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433" r:id="rId7"/>
    <p:sldId id="434" r:id="rId8"/>
    <p:sldId id="435" r:id="rId9"/>
    <p:sldId id="436" r:id="rId10"/>
    <p:sldId id="437" r:id="rId11"/>
    <p:sldId id="439" r:id="rId12"/>
    <p:sldId id="438" r:id="rId13"/>
    <p:sldId id="440" r:id="rId14"/>
    <p:sldId id="442" r:id="rId15"/>
    <p:sldId id="444" r:id="rId16"/>
    <p:sldId id="441" r:id="rId17"/>
    <p:sldId id="443" r:id="rId18"/>
    <p:sldId id="445" r:id="rId19"/>
    <p:sldId id="446" r:id="rId20"/>
    <p:sldId id="447" r:id="rId21"/>
    <p:sldId id="413" r:id="rId22"/>
    <p:sldId id="448" r:id="rId23"/>
    <p:sldId id="429" r:id="rId24"/>
    <p:sldId id="449" r:id="rId25"/>
    <p:sldId id="450" r:id="rId26"/>
    <p:sldId id="451" r:id="rId27"/>
    <p:sldId id="452" r:id="rId28"/>
  </p:sldIdLst>
  <p:sldSz cx="18000663" cy="10125075"/>
  <p:notesSz cx="6858000" cy="9144000"/>
  <p:embeddedFontLst>
    <p:embeddedFont>
      <p:font typeface="Meiryo UI" panose="020B0604030504040204" pitchFamily="50" charset="-128"/>
      <p:regular r:id="rId30"/>
      <p:bold r:id="rId31"/>
      <p:italic r:id="rId32"/>
      <p:boldItalic r:id="rId33"/>
    </p:embeddedFont>
    <p:embeddedFont>
      <p:font typeface="Noto Sans JP" panose="020B0200000000000000" pitchFamily="50" charset="-128"/>
      <p:regular r:id="rId34"/>
      <p:bold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0FC8EB2B-5359-4141-AD5E-814060BE9AC0}">
          <p14:sldIdLst>
            <p14:sldId id="256"/>
            <p14:sldId id="257"/>
            <p14:sldId id="433"/>
            <p14:sldId id="434"/>
            <p14:sldId id="435"/>
            <p14:sldId id="436"/>
            <p14:sldId id="437"/>
            <p14:sldId id="439"/>
            <p14:sldId id="438"/>
            <p14:sldId id="440"/>
            <p14:sldId id="442"/>
            <p14:sldId id="444"/>
            <p14:sldId id="441"/>
            <p14:sldId id="443"/>
            <p14:sldId id="445"/>
            <p14:sldId id="446"/>
            <p14:sldId id="447"/>
            <p14:sldId id="413"/>
            <p14:sldId id="448"/>
            <p14:sldId id="429"/>
            <p14:sldId id="449"/>
            <p14:sldId id="450"/>
            <p14:sldId id="451"/>
            <p14:sldId id="4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3" roundtripDataSignature="AMtx7mguRrsV6zw/4Vd/3TZNrhyMQ+s7h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19D4A-70C0-464C-880C-8FAB05678826}" v="168" dt="2025-05-23T07:13:30.014"/>
  </p1510:revLst>
</p1510:revInfo>
</file>

<file path=ppt/tableStyles.xml><?xml version="1.0" encoding="utf-8"?>
<a:tblStyleLst xmlns:a="http://schemas.openxmlformats.org/drawingml/2006/main" def="{A7577889-4FD1-43E7-A14B-D78D8FF0F031}">
  <a:tblStyle styleId="{A7577889-4FD1-43E7-A14B-D78D8FF0F03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6" autoAdjust="0"/>
    <p:restoredTop sz="87438" autoAdjust="0"/>
  </p:normalViewPr>
  <p:slideViewPr>
    <p:cSldViewPr snapToGrid="0" snapToObjects="1">
      <p:cViewPr varScale="1">
        <p:scale>
          <a:sx n="59" d="100"/>
          <a:sy n="59" d="100"/>
        </p:scale>
        <p:origin x="96" y="9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12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11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113" Type="http://customschemas.google.com/relationships/presentationmetadata" Target="metadata"/><Relationship Id="rId11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Google Shape;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Google Shape;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タイトル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2571847" y="2035863"/>
            <a:ext cx="12856973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8857"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2768287" y="5273092"/>
            <a:ext cx="12660534" cy="130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3" name="Google Shape;13;p33" descr="図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8439" y="7145848"/>
            <a:ext cx="4852952" cy="157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 userDrawn="1">
  <p:cSld name="1_タイトルとコンテンツ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2024769" lvl="2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2699692" lvl="3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3374614" lvl="4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4049537" lvl="5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6pPr>
            <a:lvl7pPr marL="4724460" lvl="6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7pPr>
            <a:lvl8pPr marL="5399383" lvl="7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8pPr>
            <a:lvl9pPr marL="6074306" lvl="8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" name="Google Shape;17;p52"/>
          <p:cNvSpPr/>
          <p:nvPr/>
        </p:nvSpPr>
        <p:spPr>
          <a:xfrm rot="10800000">
            <a:off x="-130743" y="1150293"/>
            <a:ext cx="637819" cy="106300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134979" tIns="67471" rIns="134979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67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13247235" y="9396980"/>
            <a:ext cx="4050149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セクションタイトル">
  <p:cSld name="1_セクションタイトル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36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セクションタイトル">
  <p:cSld name="2_セクションタイトル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37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サマリとコンテンツ">
  <p:cSld name="タイトルとサマリとコンテンツ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タイトルとサマリとコンテンツ">
  <p:cSld name="1_タイトルとサマリとコンテンツ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9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1AC51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タイトルとサマリとコンテンツ">
  <p:cSld name="2_タイトルとサマリとコンテンツ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" name="Google Shape;58;p40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ロゴのみ">
  <p:cSld name="ロゴのみ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1" descr="図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0011" y="4004372"/>
            <a:ext cx="6820642" cy="21163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32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" name="Google Shape;8;p3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9" name="Google Shape;9;p32"/>
          <p:cNvSpPr txBox="1">
            <a:spLocks noGrp="1"/>
          </p:cNvSpPr>
          <p:nvPr>
            <p:ph type="sldNum" idx="12"/>
          </p:nvPr>
        </p:nvSpPr>
        <p:spPr>
          <a:xfrm>
            <a:off x="16621267" y="9396982"/>
            <a:ext cx="67612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81.png"/><Relationship Id="rId21" Type="http://schemas.openxmlformats.org/officeDocument/2006/relationships/image" Target="../media/image98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43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1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10" Type="http://schemas.openxmlformats.org/officeDocument/2006/relationships/image" Target="../media/image88.png"/><Relationship Id="rId19" Type="http://schemas.openxmlformats.org/officeDocument/2006/relationships/image" Target="../media/image96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45.png"/><Relationship Id="rId22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26" Type="http://schemas.openxmlformats.org/officeDocument/2006/relationships/image" Target="../media/image108.png"/><Relationship Id="rId3" Type="http://schemas.openxmlformats.org/officeDocument/2006/relationships/image" Target="../media/image101.png"/><Relationship Id="rId21" Type="http://schemas.openxmlformats.org/officeDocument/2006/relationships/image" Target="../media/image95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5" Type="http://schemas.openxmlformats.org/officeDocument/2006/relationships/image" Target="../media/image99.png"/><Relationship Id="rId2" Type="http://schemas.openxmlformats.org/officeDocument/2006/relationships/image" Target="../media/image43.png"/><Relationship Id="rId16" Type="http://schemas.openxmlformats.org/officeDocument/2006/relationships/image" Target="../media/image92.png"/><Relationship Id="rId20" Type="http://schemas.openxmlformats.org/officeDocument/2006/relationships/image" Target="../media/image105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7.png"/><Relationship Id="rId5" Type="http://schemas.openxmlformats.org/officeDocument/2006/relationships/image" Target="../media/image83.png"/><Relationship Id="rId15" Type="http://schemas.openxmlformats.org/officeDocument/2006/relationships/image" Target="../media/image45.png"/><Relationship Id="rId23" Type="http://schemas.openxmlformats.org/officeDocument/2006/relationships/image" Target="../media/image106.png"/><Relationship Id="rId28" Type="http://schemas.openxmlformats.org/officeDocument/2006/relationships/image" Target="../media/image102.png"/><Relationship Id="rId10" Type="http://schemas.openxmlformats.org/officeDocument/2006/relationships/image" Target="../media/image88.png"/><Relationship Id="rId19" Type="http://schemas.openxmlformats.org/officeDocument/2006/relationships/image" Target="../media/image98.png"/><Relationship Id="rId4" Type="http://schemas.openxmlformats.org/officeDocument/2006/relationships/image" Target="../media/image81.png"/><Relationship Id="rId9" Type="http://schemas.openxmlformats.org/officeDocument/2006/relationships/image" Target="../media/image87.png"/><Relationship Id="rId14" Type="http://schemas.openxmlformats.org/officeDocument/2006/relationships/image" Target="../media/image104.png"/><Relationship Id="rId22" Type="http://schemas.openxmlformats.org/officeDocument/2006/relationships/image" Target="../media/image96.png"/><Relationship Id="rId27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4.png"/><Relationship Id="rId26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11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3.png"/><Relationship Id="rId25" Type="http://schemas.openxmlformats.org/officeDocument/2006/relationships/image" Target="../media/image95.png"/><Relationship Id="rId2" Type="http://schemas.openxmlformats.org/officeDocument/2006/relationships/image" Target="../media/image43.png"/><Relationship Id="rId16" Type="http://schemas.openxmlformats.org/officeDocument/2006/relationships/image" Target="../media/image92.png"/><Relationship Id="rId20" Type="http://schemas.openxmlformats.org/officeDocument/2006/relationships/image" Target="../media/image111.pn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110.png"/><Relationship Id="rId23" Type="http://schemas.openxmlformats.org/officeDocument/2006/relationships/image" Target="../media/image114.png"/><Relationship Id="rId28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8.png"/><Relationship Id="rId31" Type="http://schemas.openxmlformats.org/officeDocument/2006/relationships/image" Target="../media/image116.png"/><Relationship Id="rId4" Type="http://schemas.openxmlformats.org/officeDocument/2006/relationships/image" Target="../media/image109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113.png"/><Relationship Id="rId27" Type="http://schemas.openxmlformats.org/officeDocument/2006/relationships/image" Target="../media/image106.png"/><Relationship Id="rId30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108.png"/><Relationship Id="rId26" Type="http://schemas.openxmlformats.org/officeDocument/2006/relationships/image" Target="../media/image96.png"/><Relationship Id="rId3" Type="http://schemas.openxmlformats.org/officeDocument/2006/relationships/image" Target="../media/image43.png"/><Relationship Id="rId21" Type="http://schemas.openxmlformats.org/officeDocument/2006/relationships/image" Target="../media/image94.png"/><Relationship Id="rId7" Type="http://schemas.openxmlformats.org/officeDocument/2006/relationships/image" Target="../media/image85.png"/><Relationship Id="rId12" Type="http://schemas.openxmlformats.org/officeDocument/2006/relationships/image" Target="../media/image91.png"/><Relationship Id="rId17" Type="http://schemas.openxmlformats.org/officeDocument/2006/relationships/image" Target="../media/image45.png"/><Relationship Id="rId25" Type="http://schemas.openxmlformats.org/officeDocument/2006/relationships/image" Target="../media/image95.png"/><Relationship Id="rId2" Type="http://schemas.openxmlformats.org/officeDocument/2006/relationships/image" Target="../media/image101.png"/><Relationship Id="rId16" Type="http://schemas.openxmlformats.org/officeDocument/2006/relationships/image" Target="../media/image107.png"/><Relationship Id="rId20" Type="http://schemas.openxmlformats.org/officeDocument/2006/relationships/image" Target="../media/image119.pn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90.png"/><Relationship Id="rId24" Type="http://schemas.openxmlformats.org/officeDocument/2006/relationships/image" Target="../media/image105.png"/><Relationship Id="rId5" Type="http://schemas.openxmlformats.org/officeDocument/2006/relationships/image" Target="../media/image83.png"/><Relationship Id="rId15" Type="http://schemas.openxmlformats.org/officeDocument/2006/relationships/image" Target="../media/image118.png"/><Relationship Id="rId23" Type="http://schemas.openxmlformats.org/officeDocument/2006/relationships/image" Target="../media/image99.png"/><Relationship Id="rId28" Type="http://schemas.openxmlformats.org/officeDocument/2006/relationships/image" Target="../media/image100.png"/><Relationship Id="rId10" Type="http://schemas.openxmlformats.org/officeDocument/2006/relationships/image" Target="../media/image89.png"/><Relationship Id="rId19" Type="http://schemas.openxmlformats.org/officeDocument/2006/relationships/image" Target="../media/image86.png"/><Relationship Id="rId4" Type="http://schemas.openxmlformats.org/officeDocument/2006/relationships/image" Target="../media/image117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98.png"/><Relationship Id="rId27" Type="http://schemas.openxmlformats.org/officeDocument/2006/relationships/image" Target="../media/image106.png"/><Relationship Id="rId30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8.png"/><Relationship Id="rId7" Type="http://schemas.openxmlformats.org/officeDocument/2006/relationships/image" Target="../media/image121.png"/><Relationship Id="rId12" Type="http://schemas.openxmlformats.org/officeDocument/2006/relationships/image" Target="../media/image136.png"/><Relationship Id="rId2" Type="http://schemas.openxmlformats.org/officeDocument/2006/relationships/image" Target="../media/image5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5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4.png"/><Relationship Id="rId7" Type="http://schemas.openxmlformats.org/officeDocument/2006/relationships/image" Target="../media/image1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3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7.png"/><Relationship Id="rId5" Type="http://schemas.openxmlformats.org/officeDocument/2006/relationships/image" Target="../media/image130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142.png"/><Relationship Id="rId21" Type="http://schemas.openxmlformats.org/officeDocument/2006/relationships/image" Target="../media/image160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Relationship Id="rId22" Type="http://schemas.openxmlformats.org/officeDocument/2006/relationships/image" Target="../media/image1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70.png"/><Relationship Id="rId18" Type="http://schemas.openxmlformats.org/officeDocument/2006/relationships/image" Target="../media/image174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69.png"/><Relationship Id="rId17" Type="http://schemas.openxmlformats.org/officeDocument/2006/relationships/image" Target="../media/image173.png"/><Relationship Id="rId2" Type="http://schemas.openxmlformats.org/officeDocument/2006/relationships/image" Target="../media/image43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49.png"/><Relationship Id="rId5" Type="http://schemas.openxmlformats.org/officeDocument/2006/relationships/image" Target="../media/image164.png"/><Relationship Id="rId15" Type="http://schemas.openxmlformats.org/officeDocument/2006/relationships/image" Target="../media/image72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Relationship Id="rId14" Type="http://schemas.openxmlformats.org/officeDocument/2006/relationships/image" Target="../media/image1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75.png"/><Relationship Id="rId7" Type="http://schemas.openxmlformats.org/officeDocument/2006/relationships/image" Target="../media/image170.png"/><Relationship Id="rId12" Type="http://schemas.openxmlformats.org/officeDocument/2006/relationships/image" Target="../media/image1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6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59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8.png"/><Relationship Id="rId7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80.png"/><Relationship Id="rId10" Type="http://schemas.openxmlformats.org/officeDocument/2006/relationships/image" Target="../media/image183.png"/><Relationship Id="rId4" Type="http://schemas.openxmlformats.org/officeDocument/2006/relationships/image" Target="../media/image179.png"/><Relationship Id="rId9" Type="http://schemas.openxmlformats.org/officeDocument/2006/relationships/image" Target="../media/image1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572034" y="2035862"/>
            <a:ext cx="13387277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b" anchorCtr="0">
            <a:normAutofit/>
          </a:bodyPr>
          <a:lstStyle/>
          <a:p>
            <a:pPr>
              <a:buSzPct val="111111"/>
            </a:pPr>
            <a:r>
              <a:rPr lang="ja-JP" altLang="en-US" sz="7971" dirty="0"/>
              <a:t>リファレンスアーキテクチャ</a:t>
            </a:r>
            <a:br>
              <a:rPr lang="ja-JP" altLang="en-US" sz="7971" dirty="0"/>
            </a:br>
            <a:r>
              <a:rPr lang="ja-JP" altLang="en-US" sz="4000" dirty="0"/>
              <a:t>ブロック実現例（</a:t>
            </a:r>
            <a:r>
              <a:rPr lang="en-US" altLang="ja-JP" sz="4000" dirty="0"/>
              <a:t>Google Cloud</a:t>
            </a:r>
            <a:r>
              <a:rPr lang="ja-JP" altLang="en-US" sz="4000" dirty="0"/>
              <a:t>）</a:t>
            </a:r>
            <a:br>
              <a:rPr lang="ja-JP" altLang="en-US" sz="4000" dirty="0"/>
            </a:br>
            <a:r>
              <a:rPr lang="ja-JP" altLang="en-US" sz="4000" dirty="0"/>
              <a:t>非業務ブロック</a:t>
            </a:r>
            <a:endParaRPr lang="en-US" sz="40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2572033" y="8472363"/>
            <a:ext cx="5725414" cy="68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3543" dirty="0">
                <a:latin typeface="Meiryo UI" panose="020B0604030504040204" pitchFamily="50" charset="-128"/>
                <a:ea typeface="Meiryo UI" panose="020B0604030504040204" pitchFamily="50" charset="-128"/>
              </a:rPr>
              <a:t>ガバメントクラウドチーム</a:t>
            </a:r>
            <a:endParaRPr sz="248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72034" y="6395286"/>
            <a:ext cx="3433350" cy="50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2400" dirty="0">
                <a:latin typeface="Meiryo UI"/>
                <a:ea typeface="Meiryo UI"/>
              </a:rPr>
              <a:t>2023年12</a:t>
            </a:r>
            <a:r>
              <a:rPr lang="ja-JP" altLang="en-US" sz="2400" dirty="0">
                <a:latin typeface="Meiryo UI"/>
                <a:ea typeface="Meiryo UI"/>
              </a:rPr>
              <a:t>月</a:t>
            </a:r>
            <a:r>
              <a:rPr lang="en-US" altLang="ja-JP" sz="2400" dirty="0">
                <a:latin typeface="Meiryo UI"/>
                <a:ea typeface="Meiryo UI"/>
              </a:rPr>
              <a:t>22</a:t>
            </a:r>
            <a:r>
              <a:rPr lang="ja-JP" altLang="en-US" sz="2400" dirty="0">
                <a:latin typeface="Meiryo UI"/>
                <a:ea typeface="Meiryo UI"/>
              </a:rPr>
              <a:t>日</a:t>
            </a:r>
            <a:endParaRPr 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02A02-1C0D-01E0-DCC8-FCC5206E0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477CDE3-8B74-9A07-3506-F32DE273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6-2-11-2.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セキュリティ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通信を介した攻撃への保護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1151B1D5-1EBD-85D3-B40F-E25314927E1D}"/>
              </a:ext>
            </a:extLst>
          </p:cNvPr>
          <p:cNvSpPr/>
          <p:nvPr/>
        </p:nvSpPr>
        <p:spPr>
          <a:xfrm>
            <a:off x="3590131" y="2252662"/>
            <a:ext cx="10820400" cy="5619750"/>
          </a:xfrm>
          <a:custGeom>
            <a:avLst/>
            <a:gdLst>
              <a:gd name="connsiteX0" fmla="*/ 0 w 10820400"/>
              <a:gd name="connsiteY0" fmla="*/ 0 h 5619750"/>
              <a:gd name="connsiteX1" fmla="*/ 10820400 w 10820400"/>
              <a:gd name="connsiteY1" fmla="*/ 0 h 5619750"/>
              <a:gd name="connsiteX2" fmla="*/ 10820400 w 10820400"/>
              <a:gd name="connsiteY2" fmla="*/ 5619750 h 5619750"/>
              <a:gd name="connsiteX3" fmla="*/ 0 w 10820400"/>
              <a:gd name="connsiteY3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20400" h="5619750">
                <a:moveTo>
                  <a:pt x="0" y="0"/>
                </a:moveTo>
                <a:lnTo>
                  <a:pt x="10820400" y="0"/>
                </a:lnTo>
                <a:lnTo>
                  <a:pt x="10820400" y="5619750"/>
                </a:lnTo>
                <a:lnTo>
                  <a:pt x="0" y="56197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1F8ACF04-2BFF-ED24-0689-14D36465E0B3}"/>
              </a:ext>
            </a:extLst>
          </p:cNvPr>
          <p:cNvSpPr/>
          <p:nvPr/>
        </p:nvSpPr>
        <p:spPr>
          <a:xfrm>
            <a:off x="4028281" y="2252662"/>
            <a:ext cx="10382250" cy="5619750"/>
          </a:xfrm>
          <a:custGeom>
            <a:avLst/>
            <a:gdLst>
              <a:gd name="connsiteX0" fmla="*/ 10372725 w 10382250"/>
              <a:gd name="connsiteY0" fmla="*/ 0 h 5619750"/>
              <a:gd name="connsiteX1" fmla="*/ 10382250 w 10382250"/>
              <a:gd name="connsiteY1" fmla="*/ 9525 h 5619750"/>
              <a:gd name="connsiteX2" fmla="*/ 10382250 w 10382250"/>
              <a:gd name="connsiteY2" fmla="*/ 5610225 h 5619750"/>
              <a:gd name="connsiteX3" fmla="*/ 10372725 w 10382250"/>
              <a:gd name="connsiteY3" fmla="*/ 5619750 h 5619750"/>
              <a:gd name="connsiteX4" fmla="*/ 9525 w 10382250"/>
              <a:gd name="connsiteY4" fmla="*/ 5619750 h 5619750"/>
              <a:gd name="connsiteX5" fmla="*/ 0 w 10382250"/>
              <a:gd name="connsiteY5" fmla="*/ 5610225 h 5619750"/>
              <a:gd name="connsiteX6" fmla="*/ 0 w 10382250"/>
              <a:gd name="connsiteY6" fmla="*/ 9525 h 5619750"/>
              <a:gd name="connsiteX7" fmla="*/ 9525 w 10382250"/>
              <a:gd name="connsiteY7" fmla="*/ 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82250" h="5619750">
                <a:moveTo>
                  <a:pt x="10372725" y="0"/>
                </a:moveTo>
                <a:cubicBezTo>
                  <a:pt x="10377985" y="0"/>
                  <a:pt x="10382250" y="4264"/>
                  <a:pt x="10382250" y="9525"/>
                </a:cubicBezTo>
                <a:lnTo>
                  <a:pt x="10382250" y="5610225"/>
                </a:lnTo>
                <a:cubicBezTo>
                  <a:pt x="10382250" y="5615486"/>
                  <a:pt x="10377985" y="5619750"/>
                  <a:pt x="10372725" y="5619750"/>
                </a:cubicBezTo>
                <a:lnTo>
                  <a:pt x="9525" y="5619750"/>
                </a:lnTo>
                <a:cubicBezTo>
                  <a:pt x="4264" y="5619750"/>
                  <a:pt x="0" y="5615486"/>
                  <a:pt x="0" y="5610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824BD9F-0F0D-0D67-2FBF-ADDB2BAA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93" y="243839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257E084F-3CB4-3653-9300-760594474B12}"/>
              </a:ext>
            </a:extLst>
          </p:cNvPr>
          <p:cNvSpPr/>
          <p:nvPr/>
        </p:nvSpPr>
        <p:spPr>
          <a:xfrm>
            <a:off x="4218781" y="2824162"/>
            <a:ext cx="10001250" cy="4857750"/>
          </a:xfrm>
          <a:custGeom>
            <a:avLst/>
            <a:gdLst>
              <a:gd name="connsiteX0" fmla="*/ 9991725 w 10001250"/>
              <a:gd name="connsiteY0" fmla="*/ 0 h 4857750"/>
              <a:gd name="connsiteX1" fmla="*/ 10001250 w 10001250"/>
              <a:gd name="connsiteY1" fmla="*/ 9525 h 4857750"/>
              <a:gd name="connsiteX2" fmla="*/ 10001250 w 10001250"/>
              <a:gd name="connsiteY2" fmla="*/ 4848225 h 4857750"/>
              <a:gd name="connsiteX3" fmla="*/ 9991725 w 10001250"/>
              <a:gd name="connsiteY3" fmla="*/ 4857750 h 4857750"/>
              <a:gd name="connsiteX4" fmla="*/ 9525 w 10001250"/>
              <a:gd name="connsiteY4" fmla="*/ 4857750 h 4857750"/>
              <a:gd name="connsiteX5" fmla="*/ 0 w 10001250"/>
              <a:gd name="connsiteY5" fmla="*/ 4848225 h 4857750"/>
              <a:gd name="connsiteX6" fmla="*/ 0 w 10001250"/>
              <a:gd name="connsiteY6" fmla="*/ 9525 h 4857750"/>
              <a:gd name="connsiteX7" fmla="*/ 9525 w 10001250"/>
              <a:gd name="connsiteY7" fmla="*/ 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1250" h="4857750">
                <a:moveTo>
                  <a:pt x="9991725" y="0"/>
                </a:moveTo>
                <a:cubicBezTo>
                  <a:pt x="9996985" y="0"/>
                  <a:pt x="10001250" y="4264"/>
                  <a:pt x="10001250" y="9525"/>
                </a:cubicBezTo>
                <a:lnTo>
                  <a:pt x="10001250" y="4848225"/>
                </a:lnTo>
                <a:cubicBezTo>
                  <a:pt x="10001250" y="4853486"/>
                  <a:pt x="9996985" y="4857750"/>
                  <a:pt x="9991725" y="4857750"/>
                </a:cubicBezTo>
                <a:lnTo>
                  <a:pt x="9525" y="4857750"/>
                </a:lnTo>
                <a:cubicBezTo>
                  <a:pt x="4264" y="4857750"/>
                  <a:pt x="0" y="4853486"/>
                  <a:pt x="0" y="4848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noFill/>
          <a:ln w="9525" cap="flat">
            <a:solidFill>
              <a:srgbClr val="6C8EBF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F8BF150-51B1-1F87-69AD-EEF062F3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68" y="2928937"/>
            <a:ext cx="9829800" cy="209550"/>
          </a:xfrm>
          <a:custGeom>
            <a:avLst/>
            <a:gdLst>
              <a:gd name="connsiteX0" fmla="*/ -1 w 9829800"/>
              <a:gd name="connsiteY0" fmla="*/ -1 h 209550"/>
              <a:gd name="connsiteX1" fmla="*/ 9829800 w 9829800"/>
              <a:gd name="connsiteY1" fmla="*/ -1 h 209550"/>
              <a:gd name="connsiteX2" fmla="*/ 9829800 w 9829800"/>
              <a:gd name="connsiteY2" fmla="*/ 209550 h 209550"/>
              <a:gd name="connsiteX3" fmla="*/ -1 w 98298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800" h="209550">
                <a:moveTo>
                  <a:pt x="-1" y="-1"/>
                </a:moveTo>
                <a:lnTo>
                  <a:pt x="9829800" y="-1"/>
                </a:lnTo>
                <a:lnTo>
                  <a:pt x="9829800" y="209550"/>
                </a:lnTo>
                <a:lnTo>
                  <a:pt x="-1" y="209550"/>
                </a:lnTo>
                <a:close/>
              </a:path>
            </a:pathLst>
          </a:custGeom>
        </p:spPr>
      </p:pic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DBA6D582-5BBD-A7E6-1F45-EBF49DF61860}"/>
              </a:ext>
            </a:extLst>
          </p:cNvPr>
          <p:cNvSpPr/>
          <p:nvPr/>
        </p:nvSpPr>
        <p:spPr>
          <a:xfrm>
            <a:off x="8409781" y="4557712"/>
            <a:ext cx="5619750" cy="1600200"/>
          </a:xfrm>
          <a:custGeom>
            <a:avLst/>
            <a:gdLst>
              <a:gd name="connsiteX0" fmla="*/ 5610225 w 5619750"/>
              <a:gd name="connsiteY0" fmla="*/ 0 h 1600200"/>
              <a:gd name="connsiteX1" fmla="*/ 5619750 w 5619750"/>
              <a:gd name="connsiteY1" fmla="*/ 9525 h 1600200"/>
              <a:gd name="connsiteX2" fmla="*/ 5619750 w 5619750"/>
              <a:gd name="connsiteY2" fmla="*/ 1590675 h 1600200"/>
              <a:gd name="connsiteX3" fmla="*/ 5610225 w 5619750"/>
              <a:gd name="connsiteY3" fmla="*/ 1600200 h 1600200"/>
              <a:gd name="connsiteX4" fmla="*/ 9525 w 5619750"/>
              <a:gd name="connsiteY4" fmla="*/ 1600200 h 1600200"/>
              <a:gd name="connsiteX5" fmla="*/ 0 w 5619750"/>
              <a:gd name="connsiteY5" fmla="*/ 1590675 h 1600200"/>
              <a:gd name="connsiteX6" fmla="*/ 0 w 5619750"/>
              <a:gd name="connsiteY6" fmla="*/ 9525 h 1600200"/>
              <a:gd name="connsiteX7" fmla="*/ 9525 w 5619750"/>
              <a:gd name="connsiteY7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9750" h="1600200">
                <a:moveTo>
                  <a:pt x="5610225" y="0"/>
                </a:moveTo>
                <a:cubicBezTo>
                  <a:pt x="5615485" y="0"/>
                  <a:pt x="5619750" y="4264"/>
                  <a:pt x="5619750" y="9525"/>
                </a:cubicBezTo>
                <a:lnTo>
                  <a:pt x="5619750" y="1590675"/>
                </a:lnTo>
                <a:cubicBezTo>
                  <a:pt x="5619750" y="1595935"/>
                  <a:pt x="5615485" y="1600200"/>
                  <a:pt x="5610225" y="1600200"/>
                </a:cubicBezTo>
                <a:lnTo>
                  <a:pt x="9525" y="1600200"/>
                </a:lnTo>
                <a:cubicBezTo>
                  <a:pt x="4265" y="1600200"/>
                  <a:pt x="0" y="1595935"/>
                  <a:pt x="0" y="15906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B515E40A-EC77-9AFD-9CBF-068C4E8FA9FB}"/>
              </a:ext>
            </a:extLst>
          </p:cNvPr>
          <p:cNvSpPr/>
          <p:nvPr/>
        </p:nvSpPr>
        <p:spPr>
          <a:xfrm>
            <a:off x="8314531" y="425291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4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6" name="グラフィックス 3">
            <a:extLst>
              <a:ext uri="{FF2B5EF4-FFF2-40B4-BE49-F238E27FC236}">
                <a16:creationId xmlns:a16="http://schemas.microsoft.com/office/drawing/2014/main" id="{588597E0-17A5-BA26-C29D-525CEB894BE1}"/>
              </a:ext>
            </a:extLst>
          </p:cNvPr>
          <p:cNvGrpSpPr/>
          <p:nvPr/>
        </p:nvGrpSpPr>
        <p:grpSpPr>
          <a:xfrm>
            <a:off x="8452643" y="4391024"/>
            <a:ext cx="1181100" cy="314325"/>
            <a:chOff x="8452643" y="4391024"/>
            <a:chExt cx="1181100" cy="314325"/>
          </a:xfrm>
        </p:grpSpPr>
        <p:grpSp>
          <p:nvGrpSpPr>
            <p:cNvPr id="17" name="グラフィックス 3">
              <a:extLst>
                <a:ext uri="{FF2B5EF4-FFF2-40B4-BE49-F238E27FC236}">
                  <a16:creationId xmlns:a16="http://schemas.microsoft.com/office/drawing/2014/main" id="{3DBF0BE9-6FE5-BEBE-D379-9038F22AB07B}"/>
                </a:ext>
              </a:extLst>
            </p:cNvPr>
            <p:cNvGrpSpPr/>
            <p:nvPr/>
          </p:nvGrpSpPr>
          <p:grpSpPr>
            <a:xfrm>
              <a:off x="8452643" y="4391024"/>
              <a:ext cx="285750" cy="285750"/>
              <a:chOff x="8452643" y="4391024"/>
              <a:chExt cx="285750" cy="285750"/>
            </a:xfrm>
          </p:grpSpPr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AD991D6C-0182-A6B7-C82D-E609E1B9AF65}"/>
                  </a:ext>
                </a:extLst>
              </p:cNvPr>
              <p:cNvSpPr/>
              <p:nvPr/>
            </p:nvSpPr>
            <p:spPr>
              <a:xfrm>
                <a:off x="8652668" y="4391024"/>
                <a:ext cx="85725" cy="85725"/>
              </a:xfrm>
              <a:custGeom>
                <a:avLst/>
                <a:gdLst>
                  <a:gd name="connsiteX0" fmla="*/ 519 w 85725"/>
                  <a:gd name="connsiteY0" fmla="*/ 226 h 85725"/>
                  <a:gd name="connsiteX1" fmla="*/ 86244 w 85725"/>
                  <a:gd name="connsiteY1" fmla="*/ 226 h 85725"/>
                  <a:gd name="connsiteX2" fmla="*/ 86244 w 85725"/>
                  <a:gd name="connsiteY2" fmla="*/ 85951 h 85725"/>
                  <a:gd name="connsiteX3" fmla="*/ 519 w 85725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519" y="226"/>
                    </a:moveTo>
                    <a:lnTo>
                      <a:pt x="86244" y="226"/>
                    </a:lnTo>
                    <a:lnTo>
                      <a:pt x="86244" y="85951"/>
                    </a:lnTo>
                    <a:lnTo>
                      <a:pt x="519" y="8595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79C90EF3-4900-854B-95A9-04245C88001A}"/>
                  </a:ext>
                </a:extLst>
              </p:cNvPr>
              <p:cNvSpPr/>
              <p:nvPr/>
            </p:nvSpPr>
            <p:spPr>
              <a:xfrm>
                <a:off x="8695531" y="4391024"/>
                <a:ext cx="42862" cy="85725"/>
              </a:xfrm>
              <a:custGeom>
                <a:avLst/>
                <a:gdLst>
                  <a:gd name="connsiteX0" fmla="*/ 520 w 42862"/>
                  <a:gd name="connsiteY0" fmla="*/ 226 h 85725"/>
                  <a:gd name="connsiteX1" fmla="*/ 43382 w 42862"/>
                  <a:gd name="connsiteY1" fmla="*/ 226 h 85725"/>
                  <a:gd name="connsiteX2" fmla="*/ 43382 w 42862"/>
                  <a:gd name="connsiteY2" fmla="*/ 85951 h 85725"/>
                  <a:gd name="connsiteX3" fmla="*/ 520 w 42862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520" y="226"/>
                    </a:moveTo>
                    <a:lnTo>
                      <a:pt x="43382" y="226"/>
                    </a:lnTo>
                    <a:lnTo>
                      <a:pt x="43382" y="85951"/>
                    </a:lnTo>
                    <a:lnTo>
                      <a:pt x="520" y="8595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F378107A-7869-7B84-D024-7CB933A9E3B7}"/>
                  </a:ext>
                </a:extLst>
              </p:cNvPr>
              <p:cNvSpPr/>
              <p:nvPr/>
            </p:nvSpPr>
            <p:spPr>
              <a:xfrm>
                <a:off x="8652668" y="4591049"/>
                <a:ext cx="85725" cy="85725"/>
              </a:xfrm>
              <a:custGeom>
                <a:avLst/>
                <a:gdLst>
                  <a:gd name="connsiteX0" fmla="*/ 519 w 85725"/>
                  <a:gd name="connsiteY0" fmla="*/ 233 h 85725"/>
                  <a:gd name="connsiteX1" fmla="*/ 86244 w 85725"/>
                  <a:gd name="connsiteY1" fmla="*/ 233 h 85725"/>
                  <a:gd name="connsiteX2" fmla="*/ 86244 w 85725"/>
                  <a:gd name="connsiteY2" fmla="*/ 85958 h 85725"/>
                  <a:gd name="connsiteX3" fmla="*/ 519 w 85725"/>
                  <a:gd name="connsiteY3" fmla="*/ 859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519" y="233"/>
                    </a:moveTo>
                    <a:lnTo>
                      <a:pt x="86244" y="233"/>
                    </a:lnTo>
                    <a:lnTo>
                      <a:pt x="86244" y="85958"/>
                    </a:lnTo>
                    <a:lnTo>
                      <a:pt x="519" y="8595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0F87FF67-16F3-1FE4-C1C7-EF9BB9F423BF}"/>
                  </a:ext>
                </a:extLst>
              </p:cNvPr>
              <p:cNvSpPr/>
              <p:nvPr/>
            </p:nvSpPr>
            <p:spPr>
              <a:xfrm>
                <a:off x="8695531" y="4591049"/>
                <a:ext cx="42862" cy="85725"/>
              </a:xfrm>
              <a:custGeom>
                <a:avLst/>
                <a:gdLst>
                  <a:gd name="connsiteX0" fmla="*/ 520 w 42862"/>
                  <a:gd name="connsiteY0" fmla="*/ 233 h 85725"/>
                  <a:gd name="connsiteX1" fmla="*/ 43382 w 42862"/>
                  <a:gd name="connsiteY1" fmla="*/ 233 h 85725"/>
                  <a:gd name="connsiteX2" fmla="*/ 43382 w 42862"/>
                  <a:gd name="connsiteY2" fmla="*/ 85958 h 85725"/>
                  <a:gd name="connsiteX3" fmla="*/ 520 w 42862"/>
                  <a:gd name="connsiteY3" fmla="*/ 859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520" y="233"/>
                    </a:moveTo>
                    <a:lnTo>
                      <a:pt x="43382" y="233"/>
                    </a:lnTo>
                    <a:lnTo>
                      <a:pt x="43382" y="85958"/>
                    </a:lnTo>
                    <a:lnTo>
                      <a:pt x="520" y="8595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6AD3968A-A7DD-F5F0-6357-0997D7706ED6}"/>
                  </a:ext>
                </a:extLst>
              </p:cNvPr>
              <p:cNvSpPr/>
              <p:nvPr/>
            </p:nvSpPr>
            <p:spPr>
              <a:xfrm>
                <a:off x="8452643" y="4391024"/>
                <a:ext cx="85725" cy="85725"/>
              </a:xfrm>
              <a:custGeom>
                <a:avLst/>
                <a:gdLst>
                  <a:gd name="connsiteX0" fmla="*/ 512 w 85725"/>
                  <a:gd name="connsiteY0" fmla="*/ 226 h 85725"/>
                  <a:gd name="connsiteX1" fmla="*/ 86237 w 85725"/>
                  <a:gd name="connsiteY1" fmla="*/ 226 h 85725"/>
                  <a:gd name="connsiteX2" fmla="*/ 86237 w 85725"/>
                  <a:gd name="connsiteY2" fmla="*/ 85951 h 85725"/>
                  <a:gd name="connsiteX3" fmla="*/ 512 w 85725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512" y="226"/>
                    </a:moveTo>
                    <a:lnTo>
                      <a:pt x="86237" y="226"/>
                    </a:lnTo>
                    <a:lnTo>
                      <a:pt x="86237" y="85951"/>
                    </a:lnTo>
                    <a:lnTo>
                      <a:pt x="512" y="8595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3E5ACCD2-AABB-F975-1833-E44BC7BCF809}"/>
                  </a:ext>
                </a:extLst>
              </p:cNvPr>
              <p:cNvSpPr/>
              <p:nvPr/>
            </p:nvSpPr>
            <p:spPr>
              <a:xfrm>
                <a:off x="8495506" y="4391024"/>
                <a:ext cx="42862" cy="85725"/>
              </a:xfrm>
              <a:custGeom>
                <a:avLst/>
                <a:gdLst>
                  <a:gd name="connsiteX0" fmla="*/ 513 w 42862"/>
                  <a:gd name="connsiteY0" fmla="*/ 226 h 85725"/>
                  <a:gd name="connsiteX1" fmla="*/ 43375 w 42862"/>
                  <a:gd name="connsiteY1" fmla="*/ 226 h 85725"/>
                  <a:gd name="connsiteX2" fmla="*/ 43375 w 42862"/>
                  <a:gd name="connsiteY2" fmla="*/ 85951 h 85725"/>
                  <a:gd name="connsiteX3" fmla="*/ 513 w 42862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513" y="226"/>
                    </a:moveTo>
                    <a:lnTo>
                      <a:pt x="43375" y="226"/>
                    </a:lnTo>
                    <a:lnTo>
                      <a:pt x="43375" y="85951"/>
                    </a:lnTo>
                    <a:lnTo>
                      <a:pt x="513" y="8595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BF9AB894-89C4-2CE0-87B4-FE6236CAF984}"/>
                  </a:ext>
                </a:extLst>
              </p:cNvPr>
              <p:cNvSpPr/>
              <p:nvPr/>
            </p:nvSpPr>
            <p:spPr>
              <a:xfrm>
                <a:off x="8452643" y="4591049"/>
                <a:ext cx="85725" cy="85725"/>
              </a:xfrm>
              <a:custGeom>
                <a:avLst/>
                <a:gdLst>
                  <a:gd name="connsiteX0" fmla="*/ 512 w 85725"/>
                  <a:gd name="connsiteY0" fmla="*/ 233 h 85725"/>
                  <a:gd name="connsiteX1" fmla="*/ 86237 w 85725"/>
                  <a:gd name="connsiteY1" fmla="*/ 233 h 85725"/>
                  <a:gd name="connsiteX2" fmla="*/ 86237 w 85725"/>
                  <a:gd name="connsiteY2" fmla="*/ 85958 h 85725"/>
                  <a:gd name="connsiteX3" fmla="*/ 512 w 85725"/>
                  <a:gd name="connsiteY3" fmla="*/ 859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512" y="233"/>
                    </a:moveTo>
                    <a:lnTo>
                      <a:pt x="86237" y="233"/>
                    </a:lnTo>
                    <a:lnTo>
                      <a:pt x="86237" y="85958"/>
                    </a:lnTo>
                    <a:lnTo>
                      <a:pt x="512" y="8595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25" name="グラフィックス 3">
                <a:extLst>
                  <a:ext uri="{FF2B5EF4-FFF2-40B4-BE49-F238E27FC236}">
                    <a16:creationId xmlns:a16="http://schemas.microsoft.com/office/drawing/2014/main" id="{8DB698CD-F50F-5779-1695-7BB08A87AF4F}"/>
                  </a:ext>
                </a:extLst>
              </p:cNvPr>
              <p:cNvGrpSpPr/>
              <p:nvPr/>
            </p:nvGrpSpPr>
            <p:grpSpPr>
              <a:xfrm>
                <a:off x="8481218" y="4419599"/>
                <a:ext cx="228600" cy="257175"/>
                <a:chOff x="8481218" y="4419599"/>
                <a:chExt cx="228600" cy="257175"/>
              </a:xfrm>
              <a:solidFill>
                <a:srgbClr val="669DF6"/>
              </a:solidFill>
            </p:grpSpPr>
            <p:sp>
              <p:nvSpPr>
                <p:cNvPr id="26" name="フリーフォーム: 図形 25">
                  <a:extLst>
                    <a:ext uri="{FF2B5EF4-FFF2-40B4-BE49-F238E27FC236}">
                      <a16:creationId xmlns:a16="http://schemas.microsoft.com/office/drawing/2014/main" id="{92747047-0803-2F08-31EE-31D34D4C0217}"/>
                    </a:ext>
                  </a:extLst>
                </p:cNvPr>
                <p:cNvSpPr/>
                <p:nvPr/>
              </p:nvSpPr>
              <p:spPr>
                <a:xfrm>
                  <a:off x="8495506" y="4419599"/>
                  <a:ext cx="157162" cy="257175"/>
                </a:xfrm>
                <a:custGeom>
                  <a:avLst/>
                  <a:gdLst>
                    <a:gd name="connsiteX0" fmla="*/ 515 w 157162"/>
                    <a:gd name="connsiteY0" fmla="*/ 171680 h 257175"/>
                    <a:gd name="connsiteX1" fmla="*/ 43377 w 157162"/>
                    <a:gd name="connsiteY1" fmla="*/ 171680 h 257175"/>
                    <a:gd name="connsiteX2" fmla="*/ 43377 w 157162"/>
                    <a:gd name="connsiteY2" fmla="*/ 257405 h 257175"/>
                    <a:gd name="connsiteX3" fmla="*/ 515 w 157162"/>
                    <a:gd name="connsiteY3" fmla="*/ 257405 h 257175"/>
                    <a:gd name="connsiteX4" fmla="*/ 43377 w 157162"/>
                    <a:gd name="connsiteY4" fmla="*/ 230 h 257175"/>
                    <a:gd name="connsiteX5" fmla="*/ 157677 w 157162"/>
                    <a:gd name="connsiteY5" fmla="*/ 230 h 257175"/>
                    <a:gd name="connsiteX6" fmla="*/ 157677 w 157162"/>
                    <a:gd name="connsiteY6" fmla="*/ 28805 h 257175"/>
                    <a:gd name="connsiteX7" fmla="*/ 43377 w 157162"/>
                    <a:gd name="connsiteY7" fmla="*/ 28805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515" y="171680"/>
                      </a:moveTo>
                      <a:lnTo>
                        <a:pt x="43377" y="171680"/>
                      </a:lnTo>
                      <a:lnTo>
                        <a:pt x="43377" y="257405"/>
                      </a:lnTo>
                      <a:lnTo>
                        <a:pt x="515" y="257405"/>
                      </a:lnTo>
                      <a:close/>
                      <a:moveTo>
                        <a:pt x="43377" y="230"/>
                      </a:moveTo>
                      <a:lnTo>
                        <a:pt x="157677" y="230"/>
                      </a:lnTo>
                      <a:lnTo>
                        <a:pt x="157677" y="28805"/>
                      </a:lnTo>
                      <a:lnTo>
                        <a:pt x="43377" y="2880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7" name="フリーフォーム: 図形 26">
                  <a:extLst>
                    <a:ext uri="{FF2B5EF4-FFF2-40B4-BE49-F238E27FC236}">
                      <a16:creationId xmlns:a16="http://schemas.microsoft.com/office/drawing/2014/main" id="{18F7E294-8C8F-4887-C0D1-8872721D401C}"/>
                    </a:ext>
                  </a:extLst>
                </p:cNvPr>
                <p:cNvSpPr/>
                <p:nvPr/>
              </p:nvSpPr>
              <p:spPr>
                <a:xfrm>
                  <a:off x="8481218" y="4476749"/>
                  <a:ext cx="228600" cy="171450"/>
                </a:xfrm>
                <a:custGeom>
                  <a:avLst/>
                  <a:gdLst>
                    <a:gd name="connsiteX0" fmla="*/ 57666 w 228600"/>
                    <a:gd name="connsiteY0" fmla="*/ 143106 h 171450"/>
                    <a:gd name="connsiteX1" fmla="*/ 171966 w 228600"/>
                    <a:gd name="connsiteY1" fmla="*/ 143106 h 171450"/>
                    <a:gd name="connsiteX2" fmla="*/ 171966 w 228600"/>
                    <a:gd name="connsiteY2" fmla="*/ 171681 h 171450"/>
                    <a:gd name="connsiteX3" fmla="*/ 57666 w 228600"/>
                    <a:gd name="connsiteY3" fmla="*/ 171681 h 171450"/>
                    <a:gd name="connsiteX4" fmla="*/ 200541 w 228600"/>
                    <a:gd name="connsiteY4" fmla="*/ 231 h 171450"/>
                    <a:gd name="connsiteX5" fmla="*/ 229116 w 228600"/>
                    <a:gd name="connsiteY5" fmla="*/ 231 h 171450"/>
                    <a:gd name="connsiteX6" fmla="*/ 229116 w 228600"/>
                    <a:gd name="connsiteY6" fmla="*/ 114531 h 171450"/>
                    <a:gd name="connsiteX7" fmla="*/ 200541 w 228600"/>
                    <a:gd name="connsiteY7" fmla="*/ 114531 h 171450"/>
                    <a:gd name="connsiteX8" fmla="*/ 516 w 228600"/>
                    <a:gd name="connsiteY8" fmla="*/ 231 h 171450"/>
                    <a:gd name="connsiteX9" fmla="*/ 29091 w 228600"/>
                    <a:gd name="connsiteY9" fmla="*/ 231 h 171450"/>
                    <a:gd name="connsiteX10" fmla="*/ 29091 w 228600"/>
                    <a:gd name="connsiteY10" fmla="*/ 114531 h 171450"/>
                    <a:gd name="connsiteX11" fmla="*/ 516 w 228600"/>
                    <a:gd name="connsiteY11" fmla="*/ 114531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7666" y="143106"/>
                      </a:moveTo>
                      <a:lnTo>
                        <a:pt x="171966" y="143106"/>
                      </a:lnTo>
                      <a:lnTo>
                        <a:pt x="171966" y="171681"/>
                      </a:lnTo>
                      <a:lnTo>
                        <a:pt x="57666" y="171681"/>
                      </a:lnTo>
                      <a:close/>
                      <a:moveTo>
                        <a:pt x="200541" y="231"/>
                      </a:moveTo>
                      <a:lnTo>
                        <a:pt x="229116" y="231"/>
                      </a:lnTo>
                      <a:lnTo>
                        <a:pt x="229116" y="114531"/>
                      </a:lnTo>
                      <a:lnTo>
                        <a:pt x="200541" y="114531"/>
                      </a:lnTo>
                      <a:close/>
                      <a:moveTo>
                        <a:pt x="516" y="231"/>
                      </a:moveTo>
                      <a:lnTo>
                        <a:pt x="29091" y="231"/>
                      </a:lnTo>
                      <a:lnTo>
                        <a:pt x="29091" y="114531"/>
                      </a:lnTo>
                      <a:lnTo>
                        <a:pt x="516" y="11453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8" name="フリーフォーム: 図形 27">
                <a:extLst>
                  <a:ext uri="{FF2B5EF4-FFF2-40B4-BE49-F238E27FC236}">
                    <a16:creationId xmlns:a16="http://schemas.microsoft.com/office/drawing/2014/main" id="{EC743EA2-C581-6D44-6B83-AEB76DE3B6FB}"/>
                  </a:ext>
                </a:extLst>
              </p:cNvPr>
              <p:cNvSpPr/>
              <p:nvPr/>
            </p:nvSpPr>
            <p:spPr>
              <a:xfrm>
                <a:off x="8481218" y="4419599"/>
                <a:ext cx="228600" cy="228600"/>
              </a:xfrm>
              <a:custGeom>
                <a:avLst/>
                <a:gdLst>
                  <a:gd name="connsiteX0" fmla="*/ 516 w 228600"/>
                  <a:gd name="connsiteY0" fmla="*/ 57380 h 228600"/>
                  <a:gd name="connsiteX1" fmla="*/ 29091 w 228600"/>
                  <a:gd name="connsiteY1" fmla="*/ 57380 h 228600"/>
                  <a:gd name="connsiteX2" fmla="*/ 29091 w 228600"/>
                  <a:gd name="connsiteY2" fmla="*/ 85955 h 228600"/>
                  <a:gd name="connsiteX3" fmla="*/ 516 w 228600"/>
                  <a:gd name="connsiteY3" fmla="*/ 85955 h 228600"/>
                  <a:gd name="connsiteX4" fmla="*/ 200541 w 228600"/>
                  <a:gd name="connsiteY4" fmla="*/ 57380 h 228600"/>
                  <a:gd name="connsiteX5" fmla="*/ 229116 w 228600"/>
                  <a:gd name="connsiteY5" fmla="*/ 57380 h 228600"/>
                  <a:gd name="connsiteX6" fmla="*/ 229116 w 228600"/>
                  <a:gd name="connsiteY6" fmla="*/ 85955 h 228600"/>
                  <a:gd name="connsiteX7" fmla="*/ 200541 w 228600"/>
                  <a:gd name="connsiteY7" fmla="*/ 85955 h 228600"/>
                  <a:gd name="connsiteX8" fmla="*/ 57666 w 228600"/>
                  <a:gd name="connsiteY8" fmla="*/ 230 h 228600"/>
                  <a:gd name="connsiteX9" fmla="*/ 86241 w 228600"/>
                  <a:gd name="connsiteY9" fmla="*/ 230 h 228600"/>
                  <a:gd name="connsiteX10" fmla="*/ 86241 w 228600"/>
                  <a:gd name="connsiteY10" fmla="*/ 28805 h 228600"/>
                  <a:gd name="connsiteX11" fmla="*/ 57666 w 228600"/>
                  <a:gd name="connsiteY11" fmla="*/ 28805 h 228600"/>
                  <a:gd name="connsiteX12" fmla="*/ 57666 w 228600"/>
                  <a:gd name="connsiteY12" fmla="*/ 200255 h 228600"/>
                  <a:gd name="connsiteX13" fmla="*/ 86241 w 228600"/>
                  <a:gd name="connsiteY13" fmla="*/ 200255 h 228600"/>
                  <a:gd name="connsiteX14" fmla="*/ 86241 w 228600"/>
                  <a:gd name="connsiteY14" fmla="*/ 228830 h 228600"/>
                  <a:gd name="connsiteX15" fmla="*/ 57666 w 228600"/>
                  <a:gd name="connsiteY15" fmla="*/ 22883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516" y="57380"/>
                    </a:moveTo>
                    <a:lnTo>
                      <a:pt x="29091" y="57380"/>
                    </a:lnTo>
                    <a:lnTo>
                      <a:pt x="29091" y="85955"/>
                    </a:lnTo>
                    <a:lnTo>
                      <a:pt x="516" y="85955"/>
                    </a:lnTo>
                    <a:close/>
                    <a:moveTo>
                      <a:pt x="200541" y="57380"/>
                    </a:moveTo>
                    <a:lnTo>
                      <a:pt x="229116" y="57380"/>
                    </a:lnTo>
                    <a:lnTo>
                      <a:pt x="229116" y="85955"/>
                    </a:lnTo>
                    <a:lnTo>
                      <a:pt x="200541" y="85955"/>
                    </a:lnTo>
                    <a:close/>
                    <a:moveTo>
                      <a:pt x="57666" y="230"/>
                    </a:moveTo>
                    <a:lnTo>
                      <a:pt x="86241" y="230"/>
                    </a:lnTo>
                    <a:lnTo>
                      <a:pt x="86241" y="28805"/>
                    </a:lnTo>
                    <a:lnTo>
                      <a:pt x="57666" y="28805"/>
                    </a:lnTo>
                    <a:close/>
                    <a:moveTo>
                      <a:pt x="57666" y="200255"/>
                    </a:moveTo>
                    <a:lnTo>
                      <a:pt x="86241" y="200255"/>
                    </a:lnTo>
                    <a:lnTo>
                      <a:pt x="86241" y="228830"/>
                    </a:lnTo>
                    <a:lnTo>
                      <a:pt x="57666" y="22883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AAFE3D81-84FF-E8F4-BD16-2B8F72D5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7943" y="4400549"/>
              <a:ext cx="685800" cy="304800"/>
            </a:xfrm>
            <a:custGeom>
              <a:avLst/>
              <a:gdLst>
                <a:gd name="connsiteX0" fmla="*/ -1 w 685800"/>
                <a:gd name="connsiteY0" fmla="*/ -1 h 304800"/>
                <a:gd name="connsiteX1" fmla="*/ 685800 w 685800"/>
                <a:gd name="connsiteY1" fmla="*/ -1 h 304800"/>
                <a:gd name="connsiteX2" fmla="*/ 685800 w 685800"/>
                <a:gd name="connsiteY2" fmla="*/ 304800 h 304800"/>
                <a:gd name="connsiteX3" fmla="*/ -1 w 6858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304800">
                  <a:moveTo>
                    <a:pt x="-1" y="-1"/>
                  </a:moveTo>
                  <a:lnTo>
                    <a:pt x="685800" y="-1"/>
                  </a:lnTo>
                  <a:lnTo>
                    <a:pt x="6858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3713EAD7-4CB3-D3F6-0DB5-DC7BBD116440}"/>
              </a:ext>
            </a:extLst>
          </p:cNvPr>
          <p:cNvSpPr/>
          <p:nvPr/>
        </p:nvSpPr>
        <p:spPr>
          <a:xfrm>
            <a:off x="5933281" y="5491162"/>
            <a:ext cx="701325" cy="9525"/>
          </a:xfrm>
          <a:custGeom>
            <a:avLst/>
            <a:gdLst>
              <a:gd name="connsiteX0" fmla="*/ 0 w 701325"/>
              <a:gd name="connsiteY0" fmla="*/ 0 h 9525"/>
              <a:gd name="connsiteX1" fmla="*/ 701326 w 7013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325" h="9525">
                <a:moveTo>
                  <a:pt x="0" y="0"/>
                </a:move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916F28DE-8FF3-F3DA-A308-97FB27C947BA}"/>
              </a:ext>
            </a:extLst>
          </p:cNvPr>
          <p:cNvSpPr/>
          <p:nvPr/>
        </p:nvSpPr>
        <p:spPr>
          <a:xfrm>
            <a:off x="6617938" y="54578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54FADB43-1C18-6DC9-42F9-2914381116C6}"/>
              </a:ext>
            </a:extLst>
          </p:cNvPr>
          <p:cNvSpPr/>
          <p:nvPr/>
        </p:nvSpPr>
        <p:spPr>
          <a:xfrm>
            <a:off x="4599781" y="5205412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6" y="0"/>
                  <a:pt x="1333500" y="4265"/>
                  <a:pt x="1333500" y="9525"/>
                </a:cubicBezTo>
                <a:lnTo>
                  <a:pt x="1333500" y="561975"/>
                </a:lnTo>
                <a:cubicBezTo>
                  <a:pt x="1333500" y="567235"/>
                  <a:pt x="1329236" y="571500"/>
                  <a:pt x="13239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5" name="グラフィックス 3">
            <a:extLst>
              <a:ext uri="{FF2B5EF4-FFF2-40B4-BE49-F238E27FC236}">
                <a16:creationId xmlns:a16="http://schemas.microsoft.com/office/drawing/2014/main" id="{4769E85E-7FA4-E166-7840-60D96338307D}"/>
              </a:ext>
            </a:extLst>
          </p:cNvPr>
          <p:cNvGrpSpPr/>
          <p:nvPr/>
        </p:nvGrpSpPr>
        <p:grpSpPr>
          <a:xfrm>
            <a:off x="4737893" y="5343524"/>
            <a:ext cx="1076325" cy="314325"/>
            <a:chOff x="4737893" y="5343524"/>
            <a:chExt cx="1076325" cy="314325"/>
          </a:xfrm>
        </p:grpSpPr>
        <p:grpSp>
          <p:nvGrpSpPr>
            <p:cNvPr id="36" name="グラフィックス 3">
              <a:extLst>
                <a:ext uri="{FF2B5EF4-FFF2-40B4-BE49-F238E27FC236}">
                  <a16:creationId xmlns:a16="http://schemas.microsoft.com/office/drawing/2014/main" id="{09296041-A577-BCD5-B518-012944AFC6E0}"/>
                </a:ext>
              </a:extLst>
            </p:cNvPr>
            <p:cNvGrpSpPr/>
            <p:nvPr/>
          </p:nvGrpSpPr>
          <p:grpSpPr>
            <a:xfrm>
              <a:off x="4737893" y="5343524"/>
              <a:ext cx="285750" cy="285750"/>
              <a:chOff x="4737893" y="5343524"/>
              <a:chExt cx="285750" cy="285750"/>
            </a:xfrm>
          </p:grpSpPr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FB1FFC20-99E2-ED5B-EBD2-EADB3A74E2EA}"/>
                  </a:ext>
                </a:extLst>
              </p:cNvPr>
              <p:cNvSpPr/>
              <p:nvPr/>
            </p:nvSpPr>
            <p:spPr>
              <a:xfrm>
                <a:off x="4766468" y="5486399"/>
                <a:ext cx="228600" cy="57150"/>
              </a:xfrm>
              <a:custGeom>
                <a:avLst/>
                <a:gdLst>
                  <a:gd name="connsiteX0" fmla="*/ 200151 w 228600"/>
                  <a:gd name="connsiteY0" fmla="*/ 331 h 57150"/>
                  <a:gd name="connsiteX1" fmla="*/ 228726 w 228600"/>
                  <a:gd name="connsiteY1" fmla="*/ 331 h 57150"/>
                  <a:gd name="connsiteX2" fmla="*/ 228726 w 228600"/>
                  <a:gd name="connsiteY2" fmla="*/ 57481 h 57150"/>
                  <a:gd name="connsiteX3" fmla="*/ 200151 w 228600"/>
                  <a:gd name="connsiteY3" fmla="*/ 57481 h 57150"/>
                  <a:gd name="connsiteX4" fmla="*/ 100138 w 228600"/>
                  <a:gd name="connsiteY4" fmla="*/ 331 h 57150"/>
                  <a:gd name="connsiteX5" fmla="*/ 128713 w 228600"/>
                  <a:gd name="connsiteY5" fmla="*/ 331 h 57150"/>
                  <a:gd name="connsiteX6" fmla="*/ 128713 w 228600"/>
                  <a:gd name="connsiteY6" fmla="*/ 57481 h 57150"/>
                  <a:gd name="connsiteX7" fmla="*/ 100138 w 228600"/>
                  <a:gd name="connsiteY7" fmla="*/ 57481 h 57150"/>
                  <a:gd name="connsiteX8" fmla="*/ 126 w 228600"/>
                  <a:gd name="connsiteY8" fmla="*/ 331 h 57150"/>
                  <a:gd name="connsiteX9" fmla="*/ 28701 w 228600"/>
                  <a:gd name="connsiteY9" fmla="*/ 331 h 57150"/>
                  <a:gd name="connsiteX10" fmla="*/ 28701 w 228600"/>
                  <a:gd name="connsiteY10" fmla="*/ 57481 h 57150"/>
                  <a:gd name="connsiteX11" fmla="*/ 126 w 228600"/>
                  <a:gd name="connsiteY11" fmla="*/ 5748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600" h="57150">
                    <a:moveTo>
                      <a:pt x="200151" y="331"/>
                    </a:moveTo>
                    <a:lnTo>
                      <a:pt x="228726" y="331"/>
                    </a:lnTo>
                    <a:lnTo>
                      <a:pt x="228726" y="57481"/>
                    </a:lnTo>
                    <a:lnTo>
                      <a:pt x="200151" y="57481"/>
                    </a:lnTo>
                    <a:close/>
                    <a:moveTo>
                      <a:pt x="100138" y="331"/>
                    </a:moveTo>
                    <a:lnTo>
                      <a:pt x="128713" y="331"/>
                    </a:lnTo>
                    <a:lnTo>
                      <a:pt x="128713" y="57481"/>
                    </a:lnTo>
                    <a:lnTo>
                      <a:pt x="100138" y="57481"/>
                    </a:lnTo>
                    <a:close/>
                    <a:moveTo>
                      <a:pt x="126" y="331"/>
                    </a:moveTo>
                    <a:lnTo>
                      <a:pt x="28701" y="331"/>
                    </a:lnTo>
                    <a:lnTo>
                      <a:pt x="28701" y="57481"/>
                    </a:lnTo>
                    <a:lnTo>
                      <a:pt x="126" y="5748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8" name="フリーフォーム: 図形 37">
                <a:extLst>
                  <a:ext uri="{FF2B5EF4-FFF2-40B4-BE49-F238E27FC236}">
                    <a16:creationId xmlns:a16="http://schemas.microsoft.com/office/drawing/2014/main" id="{EBAAE8C0-3432-260E-7A9C-66AD31FC5270}"/>
                  </a:ext>
                </a:extLst>
              </p:cNvPr>
              <p:cNvSpPr/>
              <p:nvPr/>
            </p:nvSpPr>
            <p:spPr>
              <a:xfrm>
                <a:off x="4866481" y="5414962"/>
                <a:ext cx="28575" cy="57150"/>
              </a:xfrm>
              <a:custGeom>
                <a:avLst/>
                <a:gdLst>
                  <a:gd name="connsiteX0" fmla="*/ 126 w 28575"/>
                  <a:gd name="connsiteY0" fmla="*/ 328 h 57150"/>
                  <a:gd name="connsiteX1" fmla="*/ 28701 w 28575"/>
                  <a:gd name="connsiteY1" fmla="*/ 328 h 57150"/>
                  <a:gd name="connsiteX2" fmla="*/ 28701 w 28575"/>
                  <a:gd name="connsiteY2" fmla="*/ 57478 h 57150"/>
                  <a:gd name="connsiteX3" fmla="*/ 126 w 28575"/>
                  <a:gd name="connsiteY3" fmla="*/ 5747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57150">
                    <a:moveTo>
                      <a:pt x="126" y="328"/>
                    </a:moveTo>
                    <a:lnTo>
                      <a:pt x="28701" y="328"/>
                    </a:lnTo>
                    <a:lnTo>
                      <a:pt x="28701" y="57478"/>
                    </a:lnTo>
                    <a:lnTo>
                      <a:pt x="126" y="5747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9" name="フリーフォーム: 図形 38">
                <a:extLst>
                  <a:ext uri="{FF2B5EF4-FFF2-40B4-BE49-F238E27FC236}">
                    <a16:creationId xmlns:a16="http://schemas.microsoft.com/office/drawing/2014/main" id="{5FDEA274-FCA1-8DA7-7C16-5DA7AEB07980}"/>
                  </a:ext>
                </a:extLst>
              </p:cNvPr>
              <p:cNvSpPr/>
              <p:nvPr/>
            </p:nvSpPr>
            <p:spPr>
              <a:xfrm>
                <a:off x="4766468" y="5472112"/>
                <a:ext cx="228600" cy="28575"/>
              </a:xfrm>
              <a:custGeom>
                <a:avLst/>
                <a:gdLst>
                  <a:gd name="connsiteX0" fmla="*/ 126 w 228600"/>
                  <a:gd name="connsiteY0" fmla="*/ 330 h 28575"/>
                  <a:gd name="connsiteX1" fmla="*/ 228726 w 228600"/>
                  <a:gd name="connsiteY1" fmla="*/ 330 h 28575"/>
                  <a:gd name="connsiteX2" fmla="*/ 228726 w 228600"/>
                  <a:gd name="connsiteY2" fmla="*/ 28905 h 28575"/>
                  <a:gd name="connsiteX3" fmla="*/ 126 w 228600"/>
                  <a:gd name="connsiteY3" fmla="*/ 2890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28575">
                    <a:moveTo>
                      <a:pt x="126" y="330"/>
                    </a:moveTo>
                    <a:lnTo>
                      <a:pt x="228726" y="330"/>
                    </a:lnTo>
                    <a:lnTo>
                      <a:pt x="228726" y="28905"/>
                    </a:lnTo>
                    <a:lnTo>
                      <a:pt x="126" y="2890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245D9123-DC7F-2EE8-A2E9-52A0A55E0733}"/>
                  </a:ext>
                </a:extLst>
              </p:cNvPr>
              <p:cNvSpPr/>
              <p:nvPr/>
            </p:nvSpPr>
            <p:spPr>
              <a:xfrm>
                <a:off x="4795043" y="5343524"/>
                <a:ext cx="171450" cy="71437"/>
              </a:xfrm>
              <a:custGeom>
                <a:avLst/>
                <a:gdLst>
                  <a:gd name="connsiteX0" fmla="*/ 126 w 171450"/>
                  <a:gd name="connsiteY0" fmla="*/ 326 h 71437"/>
                  <a:gd name="connsiteX1" fmla="*/ 171576 w 171450"/>
                  <a:gd name="connsiteY1" fmla="*/ 326 h 71437"/>
                  <a:gd name="connsiteX2" fmla="*/ 171576 w 171450"/>
                  <a:gd name="connsiteY2" fmla="*/ 71763 h 71437"/>
                  <a:gd name="connsiteX3" fmla="*/ 126 w 171450"/>
                  <a:gd name="connsiteY3" fmla="*/ 7176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1437">
                    <a:moveTo>
                      <a:pt x="126" y="326"/>
                    </a:moveTo>
                    <a:lnTo>
                      <a:pt x="171576" y="326"/>
                    </a:lnTo>
                    <a:lnTo>
                      <a:pt x="171576" y="71763"/>
                    </a:lnTo>
                    <a:lnTo>
                      <a:pt x="126" y="7176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7C7BA66C-8402-21A3-0D8B-6BB0DE6080BA}"/>
                  </a:ext>
                </a:extLst>
              </p:cNvPr>
              <p:cNvSpPr/>
              <p:nvPr/>
            </p:nvSpPr>
            <p:spPr>
              <a:xfrm>
                <a:off x="4880768" y="5343524"/>
                <a:ext cx="85725" cy="71437"/>
              </a:xfrm>
              <a:custGeom>
                <a:avLst/>
                <a:gdLst>
                  <a:gd name="connsiteX0" fmla="*/ 127 w 85725"/>
                  <a:gd name="connsiteY0" fmla="*/ 326 h 71437"/>
                  <a:gd name="connsiteX1" fmla="*/ 85852 w 85725"/>
                  <a:gd name="connsiteY1" fmla="*/ 326 h 71437"/>
                  <a:gd name="connsiteX2" fmla="*/ 85852 w 85725"/>
                  <a:gd name="connsiteY2" fmla="*/ 71763 h 71437"/>
                  <a:gd name="connsiteX3" fmla="*/ 127 w 85725"/>
                  <a:gd name="connsiteY3" fmla="*/ 71763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1437">
                    <a:moveTo>
                      <a:pt x="127" y="326"/>
                    </a:moveTo>
                    <a:lnTo>
                      <a:pt x="85852" y="326"/>
                    </a:lnTo>
                    <a:lnTo>
                      <a:pt x="85852" y="71763"/>
                    </a:lnTo>
                    <a:lnTo>
                      <a:pt x="127" y="71763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6090B01C-66C6-3EA6-0A47-96E7B17B5D7C}"/>
                  </a:ext>
                </a:extLst>
              </p:cNvPr>
              <p:cNvSpPr/>
              <p:nvPr/>
            </p:nvSpPr>
            <p:spPr>
              <a:xfrm>
                <a:off x="4737893" y="5543549"/>
                <a:ext cx="285750" cy="85725"/>
              </a:xfrm>
              <a:custGeom>
                <a:avLst/>
                <a:gdLst>
                  <a:gd name="connsiteX0" fmla="*/ 200151 w 285750"/>
                  <a:gd name="connsiteY0" fmla="*/ 333 h 85725"/>
                  <a:gd name="connsiteX1" fmla="*/ 285876 w 285750"/>
                  <a:gd name="connsiteY1" fmla="*/ 333 h 85725"/>
                  <a:gd name="connsiteX2" fmla="*/ 285876 w 285750"/>
                  <a:gd name="connsiteY2" fmla="*/ 86058 h 85725"/>
                  <a:gd name="connsiteX3" fmla="*/ 200151 w 285750"/>
                  <a:gd name="connsiteY3" fmla="*/ 86058 h 85725"/>
                  <a:gd name="connsiteX4" fmla="*/ 126 w 285750"/>
                  <a:gd name="connsiteY4" fmla="*/ 333 h 85725"/>
                  <a:gd name="connsiteX5" fmla="*/ 85851 w 285750"/>
                  <a:gd name="connsiteY5" fmla="*/ 333 h 85725"/>
                  <a:gd name="connsiteX6" fmla="*/ 85851 w 285750"/>
                  <a:gd name="connsiteY6" fmla="*/ 86058 h 85725"/>
                  <a:gd name="connsiteX7" fmla="*/ 126 w 285750"/>
                  <a:gd name="connsiteY7" fmla="*/ 860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85725">
                    <a:moveTo>
                      <a:pt x="200151" y="333"/>
                    </a:moveTo>
                    <a:lnTo>
                      <a:pt x="285876" y="333"/>
                    </a:lnTo>
                    <a:lnTo>
                      <a:pt x="285876" y="86058"/>
                    </a:lnTo>
                    <a:lnTo>
                      <a:pt x="200151" y="86058"/>
                    </a:lnTo>
                    <a:close/>
                    <a:moveTo>
                      <a:pt x="126" y="333"/>
                    </a:moveTo>
                    <a:lnTo>
                      <a:pt x="85851" y="333"/>
                    </a:lnTo>
                    <a:lnTo>
                      <a:pt x="85851" y="86058"/>
                    </a:lnTo>
                    <a:lnTo>
                      <a:pt x="126" y="8605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3F5E62DE-A9FC-40A1-DEBC-F534B2CA6575}"/>
                  </a:ext>
                </a:extLst>
              </p:cNvPr>
              <p:cNvSpPr/>
              <p:nvPr/>
            </p:nvSpPr>
            <p:spPr>
              <a:xfrm>
                <a:off x="4780756" y="5543549"/>
                <a:ext cx="42862" cy="85725"/>
              </a:xfrm>
              <a:custGeom>
                <a:avLst/>
                <a:gdLst>
                  <a:gd name="connsiteX0" fmla="*/ 123 w 42862"/>
                  <a:gd name="connsiteY0" fmla="*/ 333 h 85725"/>
                  <a:gd name="connsiteX1" fmla="*/ 42985 w 42862"/>
                  <a:gd name="connsiteY1" fmla="*/ 333 h 85725"/>
                  <a:gd name="connsiteX2" fmla="*/ 42985 w 42862"/>
                  <a:gd name="connsiteY2" fmla="*/ 86058 h 85725"/>
                  <a:gd name="connsiteX3" fmla="*/ 123 w 42862"/>
                  <a:gd name="connsiteY3" fmla="*/ 860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3" y="333"/>
                    </a:moveTo>
                    <a:lnTo>
                      <a:pt x="42985" y="333"/>
                    </a:lnTo>
                    <a:lnTo>
                      <a:pt x="42985" y="86058"/>
                    </a:lnTo>
                    <a:lnTo>
                      <a:pt x="123" y="8605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4" name="フリーフォーム: 図形 43">
                <a:extLst>
                  <a:ext uri="{FF2B5EF4-FFF2-40B4-BE49-F238E27FC236}">
                    <a16:creationId xmlns:a16="http://schemas.microsoft.com/office/drawing/2014/main" id="{95571DFD-4593-A295-721C-C6C6E92DFB1A}"/>
                  </a:ext>
                </a:extLst>
              </p:cNvPr>
              <p:cNvSpPr/>
              <p:nvPr/>
            </p:nvSpPr>
            <p:spPr>
              <a:xfrm>
                <a:off x="4837906" y="5543549"/>
                <a:ext cx="85725" cy="85725"/>
              </a:xfrm>
              <a:custGeom>
                <a:avLst/>
                <a:gdLst>
                  <a:gd name="connsiteX0" fmla="*/ 126 w 85725"/>
                  <a:gd name="connsiteY0" fmla="*/ 333 h 85725"/>
                  <a:gd name="connsiteX1" fmla="*/ 85851 w 85725"/>
                  <a:gd name="connsiteY1" fmla="*/ 333 h 85725"/>
                  <a:gd name="connsiteX2" fmla="*/ 85851 w 85725"/>
                  <a:gd name="connsiteY2" fmla="*/ 86058 h 85725"/>
                  <a:gd name="connsiteX3" fmla="*/ 126 w 85725"/>
                  <a:gd name="connsiteY3" fmla="*/ 860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6" y="333"/>
                    </a:moveTo>
                    <a:lnTo>
                      <a:pt x="85851" y="333"/>
                    </a:lnTo>
                    <a:lnTo>
                      <a:pt x="85851" y="86058"/>
                    </a:lnTo>
                    <a:lnTo>
                      <a:pt x="126" y="8605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CA507C97-E09C-250A-54C2-0F6C7B0C5C6A}"/>
                  </a:ext>
                </a:extLst>
              </p:cNvPr>
              <p:cNvSpPr/>
              <p:nvPr/>
            </p:nvSpPr>
            <p:spPr>
              <a:xfrm>
                <a:off x="4880768" y="5543549"/>
                <a:ext cx="142875" cy="85725"/>
              </a:xfrm>
              <a:custGeom>
                <a:avLst/>
                <a:gdLst>
                  <a:gd name="connsiteX0" fmla="*/ 128 w 142875"/>
                  <a:gd name="connsiteY0" fmla="*/ 333 h 85725"/>
                  <a:gd name="connsiteX1" fmla="*/ 42991 w 142875"/>
                  <a:gd name="connsiteY1" fmla="*/ 333 h 85725"/>
                  <a:gd name="connsiteX2" fmla="*/ 42991 w 142875"/>
                  <a:gd name="connsiteY2" fmla="*/ 86058 h 85725"/>
                  <a:gd name="connsiteX3" fmla="*/ 128 w 142875"/>
                  <a:gd name="connsiteY3" fmla="*/ 86058 h 85725"/>
                  <a:gd name="connsiteX4" fmla="*/ 100141 w 142875"/>
                  <a:gd name="connsiteY4" fmla="*/ 333 h 85725"/>
                  <a:gd name="connsiteX5" fmla="*/ 143003 w 142875"/>
                  <a:gd name="connsiteY5" fmla="*/ 333 h 85725"/>
                  <a:gd name="connsiteX6" fmla="*/ 143003 w 142875"/>
                  <a:gd name="connsiteY6" fmla="*/ 86058 h 85725"/>
                  <a:gd name="connsiteX7" fmla="*/ 100141 w 142875"/>
                  <a:gd name="connsiteY7" fmla="*/ 860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875" h="85725">
                    <a:moveTo>
                      <a:pt x="128" y="333"/>
                    </a:moveTo>
                    <a:lnTo>
                      <a:pt x="42991" y="333"/>
                    </a:lnTo>
                    <a:lnTo>
                      <a:pt x="42991" y="86058"/>
                    </a:lnTo>
                    <a:lnTo>
                      <a:pt x="128" y="86058"/>
                    </a:lnTo>
                    <a:close/>
                    <a:moveTo>
                      <a:pt x="100141" y="333"/>
                    </a:moveTo>
                    <a:lnTo>
                      <a:pt x="143003" y="333"/>
                    </a:lnTo>
                    <a:lnTo>
                      <a:pt x="143003" y="86058"/>
                    </a:lnTo>
                    <a:lnTo>
                      <a:pt x="100141" y="8605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37348B02-22EE-B20E-9621-C0F8ED0DD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193" y="5353049"/>
              <a:ext cx="581025" cy="304800"/>
            </a:xfrm>
            <a:custGeom>
              <a:avLst/>
              <a:gdLst>
                <a:gd name="connsiteX0" fmla="*/ -1 w 581025"/>
                <a:gd name="connsiteY0" fmla="*/ -1 h 304800"/>
                <a:gd name="connsiteX1" fmla="*/ 581025 w 581025"/>
                <a:gd name="connsiteY1" fmla="*/ -1 h 304800"/>
                <a:gd name="connsiteX2" fmla="*/ 581025 w 581025"/>
                <a:gd name="connsiteY2" fmla="*/ 304800 h 304800"/>
                <a:gd name="connsiteX3" fmla="*/ -1 w 5810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304800">
                  <a:moveTo>
                    <a:pt x="-1" y="-1"/>
                  </a:moveTo>
                  <a:lnTo>
                    <a:pt x="581025" y="-1"/>
                  </a:lnTo>
                  <a:lnTo>
                    <a:pt x="5810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3D284FEC-7BA2-AC0A-465C-96E96A3E98D5}"/>
              </a:ext>
            </a:extLst>
          </p:cNvPr>
          <p:cNvSpPr/>
          <p:nvPr/>
        </p:nvSpPr>
        <p:spPr>
          <a:xfrm>
            <a:off x="5266531" y="4938712"/>
            <a:ext cx="9525" cy="266700"/>
          </a:xfrm>
          <a:custGeom>
            <a:avLst/>
            <a:gdLst>
              <a:gd name="connsiteX0" fmla="*/ 0 w 9525"/>
              <a:gd name="connsiteY0" fmla="*/ 0 h 266700"/>
              <a:gd name="connsiteX1" fmla="*/ 0 w 9525"/>
              <a:gd name="connsiteY1" fmla="*/ 190500 h 266700"/>
              <a:gd name="connsiteX2" fmla="*/ 0 w 9525"/>
              <a:gd name="connsiteY2" fmla="*/ 76200 h 266700"/>
              <a:gd name="connsiteX3" fmla="*/ 0 w 9525"/>
              <a:gd name="connsiteY3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" h="266700">
                <a:moveTo>
                  <a:pt x="0" y="0"/>
                </a:moveTo>
                <a:lnTo>
                  <a:pt x="0" y="190500"/>
                </a:lnTo>
                <a:lnTo>
                  <a:pt x="0" y="76200"/>
                </a:lnTo>
                <a:lnTo>
                  <a:pt x="0" y="2667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8E82D644-6E90-FC2B-EE6D-631E92E1D512}"/>
              </a:ext>
            </a:extLst>
          </p:cNvPr>
          <p:cNvSpPr/>
          <p:nvPr/>
        </p:nvSpPr>
        <p:spPr>
          <a:xfrm>
            <a:off x="4742656" y="436721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4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0" name="グラフィックス 3">
            <a:extLst>
              <a:ext uri="{FF2B5EF4-FFF2-40B4-BE49-F238E27FC236}">
                <a16:creationId xmlns:a16="http://schemas.microsoft.com/office/drawing/2014/main" id="{CFCFF89F-D408-95DE-41E0-DF4F4A825EAB}"/>
              </a:ext>
            </a:extLst>
          </p:cNvPr>
          <p:cNvGrpSpPr/>
          <p:nvPr/>
        </p:nvGrpSpPr>
        <p:grpSpPr>
          <a:xfrm>
            <a:off x="4905768" y="4505324"/>
            <a:ext cx="765574" cy="314325"/>
            <a:chOff x="4905768" y="4505324"/>
            <a:chExt cx="765574" cy="314325"/>
          </a:xfrm>
        </p:grpSpPr>
        <p:grpSp>
          <p:nvGrpSpPr>
            <p:cNvPr id="51" name="グラフィックス 3">
              <a:extLst>
                <a:ext uri="{FF2B5EF4-FFF2-40B4-BE49-F238E27FC236}">
                  <a16:creationId xmlns:a16="http://schemas.microsoft.com/office/drawing/2014/main" id="{E69495BC-EEC6-BC5C-64B3-8C6DF0299552}"/>
                </a:ext>
              </a:extLst>
            </p:cNvPr>
            <p:cNvGrpSpPr/>
            <p:nvPr/>
          </p:nvGrpSpPr>
          <p:grpSpPr>
            <a:xfrm>
              <a:off x="4905768" y="4505324"/>
              <a:ext cx="235750" cy="285750"/>
              <a:chOff x="4905768" y="4505324"/>
              <a:chExt cx="235750" cy="285750"/>
            </a:xfrm>
          </p:grpSpPr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ACA7908E-DCA6-D639-EA44-432887BDBE10}"/>
                  </a:ext>
                </a:extLst>
              </p:cNvPr>
              <p:cNvSpPr/>
              <p:nvPr/>
            </p:nvSpPr>
            <p:spPr>
              <a:xfrm>
                <a:off x="4913632" y="4605765"/>
                <a:ext cx="155876" cy="165306"/>
              </a:xfrm>
              <a:custGeom>
                <a:avLst/>
                <a:gdLst>
                  <a:gd name="connsiteX0" fmla="*/ 141159 w 155876"/>
                  <a:gd name="connsiteY0" fmla="*/ 72252 h 165306"/>
                  <a:gd name="connsiteX1" fmla="*/ 156018 w 155876"/>
                  <a:gd name="connsiteY1" fmla="*/ 87254 h 165306"/>
                  <a:gd name="connsiteX2" fmla="*/ 78151 w 155876"/>
                  <a:gd name="connsiteY2" fmla="*/ 165549 h 165306"/>
                  <a:gd name="connsiteX3" fmla="*/ 63292 w 155876"/>
                  <a:gd name="connsiteY3" fmla="*/ 150547 h 165306"/>
                  <a:gd name="connsiteX4" fmla="*/ 129300 w 155876"/>
                  <a:gd name="connsiteY4" fmla="*/ 12387 h 165306"/>
                  <a:gd name="connsiteX5" fmla="*/ 144159 w 155876"/>
                  <a:gd name="connsiteY5" fmla="*/ 27389 h 165306"/>
                  <a:gd name="connsiteX6" fmla="*/ 39146 w 155876"/>
                  <a:gd name="connsiteY6" fmla="*/ 132974 h 165306"/>
                  <a:gd name="connsiteX7" fmla="*/ 24287 w 155876"/>
                  <a:gd name="connsiteY7" fmla="*/ 117972 h 165306"/>
                  <a:gd name="connsiteX8" fmla="*/ 69864 w 155876"/>
                  <a:gd name="connsiteY8" fmla="*/ 243 h 165306"/>
                  <a:gd name="connsiteX9" fmla="*/ 84723 w 155876"/>
                  <a:gd name="connsiteY9" fmla="*/ 15245 h 165306"/>
                  <a:gd name="connsiteX10" fmla="*/ 15000 w 155876"/>
                  <a:gd name="connsiteY10" fmla="*/ 85254 h 165306"/>
                  <a:gd name="connsiteX11" fmla="*/ 141 w 155876"/>
                  <a:gd name="connsiteY11" fmla="*/ 70252 h 16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876" h="165306">
                    <a:moveTo>
                      <a:pt x="141159" y="72252"/>
                    </a:moveTo>
                    <a:lnTo>
                      <a:pt x="156018" y="87254"/>
                    </a:lnTo>
                    <a:lnTo>
                      <a:pt x="78151" y="165549"/>
                    </a:lnTo>
                    <a:lnTo>
                      <a:pt x="63292" y="150547"/>
                    </a:lnTo>
                    <a:close/>
                    <a:moveTo>
                      <a:pt x="129300" y="12387"/>
                    </a:moveTo>
                    <a:lnTo>
                      <a:pt x="144159" y="27389"/>
                    </a:lnTo>
                    <a:lnTo>
                      <a:pt x="39146" y="132974"/>
                    </a:lnTo>
                    <a:lnTo>
                      <a:pt x="24287" y="117972"/>
                    </a:lnTo>
                    <a:close/>
                    <a:moveTo>
                      <a:pt x="69864" y="243"/>
                    </a:moveTo>
                    <a:lnTo>
                      <a:pt x="84723" y="15245"/>
                    </a:lnTo>
                    <a:lnTo>
                      <a:pt x="15000" y="85254"/>
                    </a:lnTo>
                    <a:lnTo>
                      <a:pt x="141" y="70252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53" name="グラフィックス 3">
                <a:extLst>
                  <a:ext uri="{FF2B5EF4-FFF2-40B4-BE49-F238E27FC236}">
                    <a16:creationId xmlns:a16="http://schemas.microsoft.com/office/drawing/2014/main" id="{D7A927D4-6A9A-5E20-6C8F-0B02B6FD1998}"/>
                  </a:ext>
                </a:extLst>
              </p:cNvPr>
              <p:cNvGrpSpPr/>
              <p:nvPr/>
            </p:nvGrpSpPr>
            <p:grpSpPr>
              <a:xfrm>
                <a:off x="4905768" y="4505324"/>
                <a:ext cx="235750" cy="285750"/>
                <a:chOff x="4905768" y="4505324"/>
                <a:chExt cx="235750" cy="285750"/>
              </a:xfrm>
              <a:solidFill>
                <a:srgbClr val="669DF6"/>
              </a:solidFill>
            </p:grpSpPr>
            <p:sp>
              <p:nvSpPr>
                <p:cNvPr id="54" name="フリーフォーム: 図形 53">
                  <a:extLst>
                    <a:ext uri="{FF2B5EF4-FFF2-40B4-BE49-F238E27FC236}">
                      <a16:creationId xmlns:a16="http://schemas.microsoft.com/office/drawing/2014/main" id="{F38611F0-8A1E-D511-0D4A-98427BB9D80A}"/>
                    </a:ext>
                  </a:extLst>
                </p:cNvPr>
                <p:cNvSpPr/>
                <p:nvPr/>
              </p:nvSpPr>
              <p:spPr>
                <a:xfrm>
                  <a:off x="4905768" y="4505324"/>
                  <a:ext cx="235750" cy="285750"/>
                </a:xfrm>
                <a:custGeom>
                  <a:avLst/>
                  <a:gdLst>
                    <a:gd name="connsiteX0" fmla="*/ 118019 w 235750"/>
                    <a:gd name="connsiteY0" fmla="*/ 23244 h 285750"/>
                    <a:gd name="connsiteX1" fmla="*/ 214889 w 235750"/>
                    <a:gd name="connsiteY1" fmla="*/ 66107 h 285750"/>
                    <a:gd name="connsiteX2" fmla="*/ 214889 w 235750"/>
                    <a:gd name="connsiteY2" fmla="*/ 131115 h 285750"/>
                    <a:gd name="connsiteX3" fmla="*/ 118019 w 235750"/>
                    <a:gd name="connsiteY3" fmla="*/ 264275 h 285750"/>
                    <a:gd name="connsiteX4" fmla="*/ 21150 w 235750"/>
                    <a:gd name="connsiteY4" fmla="*/ 131258 h 285750"/>
                    <a:gd name="connsiteX5" fmla="*/ 21150 w 235750"/>
                    <a:gd name="connsiteY5" fmla="*/ 66393 h 285750"/>
                    <a:gd name="connsiteX6" fmla="*/ 118019 w 235750"/>
                    <a:gd name="connsiteY6" fmla="*/ 23530 h 285750"/>
                    <a:gd name="connsiteX7" fmla="*/ 118019 w 235750"/>
                    <a:gd name="connsiteY7" fmla="*/ 242 h 285750"/>
                    <a:gd name="connsiteX8" fmla="*/ 147 w 235750"/>
                    <a:gd name="connsiteY8" fmla="*/ 52820 h 285750"/>
                    <a:gd name="connsiteX9" fmla="*/ 147 w 235750"/>
                    <a:gd name="connsiteY9" fmla="*/ 131258 h 285750"/>
                    <a:gd name="connsiteX10" fmla="*/ 115876 w 235750"/>
                    <a:gd name="connsiteY10" fmla="*/ 285992 h 285750"/>
                    <a:gd name="connsiteX11" fmla="*/ 118019 w 235750"/>
                    <a:gd name="connsiteY11" fmla="*/ 285992 h 285750"/>
                    <a:gd name="connsiteX12" fmla="*/ 120162 w 235750"/>
                    <a:gd name="connsiteY12" fmla="*/ 285992 h 285750"/>
                    <a:gd name="connsiteX13" fmla="*/ 235891 w 235750"/>
                    <a:gd name="connsiteY13" fmla="*/ 131972 h 285750"/>
                    <a:gd name="connsiteX14" fmla="*/ 235891 w 235750"/>
                    <a:gd name="connsiteY14" fmla="*/ 5282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5750" h="285750">
                      <a:moveTo>
                        <a:pt x="118019" y="23244"/>
                      </a:moveTo>
                      <a:lnTo>
                        <a:pt x="214889" y="66107"/>
                      </a:lnTo>
                      <a:lnTo>
                        <a:pt x="214889" y="131115"/>
                      </a:lnTo>
                      <a:cubicBezTo>
                        <a:pt x="215280" y="191937"/>
                        <a:pt x="176008" y="245922"/>
                        <a:pt x="118019" y="264275"/>
                      </a:cubicBezTo>
                      <a:cubicBezTo>
                        <a:pt x="60053" y="245978"/>
                        <a:pt x="20775" y="192043"/>
                        <a:pt x="21150" y="131258"/>
                      </a:cubicBezTo>
                      <a:lnTo>
                        <a:pt x="21150" y="66393"/>
                      </a:lnTo>
                      <a:lnTo>
                        <a:pt x="118019" y="23530"/>
                      </a:lnTo>
                      <a:moveTo>
                        <a:pt x="118019" y="242"/>
                      </a:moveTo>
                      <a:lnTo>
                        <a:pt x="147" y="52820"/>
                      </a:lnTo>
                      <a:lnTo>
                        <a:pt x="147" y="131258"/>
                      </a:lnTo>
                      <a:cubicBezTo>
                        <a:pt x="-431" y="202981"/>
                        <a:pt x="46912" y="266280"/>
                        <a:pt x="115876" y="285992"/>
                      </a:cubicBezTo>
                      <a:lnTo>
                        <a:pt x="118019" y="285992"/>
                      </a:lnTo>
                      <a:lnTo>
                        <a:pt x="120162" y="285992"/>
                      </a:lnTo>
                      <a:cubicBezTo>
                        <a:pt x="188871" y="266352"/>
                        <a:pt x="236148" y="203431"/>
                        <a:pt x="235891" y="131972"/>
                      </a:cubicBezTo>
                      <a:lnTo>
                        <a:pt x="235891" y="52820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フリーフォーム: 図形 54">
                  <a:extLst>
                    <a:ext uri="{FF2B5EF4-FFF2-40B4-BE49-F238E27FC236}">
                      <a16:creationId xmlns:a16="http://schemas.microsoft.com/office/drawing/2014/main" id="{522AE05F-AAD7-4527-00E0-27F1201E488B}"/>
                    </a:ext>
                  </a:extLst>
                </p:cNvPr>
                <p:cNvSpPr/>
                <p:nvPr/>
              </p:nvSpPr>
              <p:spPr>
                <a:xfrm>
                  <a:off x="5041790" y="4665344"/>
                  <a:ext cx="40576" cy="40576"/>
                </a:xfrm>
                <a:custGeom>
                  <a:avLst/>
                  <a:gdLst>
                    <a:gd name="connsiteX0" fmla="*/ 40720 w 40576"/>
                    <a:gd name="connsiteY0" fmla="*/ 20531 h 40576"/>
                    <a:gd name="connsiteX1" fmla="*/ 20432 w 40576"/>
                    <a:gd name="connsiteY1" fmla="*/ 40819 h 40576"/>
                    <a:gd name="connsiteX2" fmla="*/ 144 w 40576"/>
                    <a:gd name="connsiteY2" fmla="*/ 20531 h 40576"/>
                    <a:gd name="connsiteX3" fmla="*/ 20432 w 40576"/>
                    <a:gd name="connsiteY3" fmla="*/ 243 h 40576"/>
                    <a:gd name="connsiteX4" fmla="*/ 40720 w 40576"/>
                    <a:gd name="connsiteY4" fmla="*/ 20531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720" y="20531"/>
                      </a:moveTo>
                      <a:cubicBezTo>
                        <a:pt x="40720" y="31736"/>
                        <a:pt x="31637" y="40819"/>
                        <a:pt x="20432" y="40819"/>
                      </a:cubicBezTo>
                      <a:cubicBezTo>
                        <a:pt x="9227" y="40819"/>
                        <a:pt x="144" y="31736"/>
                        <a:pt x="144" y="20531"/>
                      </a:cubicBezTo>
                      <a:cubicBezTo>
                        <a:pt x="144" y="9326"/>
                        <a:pt x="9227" y="243"/>
                        <a:pt x="20432" y="243"/>
                      </a:cubicBezTo>
                      <a:cubicBezTo>
                        <a:pt x="31637" y="243"/>
                        <a:pt x="40720" y="9326"/>
                        <a:pt x="40720" y="20531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フリーフォーム: 図形 55">
                  <a:extLst>
                    <a:ext uri="{FF2B5EF4-FFF2-40B4-BE49-F238E27FC236}">
                      <a16:creationId xmlns:a16="http://schemas.microsoft.com/office/drawing/2014/main" id="{BD414BFB-CC67-58CA-39DA-3F8EAD68CB0E}"/>
                    </a:ext>
                  </a:extLst>
                </p:cNvPr>
                <p:cNvSpPr/>
                <p:nvPr/>
              </p:nvSpPr>
              <p:spPr>
                <a:xfrm>
                  <a:off x="5029789" y="4605765"/>
                  <a:ext cx="40576" cy="40576"/>
                </a:xfrm>
                <a:custGeom>
                  <a:avLst/>
                  <a:gdLst>
                    <a:gd name="connsiteX0" fmla="*/ 40720 w 40576"/>
                    <a:gd name="connsiteY0" fmla="*/ 20529 h 40576"/>
                    <a:gd name="connsiteX1" fmla="*/ 20431 w 40576"/>
                    <a:gd name="connsiteY1" fmla="*/ 40817 h 40576"/>
                    <a:gd name="connsiteX2" fmla="*/ 143 w 40576"/>
                    <a:gd name="connsiteY2" fmla="*/ 20529 h 40576"/>
                    <a:gd name="connsiteX3" fmla="*/ 20431 w 40576"/>
                    <a:gd name="connsiteY3" fmla="*/ 241 h 40576"/>
                    <a:gd name="connsiteX4" fmla="*/ 40720 w 40576"/>
                    <a:gd name="connsiteY4" fmla="*/ 20529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720" y="20529"/>
                      </a:moveTo>
                      <a:cubicBezTo>
                        <a:pt x="40720" y="31734"/>
                        <a:pt x="31636" y="40817"/>
                        <a:pt x="20431" y="40817"/>
                      </a:cubicBezTo>
                      <a:cubicBezTo>
                        <a:pt x="9227" y="40817"/>
                        <a:pt x="143" y="31734"/>
                        <a:pt x="143" y="20529"/>
                      </a:cubicBezTo>
                      <a:cubicBezTo>
                        <a:pt x="143" y="9324"/>
                        <a:pt x="9227" y="241"/>
                        <a:pt x="20431" y="241"/>
                      </a:cubicBezTo>
                      <a:cubicBezTo>
                        <a:pt x="31636" y="241"/>
                        <a:pt x="40720" y="9324"/>
                        <a:pt x="40720" y="20529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7" name="フリーフォーム: 図形 56">
                  <a:extLst>
                    <a:ext uri="{FF2B5EF4-FFF2-40B4-BE49-F238E27FC236}">
                      <a16:creationId xmlns:a16="http://schemas.microsoft.com/office/drawing/2014/main" id="{31830CB5-0DFA-3516-5F59-D29FC978C960}"/>
                    </a:ext>
                  </a:extLst>
                </p:cNvPr>
                <p:cNvSpPr/>
                <p:nvPr/>
              </p:nvSpPr>
              <p:spPr>
                <a:xfrm>
                  <a:off x="4970353" y="4593621"/>
                  <a:ext cx="40576" cy="40576"/>
                </a:xfrm>
                <a:custGeom>
                  <a:avLst/>
                  <a:gdLst>
                    <a:gd name="connsiteX0" fmla="*/ 40718 w 40576"/>
                    <a:gd name="connsiteY0" fmla="*/ 20529 h 40576"/>
                    <a:gd name="connsiteX1" fmla="*/ 20429 w 40576"/>
                    <a:gd name="connsiteY1" fmla="*/ 40817 h 40576"/>
                    <a:gd name="connsiteX2" fmla="*/ 141 w 40576"/>
                    <a:gd name="connsiteY2" fmla="*/ 20529 h 40576"/>
                    <a:gd name="connsiteX3" fmla="*/ 20429 w 40576"/>
                    <a:gd name="connsiteY3" fmla="*/ 240 h 40576"/>
                    <a:gd name="connsiteX4" fmla="*/ 40718 w 40576"/>
                    <a:gd name="connsiteY4" fmla="*/ 20529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76" h="40576">
                      <a:moveTo>
                        <a:pt x="40718" y="20529"/>
                      </a:moveTo>
                      <a:cubicBezTo>
                        <a:pt x="40718" y="31733"/>
                        <a:pt x="31634" y="40817"/>
                        <a:pt x="20429" y="40817"/>
                      </a:cubicBezTo>
                      <a:cubicBezTo>
                        <a:pt x="9224" y="40817"/>
                        <a:pt x="141" y="31733"/>
                        <a:pt x="141" y="20529"/>
                      </a:cubicBezTo>
                      <a:cubicBezTo>
                        <a:pt x="141" y="9324"/>
                        <a:pt x="9224" y="240"/>
                        <a:pt x="20429" y="240"/>
                      </a:cubicBezTo>
                      <a:cubicBezTo>
                        <a:pt x="31634" y="240"/>
                        <a:pt x="40718" y="9324"/>
                        <a:pt x="40718" y="20529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71E601C6-70F8-D7BF-C4E7-DC44DF61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7018" y="4514849"/>
              <a:ext cx="314325" cy="304800"/>
            </a:xfrm>
            <a:custGeom>
              <a:avLst/>
              <a:gdLst>
                <a:gd name="connsiteX0" fmla="*/ -1 w 314325"/>
                <a:gd name="connsiteY0" fmla="*/ -1 h 304800"/>
                <a:gd name="connsiteX1" fmla="*/ 314325 w 314325"/>
                <a:gd name="connsiteY1" fmla="*/ -1 h 304800"/>
                <a:gd name="connsiteX2" fmla="*/ 314325 w 314325"/>
                <a:gd name="connsiteY2" fmla="*/ 304800 h 304800"/>
                <a:gd name="connsiteX3" fmla="*/ -1 w 314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04800">
                  <a:moveTo>
                    <a:pt x="-1" y="-1"/>
                  </a:moveTo>
                  <a:lnTo>
                    <a:pt x="314325" y="-1"/>
                  </a:lnTo>
                  <a:lnTo>
                    <a:pt x="314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60" name="グラフィックス 3">
            <a:extLst>
              <a:ext uri="{FF2B5EF4-FFF2-40B4-BE49-F238E27FC236}">
                <a16:creationId xmlns:a16="http://schemas.microsoft.com/office/drawing/2014/main" id="{9D760B22-181A-99D0-692D-F1F49A1B5B2B}"/>
              </a:ext>
            </a:extLst>
          </p:cNvPr>
          <p:cNvGrpSpPr/>
          <p:nvPr/>
        </p:nvGrpSpPr>
        <p:grpSpPr>
          <a:xfrm>
            <a:off x="7376318" y="5776912"/>
            <a:ext cx="66675" cy="484632"/>
            <a:chOff x="7376318" y="5776912"/>
            <a:chExt cx="66675" cy="484632"/>
          </a:xfrm>
        </p:grpSpPr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7E160548-A945-C0B3-B57F-519CC1048465}"/>
                </a:ext>
              </a:extLst>
            </p:cNvPr>
            <p:cNvSpPr/>
            <p:nvPr/>
          </p:nvSpPr>
          <p:spPr>
            <a:xfrm>
              <a:off x="7409656" y="5776912"/>
              <a:ext cx="9525" cy="434625"/>
            </a:xfrm>
            <a:custGeom>
              <a:avLst/>
              <a:gdLst>
                <a:gd name="connsiteX0" fmla="*/ 0 w 9525"/>
                <a:gd name="connsiteY0" fmla="*/ 0 h 434625"/>
                <a:gd name="connsiteX1" fmla="*/ 0 w 9525"/>
                <a:gd name="connsiteY1" fmla="*/ 434626 h 43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34625">
                  <a:moveTo>
                    <a:pt x="0" y="0"/>
                  </a:moveTo>
                  <a:lnTo>
                    <a:pt x="0" y="434626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2" name="フリーフォーム: 図形 61">
              <a:extLst>
                <a:ext uri="{FF2B5EF4-FFF2-40B4-BE49-F238E27FC236}">
                  <a16:creationId xmlns:a16="http://schemas.microsoft.com/office/drawing/2014/main" id="{DDF43C5E-0A3E-B747-E4EB-DF3F75B2F690}"/>
                </a:ext>
              </a:extLst>
            </p:cNvPr>
            <p:cNvSpPr/>
            <p:nvPr/>
          </p:nvSpPr>
          <p:spPr>
            <a:xfrm>
              <a:off x="7376318" y="6194869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AFB86266-F884-8EA8-6073-721A6A8E0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581" y="5934074"/>
            <a:ext cx="447675" cy="150018"/>
          </a:xfrm>
          <a:custGeom>
            <a:avLst/>
            <a:gdLst>
              <a:gd name="connsiteX0" fmla="*/ -1 w 447675"/>
              <a:gd name="connsiteY0" fmla="*/ -1 h 150018"/>
              <a:gd name="connsiteX1" fmla="*/ 447675 w 447675"/>
              <a:gd name="connsiteY1" fmla="*/ -1 h 150018"/>
              <a:gd name="connsiteX2" fmla="*/ 447675 w 447675"/>
              <a:gd name="connsiteY2" fmla="*/ 150018 h 150018"/>
              <a:gd name="connsiteX3" fmla="*/ -1 w 447675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150018">
                <a:moveTo>
                  <a:pt x="-1" y="-1"/>
                </a:moveTo>
                <a:lnTo>
                  <a:pt x="447675" y="-1"/>
                </a:lnTo>
                <a:lnTo>
                  <a:pt x="447675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C94AE1B3-F66F-27E0-0F76-B14C14A1BCBF}"/>
              </a:ext>
            </a:extLst>
          </p:cNvPr>
          <p:cNvSpPr/>
          <p:nvPr/>
        </p:nvSpPr>
        <p:spPr>
          <a:xfrm>
            <a:off x="6695281" y="520541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5" y="571500"/>
                  <a:pt x="141922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6" name="グラフィックス 3">
            <a:extLst>
              <a:ext uri="{FF2B5EF4-FFF2-40B4-BE49-F238E27FC236}">
                <a16:creationId xmlns:a16="http://schemas.microsoft.com/office/drawing/2014/main" id="{3869F15D-6F04-A31B-C6D5-49C64E1C9841}"/>
              </a:ext>
            </a:extLst>
          </p:cNvPr>
          <p:cNvGrpSpPr/>
          <p:nvPr/>
        </p:nvGrpSpPr>
        <p:grpSpPr>
          <a:xfrm>
            <a:off x="6839089" y="5353049"/>
            <a:ext cx="1213504" cy="304800"/>
            <a:chOff x="6839089" y="5353049"/>
            <a:chExt cx="1213504" cy="304800"/>
          </a:xfrm>
        </p:grpSpPr>
        <p:grpSp>
          <p:nvGrpSpPr>
            <p:cNvPr id="67" name="グラフィックス 3">
              <a:extLst>
                <a:ext uri="{FF2B5EF4-FFF2-40B4-BE49-F238E27FC236}">
                  <a16:creationId xmlns:a16="http://schemas.microsoft.com/office/drawing/2014/main" id="{1C7E5ACD-9F6C-E740-E730-4A561ADF2445}"/>
                </a:ext>
              </a:extLst>
            </p:cNvPr>
            <p:cNvGrpSpPr/>
            <p:nvPr/>
          </p:nvGrpSpPr>
          <p:grpSpPr>
            <a:xfrm>
              <a:off x="6839089" y="5410199"/>
              <a:ext cx="274358" cy="142874"/>
              <a:chOff x="6839089" y="5410199"/>
              <a:chExt cx="274358" cy="142874"/>
            </a:xfrm>
          </p:grpSpPr>
          <p:sp>
            <p:nvSpPr>
              <p:cNvPr id="68" name="フリーフォーム: 図形 67">
                <a:extLst>
                  <a:ext uri="{FF2B5EF4-FFF2-40B4-BE49-F238E27FC236}">
                    <a16:creationId xmlns:a16="http://schemas.microsoft.com/office/drawing/2014/main" id="{E60675F9-83DF-DD27-9F0A-65FD20BB6EE9}"/>
                  </a:ext>
                </a:extLst>
              </p:cNvPr>
              <p:cNvSpPr/>
              <p:nvPr/>
            </p:nvSpPr>
            <p:spPr>
              <a:xfrm>
                <a:off x="6904144" y="5413081"/>
                <a:ext cx="139992" cy="139992"/>
              </a:xfrm>
              <a:custGeom>
                <a:avLst/>
                <a:gdLst>
                  <a:gd name="connsiteX0" fmla="*/ 70342 w 139992"/>
                  <a:gd name="connsiteY0" fmla="*/ 334 h 139992"/>
                  <a:gd name="connsiteX1" fmla="*/ 345 w 139992"/>
                  <a:gd name="connsiteY1" fmla="*/ 70330 h 139992"/>
                  <a:gd name="connsiteX2" fmla="*/ 70342 w 139992"/>
                  <a:gd name="connsiteY2" fmla="*/ 140327 h 139992"/>
                  <a:gd name="connsiteX3" fmla="*/ 140338 w 139992"/>
                  <a:gd name="connsiteY3" fmla="*/ 70330 h 139992"/>
                  <a:gd name="connsiteX4" fmla="*/ 140338 w 139992"/>
                  <a:gd name="connsiteY4" fmla="*/ 70330 h 139992"/>
                  <a:gd name="connsiteX5" fmla="*/ 70342 w 139992"/>
                  <a:gd name="connsiteY5" fmla="*/ 334 h 139992"/>
                  <a:gd name="connsiteX6" fmla="*/ 70342 w 139992"/>
                  <a:gd name="connsiteY6" fmla="*/ 124955 h 139992"/>
                  <a:gd name="connsiteX7" fmla="*/ 15443 w 139992"/>
                  <a:gd name="connsiteY7" fmla="*/ 70056 h 139992"/>
                  <a:gd name="connsiteX8" fmla="*/ 70342 w 139992"/>
                  <a:gd name="connsiteY8" fmla="*/ 15157 h 139992"/>
                  <a:gd name="connsiteX9" fmla="*/ 125241 w 139992"/>
                  <a:gd name="connsiteY9" fmla="*/ 70056 h 139992"/>
                  <a:gd name="connsiteX10" fmla="*/ 125241 w 139992"/>
                  <a:gd name="connsiteY10" fmla="*/ 70056 h 139992"/>
                  <a:gd name="connsiteX11" fmla="*/ 70479 w 139992"/>
                  <a:gd name="connsiteY11" fmla="*/ 125092 h 139992"/>
                  <a:gd name="connsiteX12" fmla="*/ 70342 w 139992"/>
                  <a:gd name="connsiteY12" fmla="*/ 125092 h 13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992" h="139992">
                    <a:moveTo>
                      <a:pt x="70342" y="334"/>
                    </a:moveTo>
                    <a:cubicBezTo>
                      <a:pt x="31684" y="334"/>
                      <a:pt x="345" y="31672"/>
                      <a:pt x="345" y="70330"/>
                    </a:cubicBezTo>
                    <a:cubicBezTo>
                      <a:pt x="345" y="108988"/>
                      <a:pt x="31684" y="140327"/>
                      <a:pt x="70342" y="140327"/>
                    </a:cubicBezTo>
                    <a:cubicBezTo>
                      <a:pt x="109000" y="140327"/>
                      <a:pt x="140338" y="108988"/>
                      <a:pt x="140338" y="70330"/>
                    </a:cubicBezTo>
                    <a:lnTo>
                      <a:pt x="140338" y="70330"/>
                    </a:lnTo>
                    <a:cubicBezTo>
                      <a:pt x="140338" y="31672"/>
                      <a:pt x="109000" y="334"/>
                      <a:pt x="70342" y="334"/>
                    </a:cubicBezTo>
                    <a:close/>
                    <a:moveTo>
                      <a:pt x="70342" y="124955"/>
                    </a:moveTo>
                    <a:cubicBezTo>
                      <a:pt x="40022" y="124955"/>
                      <a:pt x="15443" y="100376"/>
                      <a:pt x="15443" y="70056"/>
                    </a:cubicBezTo>
                    <a:cubicBezTo>
                      <a:pt x="15443" y="39736"/>
                      <a:pt x="40022" y="15157"/>
                      <a:pt x="70342" y="15157"/>
                    </a:cubicBezTo>
                    <a:cubicBezTo>
                      <a:pt x="100661" y="15157"/>
                      <a:pt x="125241" y="39736"/>
                      <a:pt x="125241" y="70056"/>
                    </a:cubicBezTo>
                    <a:lnTo>
                      <a:pt x="125241" y="70056"/>
                    </a:lnTo>
                    <a:cubicBezTo>
                      <a:pt x="125316" y="100376"/>
                      <a:pt x="100799" y="125016"/>
                      <a:pt x="70479" y="125092"/>
                    </a:cubicBezTo>
                    <a:cubicBezTo>
                      <a:pt x="70433" y="125092"/>
                      <a:pt x="70388" y="125092"/>
                      <a:pt x="70342" y="125092"/>
                    </a:cubicBezTo>
                    <a:close/>
                  </a:path>
                </a:pathLst>
              </a:custGeom>
              <a:solidFill>
                <a:srgbClr val="4285F4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9" name="フリーフォーム: 図形 68">
                <a:extLst>
                  <a:ext uri="{FF2B5EF4-FFF2-40B4-BE49-F238E27FC236}">
                    <a16:creationId xmlns:a16="http://schemas.microsoft.com/office/drawing/2014/main" id="{E5C24533-66B0-E42A-AD01-ACAC2503EC89}"/>
                  </a:ext>
                </a:extLst>
              </p:cNvPr>
              <p:cNvSpPr/>
              <p:nvPr/>
            </p:nvSpPr>
            <p:spPr>
              <a:xfrm>
                <a:off x="6943534" y="5443414"/>
                <a:ext cx="61378" cy="70270"/>
              </a:xfrm>
              <a:custGeom>
                <a:avLst/>
                <a:gdLst>
                  <a:gd name="connsiteX0" fmla="*/ 57303 w 61378"/>
                  <a:gd name="connsiteY0" fmla="*/ 48370 h 70270"/>
                  <a:gd name="connsiteX1" fmla="*/ 53460 w 61378"/>
                  <a:gd name="connsiteY1" fmla="*/ 45350 h 70270"/>
                  <a:gd name="connsiteX2" fmla="*/ 17639 w 61378"/>
                  <a:gd name="connsiteY2" fmla="*/ 41507 h 70270"/>
                  <a:gd name="connsiteX3" fmla="*/ 5424 w 61378"/>
                  <a:gd name="connsiteY3" fmla="*/ 47958 h 70270"/>
                  <a:gd name="connsiteX4" fmla="*/ 345 w 61378"/>
                  <a:gd name="connsiteY4" fmla="*/ 56879 h 70270"/>
                  <a:gd name="connsiteX5" fmla="*/ 345 w 61378"/>
                  <a:gd name="connsiteY5" fmla="*/ 70604 h 70270"/>
                  <a:gd name="connsiteX6" fmla="*/ 61695 w 61378"/>
                  <a:gd name="connsiteY6" fmla="*/ 70604 h 70270"/>
                  <a:gd name="connsiteX7" fmla="*/ 61695 w 61378"/>
                  <a:gd name="connsiteY7" fmla="*/ 59350 h 70270"/>
                  <a:gd name="connsiteX8" fmla="*/ 57303 w 61378"/>
                  <a:gd name="connsiteY8" fmla="*/ 48370 h 70270"/>
                  <a:gd name="connsiteX9" fmla="*/ 30952 w 61378"/>
                  <a:gd name="connsiteY9" fmla="*/ 32175 h 70270"/>
                  <a:gd name="connsiteX10" fmla="*/ 46734 w 61378"/>
                  <a:gd name="connsiteY10" fmla="*/ 16117 h 70270"/>
                  <a:gd name="connsiteX11" fmla="*/ 30676 w 61378"/>
                  <a:gd name="connsiteY11" fmla="*/ 334 h 70270"/>
                  <a:gd name="connsiteX12" fmla="*/ 14894 w 61378"/>
                  <a:gd name="connsiteY12" fmla="*/ 16391 h 70270"/>
                  <a:gd name="connsiteX13" fmla="*/ 14894 w 61378"/>
                  <a:gd name="connsiteY13" fmla="*/ 16391 h 70270"/>
                  <a:gd name="connsiteX14" fmla="*/ 30952 w 61378"/>
                  <a:gd name="connsiteY14" fmla="*/ 32175 h 7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1378" h="70270">
                    <a:moveTo>
                      <a:pt x="57303" y="48370"/>
                    </a:moveTo>
                    <a:cubicBezTo>
                      <a:pt x="56111" y="47256"/>
                      <a:pt x="54825" y="46246"/>
                      <a:pt x="53460" y="45350"/>
                    </a:cubicBezTo>
                    <a:cubicBezTo>
                      <a:pt x="42671" y="38846"/>
                      <a:pt x="29561" y="37440"/>
                      <a:pt x="17639" y="41507"/>
                    </a:cubicBezTo>
                    <a:cubicBezTo>
                      <a:pt x="13142" y="42734"/>
                      <a:pt x="8972" y="44936"/>
                      <a:pt x="5424" y="47958"/>
                    </a:cubicBezTo>
                    <a:cubicBezTo>
                      <a:pt x="2459" y="50002"/>
                      <a:pt x="589" y="53287"/>
                      <a:pt x="345" y="56879"/>
                    </a:cubicBezTo>
                    <a:lnTo>
                      <a:pt x="345" y="70604"/>
                    </a:lnTo>
                    <a:lnTo>
                      <a:pt x="61695" y="70604"/>
                    </a:lnTo>
                    <a:lnTo>
                      <a:pt x="61695" y="59350"/>
                    </a:lnTo>
                    <a:cubicBezTo>
                      <a:pt x="61964" y="55214"/>
                      <a:pt x="60350" y="51179"/>
                      <a:pt x="57303" y="48370"/>
                    </a:cubicBezTo>
                    <a:close/>
                    <a:moveTo>
                      <a:pt x="30952" y="32175"/>
                    </a:moveTo>
                    <a:cubicBezTo>
                      <a:pt x="39744" y="32098"/>
                      <a:pt x="46811" y="24909"/>
                      <a:pt x="46734" y="16117"/>
                    </a:cubicBezTo>
                    <a:cubicBezTo>
                      <a:pt x="46658" y="7324"/>
                      <a:pt x="39468" y="258"/>
                      <a:pt x="30676" y="334"/>
                    </a:cubicBezTo>
                    <a:cubicBezTo>
                      <a:pt x="21884" y="410"/>
                      <a:pt x="14818" y="7599"/>
                      <a:pt x="14894" y="16391"/>
                    </a:cubicBezTo>
                    <a:lnTo>
                      <a:pt x="14894" y="16391"/>
                    </a:lnTo>
                    <a:cubicBezTo>
                      <a:pt x="15043" y="25152"/>
                      <a:pt x="22189" y="32176"/>
                      <a:pt x="30952" y="32175"/>
                    </a:cubicBezTo>
                    <a:close/>
                  </a:path>
                </a:pathLst>
              </a:custGeom>
              <a:solidFill>
                <a:srgbClr val="669DF6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0" name="フリーフォーム: 図形 69">
                <a:extLst>
                  <a:ext uri="{FF2B5EF4-FFF2-40B4-BE49-F238E27FC236}">
                    <a16:creationId xmlns:a16="http://schemas.microsoft.com/office/drawing/2014/main" id="{BE704B3F-AA5C-5B79-8BE0-304431E284B0}"/>
                  </a:ext>
                </a:extLst>
              </p:cNvPr>
              <p:cNvSpPr/>
              <p:nvPr/>
            </p:nvSpPr>
            <p:spPr>
              <a:xfrm>
                <a:off x="7062666" y="5464137"/>
                <a:ext cx="50781" cy="33625"/>
              </a:xfrm>
              <a:custGeom>
                <a:avLst/>
                <a:gdLst>
                  <a:gd name="connsiteX0" fmla="*/ 349 w 50781"/>
                  <a:gd name="connsiteY0" fmla="*/ 23254 h 33625"/>
                  <a:gd name="connsiteX1" fmla="*/ 30681 w 50781"/>
                  <a:gd name="connsiteY1" fmla="*/ 23254 h 33625"/>
                  <a:gd name="connsiteX2" fmla="*/ 20113 w 50781"/>
                  <a:gd name="connsiteY2" fmla="*/ 33959 h 33625"/>
                  <a:gd name="connsiteX3" fmla="*/ 34387 w 50781"/>
                  <a:gd name="connsiteY3" fmla="*/ 33959 h 33625"/>
                  <a:gd name="connsiteX4" fmla="*/ 51131 w 50781"/>
                  <a:gd name="connsiteY4" fmla="*/ 17078 h 33625"/>
                  <a:gd name="connsiteX5" fmla="*/ 34387 w 50781"/>
                  <a:gd name="connsiteY5" fmla="*/ 334 h 33625"/>
                  <a:gd name="connsiteX6" fmla="*/ 20113 w 50781"/>
                  <a:gd name="connsiteY6" fmla="*/ 334 h 33625"/>
                  <a:gd name="connsiteX7" fmla="*/ 30681 w 50781"/>
                  <a:gd name="connsiteY7" fmla="*/ 10902 h 33625"/>
                  <a:gd name="connsiteX8" fmla="*/ 349 w 50781"/>
                  <a:gd name="connsiteY8" fmla="*/ 10902 h 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81" h="33625">
                    <a:moveTo>
                      <a:pt x="349" y="23254"/>
                    </a:moveTo>
                    <a:lnTo>
                      <a:pt x="30681" y="23254"/>
                    </a:lnTo>
                    <a:lnTo>
                      <a:pt x="20113" y="33959"/>
                    </a:lnTo>
                    <a:lnTo>
                      <a:pt x="34387" y="33959"/>
                    </a:lnTo>
                    <a:lnTo>
                      <a:pt x="51131" y="17078"/>
                    </a:lnTo>
                    <a:lnTo>
                      <a:pt x="34387" y="334"/>
                    </a:lnTo>
                    <a:lnTo>
                      <a:pt x="20113" y="334"/>
                    </a:lnTo>
                    <a:lnTo>
                      <a:pt x="30681" y="10902"/>
                    </a:lnTo>
                    <a:lnTo>
                      <a:pt x="349" y="10902"/>
                    </a:lnTo>
                    <a:close/>
                  </a:path>
                </a:pathLst>
              </a:custGeom>
              <a:solidFill>
                <a:srgbClr val="AECBFA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1" name="フリーフォーム: 図形 70">
                <a:extLst>
                  <a:ext uri="{FF2B5EF4-FFF2-40B4-BE49-F238E27FC236}">
                    <a16:creationId xmlns:a16="http://schemas.microsoft.com/office/drawing/2014/main" id="{0A490729-1969-F96F-8705-10E2453AC850}"/>
                  </a:ext>
                </a:extLst>
              </p:cNvPr>
              <p:cNvSpPr/>
              <p:nvPr/>
            </p:nvSpPr>
            <p:spPr>
              <a:xfrm>
                <a:off x="6839089" y="5410199"/>
                <a:ext cx="245399" cy="142874"/>
              </a:xfrm>
              <a:custGeom>
                <a:avLst/>
                <a:gdLst>
                  <a:gd name="connsiteX0" fmla="*/ 245744 w 245399"/>
                  <a:gd name="connsiteY0" fmla="*/ 24078 h 142874"/>
                  <a:gd name="connsiteX1" fmla="*/ 245744 w 245399"/>
                  <a:gd name="connsiteY1" fmla="*/ 334 h 142874"/>
                  <a:gd name="connsiteX2" fmla="*/ 222000 w 245399"/>
                  <a:gd name="connsiteY2" fmla="*/ 334 h 142874"/>
                  <a:gd name="connsiteX3" fmla="*/ 211981 w 245399"/>
                  <a:gd name="connsiteY3" fmla="*/ 10490 h 142874"/>
                  <a:gd name="connsiteX4" fmla="*/ 226941 w 245399"/>
                  <a:gd name="connsiteY4" fmla="*/ 10490 h 142874"/>
                  <a:gd name="connsiteX5" fmla="*/ 213491 w 245399"/>
                  <a:gd name="connsiteY5" fmla="*/ 23803 h 142874"/>
                  <a:gd name="connsiteX6" fmla="*/ 222275 w 245399"/>
                  <a:gd name="connsiteY6" fmla="*/ 32587 h 142874"/>
                  <a:gd name="connsiteX7" fmla="*/ 235725 w 245399"/>
                  <a:gd name="connsiteY7" fmla="*/ 19274 h 142874"/>
                  <a:gd name="connsiteX8" fmla="*/ 235725 w 245399"/>
                  <a:gd name="connsiteY8" fmla="*/ 34234 h 142874"/>
                  <a:gd name="connsiteX9" fmla="*/ 211981 w 245399"/>
                  <a:gd name="connsiteY9" fmla="*/ 133190 h 142874"/>
                  <a:gd name="connsiteX10" fmla="*/ 222000 w 245399"/>
                  <a:gd name="connsiteY10" fmla="*/ 143209 h 142874"/>
                  <a:gd name="connsiteX11" fmla="*/ 245744 w 245399"/>
                  <a:gd name="connsiteY11" fmla="*/ 143209 h 142874"/>
                  <a:gd name="connsiteX12" fmla="*/ 245744 w 245399"/>
                  <a:gd name="connsiteY12" fmla="*/ 119465 h 142874"/>
                  <a:gd name="connsiteX13" fmla="*/ 235725 w 245399"/>
                  <a:gd name="connsiteY13" fmla="*/ 109446 h 142874"/>
                  <a:gd name="connsiteX14" fmla="*/ 235725 w 245399"/>
                  <a:gd name="connsiteY14" fmla="*/ 124406 h 142874"/>
                  <a:gd name="connsiteX15" fmla="*/ 222275 w 245399"/>
                  <a:gd name="connsiteY15" fmla="*/ 111093 h 142874"/>
                  <a:gd name="connsiteX16" fmla="*/ 213491 w 245399"/>
                  <a:gd name="connsiteY16" fmla="*/ 119739 h 142874"/>
                  <a:gd name="connsiteX17" fmla="*/ 226941 w 245399"/>
                  <a:gd name="connsiteY17" fmla="*/ 133190 h 142874"/>
                  <a:gd name="connsiteX18" fmla="*/ 18736 w 245399"/>
                  <a:gd name="connsiteY18" fmla="*/ 53311 h 142874"/>
                  <a:gd name="connsiteX19" fmla="*/ 346 w 245399"/>
                  <a:gd name="connsiteY19" fmla="*/ 71977 h 142874"/>
                  <a:gd name="connsiteX20" fmla="*/ 19011 w 245399"/>
                  <a:gd name="connsiteY20" fmla="*/ 90367 h 142874"/>
                  <a:gd name="connsiteX21" fmla="*/ 37402 w 245399"/>
                  <a:gd name="connsiteY21" fmla="*/ 71840 h 142874"/>
                  <a:gd name="connsiteX22" fmla="*/ 18874 w 245399"/>
                  <a:gd name="connsiteY22" fmla="*/ 53311 h 142874"/>
                  <a:gd name="connsiteX23" fmla="*/ 18736 w 245399"/>
                  <a:gd name="connsiteY23" fmla="*/ 53311 h 142874"/>
                  <a:gd name="connsiteX24" fmla="*/ 18736 w 245399"/>
                  <a:gd name="connsiteY24" fmla="*/ 82134 h 142874"/>
                  <a:gd name="connsiteX25" fmla="*/ 8306 w 245399"/>
                  <a:gd name="connsiteY25" fmla="*/ 71702 h 142874"/>
                  <a:gd name="connsiteX26" fmla="*/ 18738 w 245399"/>
                  <a:gd name="connsiteY26" fmla="*/ 61272 h 142874"/>
                  <a:gd name="connsiteX27" fmla="*/ 29168 w 245399"/>
                  <a:gd name="connsiteY27" fmla="*/ 71704 h 142874"/>
                  <a:gd name="connsiteX28" fmla="*/ 29167 w 245399"/>
                  <a:gd name="connsiteY28" fmla="*/ 71840 h 142874"/>
                  <a:gd name="connsiteX29" fmla="*/ 29167 w 245399"/>
                  <a:gd name="connsiteY29" fmla="*/ 71840 h 142874"/>
                  <a:gd name="connsiteX30" fmla="*/ 18736 w 245399"/>
                  <a:gd name="connsiteY30" fmla="*/ 82134 h 14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45399" h="142874">
                    <a:moveTo>
                      <a:pt x="245744" y="24078"/>
                    </a:moveTo>
                    <a:lnTo>
                      <a:pt x="245744" y="334"/>
                    </a:lnTo>
                    <a:lnTo>
                      <a:pt x="222000" y="334"/>
                    </a:lnTo>
                    <a:lnTo>
                      <a:pt x="211981" y="10490"/>
                    </a:lnTo>
                    <a:lnTo>
                      <a:pt x="226941" y="10490"/>
                    </a:lnTo>
                    <a:lnTo>
                      <a:pt x="213491" y="23803"/>
                    </a:lnTo>
                    <a:lnTo>
                      <a:pt x="222275" y="32587"/>
                    </a:lnTo>
                    <a:lnTo>
                      <a:pt x="235725" y="19274"/>
                    </a:lnTo>
                    <a:lnTo>
                      <a:pt x="235725" y="34234"/>
                    </a:lnTo>
                    <a:close/>
                    <a:moveTo>
                      <a:pt x="211981" y="133190"/>
                    </a:moveTo>
                    <a:lnTo>
                      <a:pt x="222000" y="143209"/>
                    </a:lnTo>
                    <a:lnTo>
                      <a:pt x="245744" y="143209"/>
                    </a:lnTo>
                    <a:lnTo>
                      <a:pt x="245744" y="119465"/>
                    </a:lnTo>
                    <a:lnTo>
                      <a:pt x="235725" y="109446"/>
                    </a:lnTo>
                    <a:lnTo>
                      <a:pt x="235725" y="124406"/>
                    </a:lnTo>
                    <a:lnTo>
                      <a:pt x="222275" y="111093"/>
                    </a:lnTo>
                    <a:lnTo>
                      <a:pt x="213491" y="119739"/>
                    </a:lnTo>
                    <a:lnTo>
                      <a:pt x="226941" y="133190"/>
                    </a:lnTo>
                    <a:close/>
                    <a:moveTo>
                      <a:pt x="18736" y="53311"/>
                    </a:moveTo>
                    <a:cubicBezTo>
                      <a:pt x="8504" y="53387"/>
                      <a:pt x="270" y="61744"/>
                      <a:pt x="346" y="71977"/>
                    </a:cubicBezTo>
                    <a:cubicBezTo>
                      <a:pt x="421" y="82209"/>
                      <a:pt x="8778" y="90443"/>
                      <a:pt x="19011" y="90367"/>
                    </a:cubicBezTo>
                    <a:cubicBezTo>
                      <a:pt x="29190" y="90292"/>
                      <a:pt x="37402" y="82019"/>
                      <a:pt x="37402" y="71840"/>
                    </a:cubicBezTo>
                    <a:cubicBezTo>
                      <a:pt x="37402" y="61607"/>
                      <a:pt x="29107" y="53311"/>
                      <a:pt x="18874" y="53311"/>
                    </a:cubicBezTo>
                    <a:cubicBezTo>
                      <a:pt x="18828" y="53311"/>
                      <a:pt x="18782" y="53311"/>
                      <a:pt x="18736" y="53311"/>
                    </a:cubicBezTo>
                    <a:close/>
                    <a:moveTo>
                      <a:pt x="18736" y="82134"/>
                    </a:moveTo>
                    <a:cubicBezTo>
                      <a:pt x="12975" y="82133"/>
                      <a:pt x="8306" y="77463"/>
                      <a:pt x="8306" y="71702"/>
                    </a:cubicBezTo>
                    <a:cubicBezTo>
                      <a:pt x="8307" y="65941"/>
                      <a:pt x="12977" y="61271"/>
                      <a:pt x="18738" y="61272"/>
                    </a:cubicBezTo>
                    <a:cubicBezTo>
                      <a:pt x="24499" y="61272"/>
                      <a:pt x="29168" y="65943"/>
                      <a:pt x="29168" y="71704"/>
                    </a:cubicBezTo>
                    <a:cubicBezTo>
                      <a:pt x="29168" y="71749"/>
                      <a:pt x="29168" y="71794"/>
                      <a:pt x="29167" y="71840"/>
                    </a:cubicBezTo>
                    <a:lnTo>
                      <a:pt x="29167" y="71840"/>
                    </a:lnTo>
                    <a:cubicBezTo>
                      <a:pt x="29092" y="77547"/>
                      <a:pt x="24444" y="82134"/>
                      <a:pt x="18736" y="82134"/>
                    </a:cubicBezTo>
                    <a:close/>
                  </a:path>
                </a:pathLst>
              </a:custGeom>
              <a:solidFill>
                <a:srgbClr val="669DF6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8633E492-0FD6-43D1-1833-D719B3F76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8693" y="5353049"/>
              <a:ext cx="723900" cy="304800"/>
            </a:xfrm>
            <a:custGeom>
              <a:avLst/>
              <a:gdLst>
                <a:gd name="connsiteX0" fmla="*/ -1 w 723900"/>
                <a:gd name="connsiteY0" fmla="*/ -1 h 304800"/>
                <a:gd name="connsiteX1" fmla="*/ 723900 w 723900"/>
                <a:gd name="connsiteY1" fmla="*/ -1 h 304800"/>
                <a:gd name="connsiteX2" fmla="*/ 723900 w 723900"/>
                <a:gd name="connsiteY2" fmla="*/ 304800 h 304800"/>
                <a:gd name="connsiteX3" fmla="*/ -1 w 7239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00" h="304800">
                  <a:moveTo>
                    <a:pt x="-1" y="-1"/>
                  </a:moveTo>
                  <a:lnTo>
                    <a:pt x="723900" y="-1"/>
                  </a:lnTo>
                  <a:lnTo>
                    <a:pt x="7239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767E01AF-5AC8-8D35-345C-09E82EAB55C6}"/>
              </a:ext>
            </a:extLst>
          </p:cNvPr>
          <p:cNvSpPr/>
          <p:nvPr/>
        </p:nvSpPr>
        <p:spPr>
          <a:xfrm>
            <a:off x="4552156" y="617696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5" name="グラフィックス 3">
            <a:extLst>
              <a:ext uri="{FF2B5EF4-FFF2-40B4-BE49-F238E27FC236}">
                <a16:creationId xmlns:a16="http://schemas.microsoft.com/office/drawing/2014/main" id="{1177BA6E-B853-875D-BE7E-91F2C7BC1B89}"/>
              </a:ext>
            </a:extLst>
          </p:cNvPr>
          <p:cNvGrpSpPr/>
          <p:nvPr/>
        </p:nvGrpSpPr>
        <p:grpSpPr>
          <a:xfrm>
            <a:off x="4642643" y="6267449"/>
            <a:ext cx="1023937" cy="381000"/>
            <a:chOff x="4642643" y="6267449"/>
            <a:chExt cx="1023937" cy="381000"/>
          </a:xfrm>
        </p:grpSpPr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B3591F30-F810-7678-D854-BD95A50D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2643" y="6267449"/>
              <a:ext cx="381000" cy="381000"/>
            </a:xfrm>
            <a:custGeom>
              <a:avLst/>
              <a:gdLst>
                <a:gd name="connsiteX0" fmla="*/ 0 w 381000"/>
                <a:gd name="connsiteY0" fmla="*/ 0 h 381000"/>
                <a:gd name="connsiteX1" fmla="*/ 381000 w 381000"/>
                <a:gd name="connsiteY1" fmla="*/ 0 h 381000"/>
                <a:gd name="connsiteX2" fmla="*/ 381000 w 381000"/>
                <a:gd name="connsiteY2" fmla="*/ 381000 h 381000"/>
                <a:gd name="connsiteX3" fmla="*/ 0 w 3810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381000">
                  <a:moveTo>
                    <a:pt x="0" y="0"/>
                  </a:moveTo>
                  <a:lnTo>
                    <a:pt x="381000" y="0"/>
                  </a:lnTo>
                  <a:lnTo>
                    <a:pt x="381000" y="381000"/>
                  </a:lnTo>
                  <a:lnTo>
                    <a:pt x="0" y="381000"/>
                  </a:lnTo>
                  <a:close/>
                </a:path>
              </a:pathLst>
            </a:custGeom>
          </p:spPr>
        </p:pic>
        <p:grpSp>
          <p:nvGrpSpPr>
            <p:cNvPr id="77" name="グラフィックス 3">
              <a:extLst>
                <a:ext uri="{FF2B5EF4-FFF2-40B4-BE49-F238E27FC236}">
                  <a16:creationId xmlns:a16="http://schemas.microsoft.com/office/drawing/2014/main" id="{FA511A5D-DC4E-8D02-484F-F88D8170B08E}"/>
                </a:ext>
              </a:extLst>
            </p:cNvPr>
            <p:cNvGrpSpPr/>
            <p:nvPr/>
          </p:nvGrpSpPr>
          <p:grpSpPr>
            <a:xfrm>
              <a:off x="5214143" y="6324599"/>
              <a:ext cx="452437" cy="290512"/>
              <a:chOff x="5214143" y="6324599"/>
              <a:chExt cx="452437" cy="290512"/>
            </a:xfrm>
          </p:grpSpPr>
          <p:sp>
            <p:nvSpPr>
              <p:cNvPr id="78" name="フリーフォーム: 図形 77">
                <a:extLst>
                  <a:ext uri="{FF2B5EF4-FFF2-40B4-BE49-F238E27FC236}">
                    <a16:creationId xmlns:a16="http://schemas.microsoft.com/office/drawing/2014/main" id="{F7D16E01-08C0-6197-5D00-913A8F74D504}"/>
                  </a:ext>
                </a:extLst>
              </p:cNvPr>
              <p:cNvSpPr/>
              <p:nvPr/>
            </p:nvSpPr>
            <p:spPr>
              <a:xfrm>
                <a:off x="5218906" y="6329362"/>
                <a:ext cx="447675" cy="285750"/>
              </a:xfrm>
              <a:custGeom>
                <a:avLst/>
                <a:gdLst>
                  <a:gd name="connsiteX0" fmla="*/ 0 w 447675"/>
                  <a:gd name="connsiteY0" fmla="*/ 0 h 285750"/>
                  <a:gd name="connsiteX1" fmla="*/ 447675 w 447675"/>
                  <a:gd name="connsiteY1" fmla="*/ 0 h 285750"/>
                  <a:gd name="connsiteX2" fmla="*/ 447675 w 447675"/>
                  <a:gd name="connsiteY2" fmla="*/ 285750 h 285750"/>
                  <a:gd name="connsiteX3" fmla="*/ 0 w 447675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675" h="285750">
                    <a:moveTo>
                      <a:pt x="0" y="0"/>
                    </a:moveTo>
                    <a:lnTo>
                      <a:pt x="447675" y="0"/>
                    </a:lnTo>
                    <a:lnTo>
                      <a:pt x="447675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157F9973-CCD2-3430-E3EF-6F50A0408798}"/>
                  </a:ext>
                </a:extLst>
              </p:cNvPr>
              <p:cNvSpPr txBox="1"/>
              <p:nvPr/>
            </p:nvSpPr>
            <p:spPr>
              <a:xfrm>
                <a:off x="5122703" y="6278879"/>
                <a:ext cx="544830" cy="23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Identity</a:t>
                </a:r>
              </a:p>
            </p:txBody>
          </p:sp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9A43A5E7-EF3C-9FD3-C674-CADFB3894260}"/>
                  </a:ext>
                </a:extLst>
              </p:cNvPr>
              <p:cNvSpPr txBox="1"/>
              <p:nvPr/>
            </p:nvSpPr>
            <p:spPr>
              <a:xfrm>
                <a:off x="5122703" y="6412229"/>
                <a:ext cx="621030" cy="23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ja-JP" altLang="en-US" sz="900" spc="0" baseline="0">
                    <a:ln/>
                    <a:solidFill>
                      <a:srgbClr val="999999"/>
                    </a:solidFill>
                    <a:latin typeface="Helvetica"/>
                    <a:cs typeface="Helvetica"/>
                    <a:sym typeface="Helvetica"/>
                    <a:rtl val="0"/>
                  </a:rPr>
                  <a:t>Platform</a:t>
                </a:r>
              </a:p>
            </p:txBody>
          </p:sp>
        </p:grpSp>
      </p:grp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69BFEB33-97EA-7963-FD89-4EBB3C5AFBB9}"/>
              </a:ext>
            </a:extLst>
          </p:cNvPr>
          <p:cNvSpPr/>
          <p:nvPr/>
        </p:nvSpPr>
        <p:spPr>
          <a:xfrm>
            <a:off x="11029156" y="6824662"/>
            <a:ext cx="9525" cy="190500"/>
          </a:xfrm>
          <a:custGeom>
            <a:avLst/>
            <a:gdLst>
              <a:gd name="connsiteX0" fmla="*/ 0 w 9525"/>
              <a:gd name="connsiteY0" fmla="*/ 0 h 190500"/>
              <a:gd name="connsiteX1" fmla="*/ 0 w 9525"/>
              <a:gd name="connsiteY1" fmla="*/ 190500 h 190500"/>
              <a:gd name="connsiteX2" fmla="*/ 0 w 9525"/>
              <a:gd name="connsiteY2" fmla="*/ 0 h 190500"/>
              <a:gd name="connsiteX3" fmla="*/ 0 w 9525"/>
              <a:gd name="connsiteY3" fmla="*/ 129826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" h="190500">
                <a:moveTo>
                  <a:pt x="0" y="0"/>
                </a:moveTo>
                <a:lnTo>
                  <a:pt x="0" y="190500"/>
                </a:lnTo>
                <a:lnTo>
                  <a:pt x="0" y="0"/>
                </a:lnTo>
                <a:lnTo>
                  <a:pt x="0" y="12982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871BE405-971A-F910-BF95-AB2917BF65B3}"/>
              </a:ext>
            </a:extLst>
          </p:cNvPr>
          <p:cNvSpPr/>
          <p:nvPr/>
        </p:nvSpPr>
        <p:spPr>
          <a:xfrm>
            <a:off x="10995818" y="693781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8FB305B4-1134-D18B-6103-7205F92BB6AE}"/>
              </a:ext>
            </a:extLst>
          </p:cNvPr>
          <p:cNvSpPr/>
          <p:nvPr/>
        </p:nvSpPr>
        <p:spPr>
          <a:xfrm>
            <a:off x="10219531" y="6253162"/>
            <a:ext cx="1619250" cy="571500"/>
          </a:xfrm>
          <a:custGeom>
            <a:avLst/>
            <a:gdLst>
              <a:gd name="connsiteX0" fmla="*/ 1609725 w 1619250"/>
              <a:gd name="connsiteY0" fmla="*/ 0 h 571500"/>
              <a:gd name="connsiteX1" fmla="*/ 1619250 w 1619250"/>
              <a:gd name="connsiteY1" fmla="*/ 9525 h 571500"/>
              <a:gd name="connsiteX2" fmla="*/ 1619250 w 1619250"/>
              <a:gd name="connsiteY2" fmla="*/ 561975 h 571500"/>
              <a:gd name="connsiteX3" fmla="*/ 1609725 w 1619250"/>
              <a:gd name="connsiteY3" fmla="*/ 571500 h 571500"/>
              <a:gd name="connsiteX4" fmla="*/ 9525 w 1619250"/>
              <a:gd name="connsiteY4" fmla="*/ 571500 h 571500"/>
              <a:gd name="connsiteX5" fmla="*/ 0 w 1619250"/>
              <a:gd name="connsiteY5" fmla="*/ 561975 h 571500"/>
              <a:gd name="connsiteX6" fmla="*/ 0 w 1619250"/>
              <a:gd name="connsiteY6" fmla="*/ 9525 h 571500"/>
              <a:gd name="connsiteX7" fmla="*/ 9525 w 1619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250" h="571500">
                <a:moveTo>
                  <a:pt x="1609725" y="0"/>
                </a:moveTo>
                <a:cubicBezTo>
                  <a:pt x="1614986" y="0"/>
                  <a:pt x="1619250" y="4265"/>
                  <a:pt x="1619250" y="9525"/>
                </a:cubicBezTo>
                <a:lnTo>
                  <a:pt x="1619250" y="561975"/>
                </a:lnTo>
                <a:cubicBezTo>
                  <a:pt x="1619250" y="567235"/>
                  <a:pt x="1614986" y="571500"/>
                  <a:pt x="16097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6" name="グラフィックス 3">
            <a:extLst>
              <a:ext uri="{FF2B5EF4-FFF2-40B4-BE49-F238E27FC236}">
                <a16:creationId xmlns:a16="http://schemas.microsoft.com/office/drawing/2014/main" id="{DF058350-C580-652A-2EDE-7C244DF5B7DD}"/>
              </a:ext>
            </a:extLst>
          </p:cNvPr>
          <p:cNvGrpSpPr/>
          <p:nvPr/>
        </p:nvGrpSpPr>
        <p:grpSpPr>
          <a:xfrm>
            <a:off x="10361811" y="6400799"/>
            <a:ext cx="1376957" cy="304800"/>
            <a:chOff x="10361811" y="6400799"/>
            <a:chExt cx="1376957" cy="304800"/>
          </a:xfrm>
        </p:grpSpPr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A2B62FBA-17FF-D519-843B-1F4594C29CD3}"/>
                </a:ext>
              </a:extLst>
            </p:cNvPr>
            <p:cNvSpPr/>
            <p:nvPr/>
          </p:nvSpPr>
          <p:spPr>
            <a:xfrm>
              <a:off x="10361811" y="6400799"/>
              <a:ext cx="277414" cy="257174"/>
            </a:xfrm>
            <a:custGeom>
              <a:avLst/>
              <a:gdLst>
                <a:gd name="connsiteX0" fmla="*/ 63766 w 277414"/>
                <a:gd name="connsiteY0" fmla="*/ 439 h 257174"/>
                <a:gd name="connsiteX1" fmla="*/ 63766 w 277414"/>
                <a:gd name="connsiteY1" fmla="*/ 31435 h 257174"/>
                <a:gd name="connsiteX2" fmla="*/ 25923 w 277414"/>
                <a:gd name="connsiteY2" fmla="*/ 53364 h 257174"/>
                <a:gd name="connsiteX3" fmla="*/ 25923 w 277414"/>
                <a:gd name="connsiteY3" fmla="*/ 204814 h 257174"/>
                <a:gd name="connsiteX4" fmla="*/ 63766 w 277414"/>
                <a:gd name="connsiteY4" fmla="*/ 226643 h 257174"/>
                <a:gd name="connsiteX5" fmla="*/ 63766 w 277414"/>
                <a:gd name="connsiteY5" fmla="*/ 257614 h 257174"/>
                <a:gd name="connsiteX6" fmla="*/ 715 w 277414"/>
                <a:gd name="connsiteY6" fmla="*/ 221208 h 257174"/>
                <a:gd name="connsiteX7" fmla="*/ 715 w 277414"/>
                <a:gd name="connsiteY7" fmla="*/ 36832 h 257174"/>
                <a:gd name="connsiteX8" fmla="*/ 215090 w 277414"/>
                <a:gd name="connsiteY8" fmla="*/ 439 h 257174"/>
                <a:gd name="connsiteX9" fmla="*/ 278129 w 277414"/>
                <a:gd name="connsiteY9" fmla="*/ 36832 h 257174"/>
                <a:gd name="connsiteX10" fmla="*/ 278129 w 277414"/>
                <a:gd name="connsiteY10" fmla="*/ 221208 h 257174"/>
                <a:gd name="connsiteX11" fmla="*/ 215090 w 277414"/>
                <a:gd name="connsiteY11" fmla="*/ 257614 h 257174"/>
                <a:gd name="connsiteX12" fmla="*/ 215090 w 277414"/>
                <a:gd name="connsiteY12" fmla="*/ 226643 h 257174"/>
                <a:gd name="connsiteX13" fmla="*/ 252921 w 277414"/>
                <a:gd name="connsiteY13" fmla="*/ 204814 h 257174"/>
                <a:gd name="connsiteX14" fmla="*/ 252921 w 277414"/>
                <a:gd name="connsiteY14" fmla="*/ 53364 h 257174"/>
                <a:gd name="connsiteX15" fmla="*/ 215090 w 277414"/>
                <a:gd name="connsiteY15" fmla="*/ 31435 h 257174"/>
                <a:gd name="connsiteX16" fmla="*/ 139226 w 277414"/>
                <a:gd name="connsiteY16" fmla="*/ 84588 h 257174"/>
                <a:gd name="connsiteX17" fmla="*/ 176389 w 277414"/>
                <a:gd name="connsiteY17" fmla="*/ 63831 h 257174"/>
                <a:gd name="connsiteX18" fmla="*/ 139226 w 277414"/>
                <a:gd name="connsiteY18" fmla="*/ 43074 h 257174"/>
                <a:gd name="connsiteX19" fmla="*/ 102064 w 277414"/>
                <a:gd name="connsiteY19" fmla="*/ 63831 h 257174"/>
                <a:gd name="connsiteX20" fmla="*/ 180437 w 277414"/>
                <a:gd name="connsiteY20" fmla="*/ 70767 h 257174"/>
                <a:gd name="connsiteX21" fmla="*/ 144233 w 277414"/>
                <a:gd name="connsiteY21" fmla="*/ 91927 h 257174"/>
                <a:gd name="connsiteX22" fmla="*/ 144233 w 277414"/>
                <a:gd name="connsiteY22" fmla="*/ 133377 h 257174"/>
                <a:gd name="connsiteX23" fmla="*/ 180437 w 277414"/>
                <a:gd name="connsiteY23" fmla="*/ 112242 h 257174"/>
                <a:gd name="connsiteX24" fmla="*/ 98735 w 277414"/>
                <a:gd name="connsiteY24" fmla="*/ 112242 h 257174"/>
                <a:gd name="connsiteX25" fmla="*/ 134939 w 277414"/>
                <a:gd name="connsiteY25" fmla="*/ 133352 h 257174"/>
                <a:gd name="connsiteX26" fmla="*/ 134939 w 277414"/>
                <a:gd name="connsiteY26" fmla="*/ 91939 h 257174"/>
                <a:gd name="connsiteX27" fmla="*/ 98735 w 277414"/>
                <a:gd name="connsiteY27" fmla="*/ 70767 h 257174"/>
                <a:gd name="connsiteX28" fmla="*/ 96061 w 277414"/>
                <a:gd name="connsiteY28" fmla="*/ 161145 h 257174"/>
                <a:gd name="connsiteX29" fmla="*/ 131622 w 277414"/>
                <a:gd name="connsiteY29" fmla="*/ 140388 h 257174"/>
                <a:gd name="connsiteX30" fmla="*/ 96061 w 277414"/>
                <a:gd name="connsiteY30" fmla="*/ 119632 h 257174"/>
                <a:gd name="connsiteX31" fmla="*/ 60500 w 277414"/>
                <a:gd name="connsiteY31" fmla="*/ 140388 h 257174"/>
                <a:gd name="connsiteX32" fmla="*/ 135557 w 277414"/>
                <a:gd name="connsiteY32" fmla="*/ 147299 h 257174"/>
                <a:gd name="connsiteX33" fmla="*/ 99352 w 277414"/>
                <a:gd name="connsiteY33" fmla="*/ 168459 h 257174"/>
                <a:gd name="connsiteX34" fmla="*/ 99352 w 277414"/>
                <a:gd name="connsiteY34" fmla="*/ 209909 h 257174"/>
                <a:gd name="connsiteX35" fmla="*/ 135557 w 277414"/>
                <a:gd name="connsiteY35" fmla="*/ 188774 h 257174"/>
                <a:gd name="connsiteX36" fmla="*/ 56566 w 277414"/>
                <a:gd name="connsiteY36" fmla="*/ 188774 h 257174"/>
                <a:gd name="connsiteX37" fmla="*/ 92770 w 277414"/>
                <a:gd name="connsiteY37" fmla="*/ 209884 h 257174"/>
                <a:gd name="connsiteX38" fmla="*/ 92770 w 277414"/>
                <a:gd name="connsiteY38" fmla="*/ 168459 h 257174"/>
                <a:gd name="connsiteX39" fmla="*/ 56566 w 277414"/>
                <a:gd name="connsiteY39" fmla="*/ 147286 h 257174"/>
                <a:gd name="connsiteX40" fmla="*/ 183035 w 277414"/>
                <a:gd name="connsiteY40" fmla="*/ 161145 h 257174"/>
                <a:gd name="connsiteX41" fmla="*/ 218596 w 277414"/>
                <a:gd name="connsiteY41" fmla="*/ 140388 h 257174"/>
                <a:gd name="connsiteX42" fmla="*/ 183035 w 277414"/>
                <a:gd name="connsiteY42" fmla="*/ 119632 h 257174"/>
                <a:gd name="connsiteX43" fmla="*/ 147473 w 277414"/>
                <a:gd name="connsiteY43" fmla="*/ 140388 h 257174"/>
                <a:gd name="connsiteX44" fmla="*/ 222530 w 277414"/>
                <a:gd name="connsiteY44" fmla="*/ 147299 h 257174"/>
                <a:gd name="connsiteX45" fmla="*/ 186326 w 277414"/>
                <a:gd name="connsiteY45" fmla="*/ 168459 h 257174"/>
                <a:gd name="connsiteX46" fmla="*/ 186326 w 277414"/>
                <a:gd name="connsiteY46" fmla="*/ 209909 h 257174"/>
                <a:gd name="connsiteX47" fmla="*/ 222530 w 277414"/>
                <a:gd name="connsiteY47" fmla="*/ 188774 h 257174"/>
                <a:gd name="connsiteX48" fmla="*/ 143539 w 277414"/>
                <a:gd name="connsiteY48" fmla="*/ 188774 h 257174"/>
                <a:gd name="connsiteX49" fmla="*/ 179743 w 277414"/>
                <a:gd name="connsiteY49" fmla="*/ 209884 h 257174"/>
                <a:gd name="connsiteX50" fmla="*/ 179743 w 277414"/>
                <a:gd name="connsiteY50" fmla="*/ 168459 h 257174"/>
                <a:gd name="connsiteX51" fmla="*/ 143539 w 277414"/>
                <a:gd name="connsiteY51" fmla="*/ 147286 h 25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7414" h="257174">
                  <a:moveTo>
                    <a:pt x="63766" y="439"/>
                  </a:moveTo>
                  <a:lnTo>
                    <a:pt x="63766" y="31435"/>
                  </a:lnTo>
                  <a:lnTo>
                    <a:pt x="25923" y="53364"/>
                  </a:lnTo>
                  <a:lnTo>
                    <a:pt x="25923" y="204814"/>
                  </a:lnTo>
                  <a:lnTo>
                    <a:pt x="63766" y="226643"/>
                  </a:lnTo>
                  <a:lnTo>
                    <a:pt x="63766" y="257614"/>
                  </a:lnTo>
                  <a:lnTo>
                    <a:pt x="715" y="221208"/>
                  </a:lnTo>
                  <a:lnTo>
                    <a:pt x="715" y="36832"/>
                  </a:lnTo>
                  <a:close/>
                  <a:moveTo>
                    <a:pt x="215090" y="439"/>
                  </a:moveTo>
                  <a:lnTo>
                    <a:pt x="278129" y="36832"/>
                  </a:lnTo>
                  <a:lnTo>
                    <a:pt x="278129" y="221208"/>
                  </a:lnTo>
                  <a:lnTo>
                    <a:pt x="215090" y="257614"/>
                  </a:lnTo>
                  <a:lnTo>
                    <a:pt x="215090" y="226643"/>
                  </a:lnTo>
                  <a:lnTo>
                    <a:pt x="252921" y="204814"/>
                  </a:lnTo>
                  <a:lnTo>
                    <a:pt x="252921" y="53364"/>
                  </a:lnTo>
                  <a:lnTo>
                    <a:pt x="215090" y="31435"/>
                  </a:lnTo>
                  <a:close/>
                  <a:moveTo>
                    <a:pt x="139226" y="84588"/>
                  </a:moveTo>
                  <a:lnTo>
                    <a:pt x="176389" y="63831"/>
                  </a:lnTo>
                  <a:lnTo>
                    <a:pt x="139226" y="43074"/>
                  </a:lnTo>
                  <a:lnTo>
                    <a:pt x="102064" y="63831"/>
                  </a:lnTo>
                  <a:close/>
                  <a:moveTo>
                    <a:pt x="180437" y="70767"/>
                  </a:moveTo>
                  <a:lnTo>
                    <a:pt x="144233" y="91927"/>
                  </a:lnTo>
                  <a:lnTo>
                    <a:pt x="144233" y="133377"/>
                  </a:lnTo>
                  <a:lnTo>
                    <a:pt x="180437" y="112242"/>
                  </a:lnTo>
                  <a:close/>
                  <a:moveTo>
                    <a:pt x="98735" y="112242"/>
                  </a:moveTo>
                  <a:lnTo>
                    <a:pt x="134939" y="133352"/>
                  </a:lnTo>
                  <a:lnTo>
                    <a:pt x="134939" y="91939"/>
                  </a:lnTo>
                  <a:lnTo>
                    <a:pt x="98735" y="70767"/>
                  </a:lnTo>
                  <a:close/>
                  <a:moveTo>
                    <a:pt x="96061" y="161145"/>
                  </a:moveTo>
                  <a:lnTo>
                    <a:pt x="131622" y="140388"/>
                  </a:lnTo>
                  <a:lnTo>
                    <a:pt x="96061" y="119632"/>
                  </a:lnTo>
                  <a:lnTo>
                    <a:pt x="60500" y="140388"/>
                  </a:lnTo>
                  <a:close/>
                  <a:moveTo>
                    <a:pt x="135557" y="147299"/>
                  </a:moveTo>
                  <a:lnTo>
                    <a:pt x="99352" y="168459"/>
                  </a:lnTo>
                  <a:lnTo>
                    <a:pt x="99352" y="209909"/>
                  </a:lnTo>
                  <a:lnTo>
                    <a:pt x="135557" y="188774"/>
                  </a:lnTo>
                  <a:close/>
                  <a:moveTo>
                    <a:pt x="56566" y="188774"/>
                  </a:moveTo>
                  <a:lnTo>
                    <a:pt x="92770" y="209884"/>
                  </a:lnTo>
                  <a:lnTo>
                    <a:pt x="92770" y="168459"/>
                  </a:lnTo>
                  <a:lnTo>
                    <a:pt x="56566" y="147286"/>
                  </a:lnTo>
                  <a:close/>
                  <a:moveTo>
                    <a:pt x="183035" y="161145"/>
                  </a:moveTo>
                  <a:lnTo>
                    <a:pt x="218596" y="140388"/>
                  </a:lnTo>
                  <a:lnTo>
                    <a:pt x="183035" y="119632"/>
                  </a:lnTo>
                  <a:lnTo>
                    <a:pt x="147473" y="140388"/>
                  </a:lnTo>
                  <a:close/>
                  <a:moveTo>
                    <a:pt x="222530" y="147299"/>
                  </a:moveTo>
                  <a:lnTo>
                    <a:pt x="186326" y="168459"/>
                  </a:lnTo>
                  <a:lnTo>
                    <a:pt x="186326" y="209909"/>
                  </a:lnTo>
                  <a:lnTo>
                    <a:pt x="222530" y="188774"/>
                  </a:lnTo>
                  <a:close/>
                  <a:moveTo>
                    <a:pt x="143539" y="188774"/>
                  </a:moveTo>
                  <a:lnTo>
                    <a:pt x="179743" y="209884"/>
                  </a:lnTo>
                  <a:lnTo>
                    <a:pt x="179743" y="168459"/>
                  </a:lnTo>
                  <a:lnTo>
                    <a:pt x="143539" y="147286"/>
                  </a:lnTo>
                  <a:close/>
                </a:path>
              </a:pathLst>
            </a:custGeom>
            <a:solidFill>
              <a:srgbClr val="4285F4"/>
            </a:solidFill>
            <a:ln w="12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111B7635-DAE5-17F6-8F9E-6280955E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52943" y="6400799"/>
              <a:ext cx="885825" cy="304800"/>
            </a:xfrm>
            <a:custGeom>
              <a:avLst/>
              <a:gdLst>
                <a:gd name="connsiteX0" fmla="*/ -1 w 885825"/>
                <a:gd name="connsiteY0" fmla="*/ -1 h 304800"/>
                <a:gd name="connsiteX1" fmla="*/ 885825 w 885825"/>
                <a:gd name="connsiteY1" fmla="*/ -1 h 304800"/>
                <a:gd name="connsiteX2" fmla="*/ 885825 w 885825"/>
                <a:gd name="connsiteY2" fmla="*/ 304800 h 304800"/>
                <a:gd name="connsiteX3" fmla="*/ -1 w 8858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304800">
                  <a:moveTo>
                    <a:pt x="-1" y="-1"/>
                  </a:moveTo>
                  <a:lnTo>
                    <a:pt x="885825" y="-1"/>
                  </a:lnTo>
                  <a:lnTo>
                    <a:pt x="8858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90" name="グラフィックス 3">
            <a:extLst>
              <a:ext uri="{FF2B5EF4-FFF2-40B4-BE49-F238E27FC236}">
                <a16:creationId xmlns:a16="http://schemas.microsoft.com/office/drawing/2014/main" id="{BCBFB844-E295-A3D0-AFB1-54EB82F611BA}"/>
              </a:ext>
            </a:extLst>
          </p:cNvPr>
          <p:cNvGrpSpPr/>
          <p:nvPr/>
        </p:nvGrpSpPr>
        <p:grpSpPr>
          <a:xfrm>
            <a:off x="13453268" y="5295899"/>
            <a:ext cx="381000" cy="381000"/>
            <a:chOff x="13453268" y="5295899"/>
            <a:chExt cx="381000" cy="381000"/>
          </a:xfrm>
        </p:grpSpPr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80E96412-B220-1C18-7EB6-40ABAEEB82EF}"/>
                </a:ext>
              </a:extLst>
            </p:cNvPr>
            <p:cNvSpPr/>
            <p:nvPr/>
          </p:nvSpPr>
          <p:spPr>
            <a:xfrm>
              <a:off x="13719968" y="5295899"/>
              <a:ext cx="114300" cy="114300"/>
            </a:xfrm>
            <a:custGeom>
              <a:avLst/>
              <a:gdLst>
                <a:gd name="connsiteX0" fmla="*/ 1053 w 114300"/>
                <a:gd name="connsiteY0" fmla="*/ 323 h 114300"/>
                <a:gd name="connsiteX1" fmla="*/ 115353 w 114300"/>
                <a:gd name="connsiteY1" fmla="*/ 323 h 114300"/>
                <a:gd name="connsiteX2" fmla="*/ 115353 w 114300"/>
                <a:gd name="connsiteY2" fmla="*/ 114623 h 114300"/>
                <a:gd name="connsiteX3" fmla="*/ 1053 w 114300"/>
                <a:gd name="connsiteY3" fmla="*/ 1146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14300">
                  <a:moveTo>
                    <a:pt x="1053" y="323"/>
                  </a:moveTo>
                  <a:lnTo>
                    <a:pt x="115353" y="323"/>
                  </a:lnTo>
                  <a:lnTo>
                    <a:pt x="115353" y="114623"/>
                  </a:lnTo>
                  <a:lnTo>
                    <a:pt x="1053" y="114623"/>
                  </a:lnTo>
                  <a:close/>
                </a:path>
              </a:pathLst>
            </a:custGeom>
            <a:solidFill>
              <a:srgbClr val="AECBFA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AAD16812-9598-0FEE-35D7-87DA3C723581}"/>
                </a:ext>
              </a:extLst>
            </p:cNvPr>
            <p:cNvSpPr/>
            <p:nvPr/>
          </p:nvSpPr>
          <p:spPr>
            <a:xfrm>
              <a:off x="13777118" y="5295899"/>
              <a:ext cx="57150" cy="114300"/>
            </a:xfrm>
            <a:custGeom>
              <a:avLst/>
              <a:gdLst>
                <a:gd name="connsiteX0" fmla="*/ 1054 w 57150"/>
                <a:gd name="connsiteY0" fmla="*/ 323 h 114300"/>
                <a:gd name="connsiteX1" fmla="*/ 58204 w 57150"/>
                <a:gd name="connsiteY1" fmla="*/ 323 h 114300"/>
                <a:gd name="connsiteX2" fmla="*/ 58204 w 57150"/>
                <a:gd name="connsiteY2" fmla="*/ 114623 h 114300"/>
                <a:gd name="connsiteX3" fmla="*/ 1054 w 57150"/>
                <a:gd name="connsiteY3" fmla="*/ 1146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14300">
                  <a:moveTo>
                    <a:pt x="1054" y="323"/>
                  </a:moveTo>
                  <a:lnTo>
                    <a:pt x="58204" y="323"/>
                  </a:lnTo>
                  <a:lnTo>
                    <a:pt x="58204" y="114623"/>
                  </a:lnTo>
                  <a:lnTo>
                    <a:pt x="1054" y="114623"/>
                  </a:lnTo>
                  <a:close/>
                </a:path>
              </a:pathLst>
            </a:custGeom>
            <a:solidFill>
              <a:srgbClr val="669DF6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BBE4BE1E-B799-4606-ECF9-AE3F913C1721}"/>
                </a:ext>
              </a:extLst>
            </p:cNvPr>
            <p:cNvSpPr/>
            <p:nvPr/>
          </p:nvSpPr>
          <p:spPr>
            <a:xfrm>
              <a:off x="13719968" y="5562599"/>
              <a:ext cx="114300" cy="114300"/>
            </a:xfrm>
            <a:custGeom>
              <a:avLst/>
              <a:gdLst>
                <a:gd name="connsiteX0" fmla="*/ 1053 w 114300"/>
                <a:gd name="connsiteY0" fmla="*/ 337 h 114300"/>
                <a:gd name="connsiteX1" fmla="*/ 115353 w 114300"/>
                <a:gd name="connsiteY1" fmla="*/ 337 h 114300"/>
                <a:gd name="connsiteX2" fmla="*/ 115353 w 114300"/>
                <a:gd name="connsiteY2" fmla="*/ 114637 h 114300"/>
                <a:gd name="connsiteX3" fmla="*/ 1053 w 114300"/>
                <a:gd name="connsiteY3" fmla="*/ 1146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14300">
                  <a:moveTo>
                    <a:pt x="1053" y="337"/>
                  </a:moveTo>
                  <a:lnTo>
                    <a:pt x="115353" y="337"/>
                  </a:lnTo>
                  <a:lnTo>
                    <a:pt x="115353" y="114637"/>
                  </a:lnTo>
                  <a:lnTo>
                    <a:pt x="1053" y="114637"/>
                  </a:lnTo>
                  <a:close/>
                </a:path>
              </a:pathLst>
            </a:custGeom>
            <a:solidFill>
              <a:srgbClr val="AECBFA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4" name="フリーフォーム: 図形 93">
              <a:extLst>
                <a:ext uri="{FF2B5EF4-FFF2-40B4-BE49-F238E27FC236}">
                  <a16:creationId xmlns:a16="http://schemas.microsoft.com/office/drawing/2014/main" id="{D2998469-F62F-37C9-75FB-E8A7257249D1}"/>
                </a:ext>
              </a:extLst>
            </p:cNvPr>
            <p:cNvSpPr/>
            <p:nvPr/>
          </p:nvSpPr>
          <p:spPr>
            <a:xfrm>
              <a:off x="13777118" y="5562599"/>
              <a:ext cx="57150" cy="114300"/>
            </a:xfrm>
            <a:custGeom>
              <a:avLst/>
              <a:gdLst>
                <a:gd name="connsiteX0" fmla="*/ 1054 w 57150"/>
                <a:gd name="connsiteY0" fmla="*/ 337 h 114300"/>
                <a:gd name="connsiteX1" fmla="*/ 58204 w 57150"/>
                <a:gd name="connsiteY1" fmla="*/ 337 h 114300"/>
                <a:gd name="connsiteX2" fmla="*/ 58204 w 57150"/>
                <a:gd name="connsiteY2" fmla="*/ 114637 h 114300"/>
                <a:gd name="connsiteX3" fmla="*/ 1054 w 57150"/>
                <a:gd name="connsiteY3" fmla="*/ 1146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14300">
                  <a:moveTo>
                    <a:pt x="1054" y="337"/>
                  </a:moveTo>
                  <a:lnTo>
                    <a:pt x="58204" y="337"/>
                  </a:lnTo>
                  <a:lnTo>
                    <a:pt x="58204" y="114637"/>
                  </a:lnTo>
                  <a:lnTo>
                    <a:pt x="1054" y="114637"/>
                  </a:lnTo>
                  <a:close/>
                </a:path>
              </a:pathLst>
            </a:custGeom>
            <a:solidFill>
              <a:srgbClr val="669DF6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53F99957-9760-5F85-485D-0728A1D36C25}"/>
                </a:ext>
              </a:extLst>
            </p:cNvPr>
            <p:cNvSpPr/>
            <p:nvPr/>
          </p:nvSpPr>
          <p:spPr>
            <a:xfrm>
              <a:off x="13453268" y="5295899"/>
              <a:ext cx="114300" cy="114300"/>
            </a:xfrm>
            <a:custGeom>
              <a:avLst/>
              <a:gdLst>
                <a:gd name="connsiteX0" fmla="*/ 1039 w 114300"/>
                <a:gd name="connsiteY0" fmla="*/ 323 h 114300"/>
                <a:gd name="connsiteX1" fmla="*/ 115339 w 114300"/>
                <a:gd name="connsiteY1" fmla="*/ 323 h 114300"/>
                <a:gd name="connsiteX2" fmla="*/ 115339 w 114300"/>
                <a:gd name="connsiteY2" fmla="*/ 114623 h 114300"/>
                <a:gd name="connsiteX3" fmla="*/ 1039 w 114300"/>
                <a:gd name="connsiteY3" fmla="*/ 1146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14300">
                  <a:moveTo>
                    <a:pt x="1039" y="323"/>
                  </a:moveTo>
                  <a:lnTo>
                    <a:pt x="115339" y="323"/>
                  </a:lnTo>
                  <a:lnTo>
                    <a:pt x="115339" y="114623"/>
                  </a:lnTo>
                  <a:lnTo>
                    <a:pt x="1039" y="114623"/>
                  </a:lnTo>
                  <a:close/>
                </a:path>
              </a:pathLst>
            </a:custGeom>
            <a:solidFill>
              <a:srgbClr val="AECBFA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F08E58A4-F74A-313B-389D-6AA5B5B25A9C}"/>
                </a:ext>
              </a:extLst>
            </p:cNvPr>
            <p:cNvSpPr/>
            <p:nvPr/>
          </p:nvSpPr>
          <p:spPr>
            <a:xfrm>
              <a:off x="13510418" y="5295899"/>
              <a:ext cx="57150" cy="114300"/>
            </a:xfrm>
            <a:custGeom>
              <a:avLst/>
              <a:gdLst>
                <a:gd name="connsiteX0" fmla="*/ 1040 w 57150"/>
                <a:gd name="connsiteY0" fmla="*/ 323 h 114300"/>
                <a:gd name="connsiteX1" fmla="*/ 58190 w 57150"/>
                <a:gd name="connsiteY1" fmla="*/ 323 h 114300"/>
                <a:gd name="connsiteX2" fmla="*/ 58190 w 57150"/>
                <a:gd name="connsiteY2" fmla="*/ 114623 h 114300"/>
                <a:gd name="connsiteX3" fmla="*/ 1040 w 57150"/>
                <a:gd name="connsiteY3" fmla="*/ 1146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14300">
                  <a:moveTo>
                    <a:pt x="1040" y="323"/>
                  </a:moveTo>
                  <a:lnTo>
                    <a:pt x="58190" y="323"/>
                  </a:lnTo>
                  <a:lnTo>
                    <a:pt x="58190" y="114623"/>
                  </a:lnTo>
                  <a:lnTo>
                    <a:pt x="1040" y="114623"/>
                  </a:lnTo>
                  <a:close/>
                </a:path>
              </a:pathLst>
            </a:custGeom>
            <a:solidFill>
              <a:srgbClr val="669DF6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7" name="フリーフォーム: 図形 96">
              <a:extLst>
                <a:ext uri="{FF2B5EF4-FFF2-40B4-BE49-F238E27FC236}">
                  <a16:creationId xmlns:a16="http://schemas.microsoft.com/office/drawing/2014/main" id="{F1E2FB86-7731-A3F3-4775-94F3AB31BDC8}"/>
                </a:ext>
              </a:extLst>
            </p:cNvPr>
            <p:cNvSpPr/>
            <p:nvPr/>
          </p:nvSpPr>
          <p:spPr>
            <a:xfrm>
              <a:off x="13453268" y="5562599"/>
              <a:ext cx="114300" cy="114300"/>
            </a:xfrm>
            <a:custGeom>
              <a:avLst/>
              <a:gdLst>
                <a:gd name="connsiteX0" fmla="*/ 1039 w 114300"/>
                <a:gd name="connsiteY0" fmla="*/ 337 h 114300"/>
                <a:gd name="connsiteX1" fmla="*/ 115339 w 114300"/>
                <a:gd name="connsiteY1" fmla="*/ 337 h 114300"/>
                <a:gd name="connsiteX2" fmla="*/ 115339 w 114300"/>
                <a:gd name="connsiteY2" fmla="*/ 114637 h 114300"/>
                <a:gd name="connsiteX3" fmla="*/ 1039 w 114300"/>
                <a:gd name="connsiteY3" fmla="*/ 1146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14300">
                  <a:moveTo>
                    <a:pt x="1039" y="337"/>
                  </a:moveTo>
                  <a:lnTo>
                    <a:pt x="115339" y="337"/>
                  </a:lnTo>
                  <a:lnTo>
                    <a:pt x="115339" y="114637"/>
                  </a:lnTo>
                  <a:lnTo>
                    <a:pt x="1039" y="114637"/>
                  </a:lnTo>
                  <a:close/>
                </a:path>
              </a:pathLst>
            </a:custGeom>
            <a:solidFill>
              <a:srgbClr val="AECBFA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98" name="グラフィックス 3">
              <a:extLst>
                <a:ext uri="{FF2B5EF4-FFF2-40B4-BE49-F238E27FC236}">
                  <a16:creationId xmlns:a16="http://schemas.microsoft.com/office/drawing/2014/main" id="{0D57BD2B-547D-A368-3DAF-D60DC58625F5}"/>
                </a:ext>
              </a:extLst>
            </p:cNvPr>
            <p:cNvGrpSpPr/>
            <p:nvPr/>
          </p:nvGrpSpPr>
          <p:grpSpPr>
            <a:xfrm>
              <a:off x="13491368" y="5333999"/>
              <a:ext cx="304800" cy="342900"/>
              <a:chOff x="13491368" y="5333999"/>
              <a:chExt cx="304800" cy="342900"/>
            </a:xfrm>
            <a:solidFill>
              <a:srgbClr val="669DF6"/>
            </a:solidFill>
          </p:grpSpPr>
          <p:sp>
            <p:nvSpPr>
              <p:cNvPr id="99" name="フリーフォーム: 図形 98">
                <a:extLst>
                  <a:ext uri="{FF2B5EF4-FFF2-40B4-BE49-F238E27FC236}">
                    <a16:creationId xmlns:a16="http://schemas.microsoft.com/office/drawing/2014/main" id="{2C762AD5-6050-B0C6-AE95-C32B6EEFD70C}"/>
                  </a:ext>
                </a:extLst>
              </p:cNvPr>
              <p:cNvSpPr/>
              <p:nvPr/>
            </p:nvSpPr>
            <p:spPr>
              <a:xfrm>
                <a:off x="13510418" y="5333999"/>
                <a:ext cx="209550" cy="342900"/>
              </a:xfrm>
              <a:custGeom>
                <a:avLst/>
                <a:gdLst>
                  <a:gd name="connsiteX0" fmla="*/ 1044 w 209550"/>
                  <a:gd name="connsiteY0" fmla="*/ 228931 h 342900"/>
                  <a:gd name="connsiteX1" fmla="*/ 58194 w 209550"/>
                  <a:gd name="connsiteY1" fmla="*/ 228931 h 342900"/>
                  <a:gd name="connsiteX2" fmla="*/ 58194 w 209550"/>
                  <a:gd name="connsiteY2" fmla="*/ 343231 h 342900"/>
                  <a:gd name="connsiteX3" fmla="*/ 1044 w 209550"/>
                  <a:gd name="connsiteY3" fmla="*/ 343231 h 342900"/>
                  <a:gd name="connsiteX4" fmla="*/ 58194 w 209550"/>
                  <a:gd name="connsiteY4" fmla="*/ 331 h 342900"/>
                  <a:gd name="connsiteX5" fmla="*/ 210594 w 209550"/>
                  <a:gd name="connsiteY5" fmla="*/ 331 h 342900"/>
                  <a:gd name="connsiteX6" fmla="*/ 210594 w 209550"/>
                  <a:gd name="connsiteY6" fmla="*/ 38431 h 342900"/>
                  <a:gd name="connsiteX7" fmla="*/ 58194 w 209550"/>
                  <a:gd name="connsiteY7" fmla="*/ 384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550" h="342900">
                    <a:moveTo>
                      <a:pt x="1044" y="228931"/>
                    </a:moveTo>
                    <a:lnTo>
                      <a:pt x="58194" y="228931"/>
                    </a:lnTo>
                    <a:lnTo>
                      <a:pt x="58194" y="343231"/>
                    </a:lnTo>
                    <a:lnTo>
                      <a:pt x="1044" y="343231"/>
                    </a:lnTo>
                    <a:close/>
                    <a:moveTo>
                      <a:pt x="58194" y="331"/>
                    </a:moveTo>
                    <a:lnTo>
                      <a:pt x="210594" y="331"/>
                    </a:lnTo>
                    <a:lnTo>
                      <a:pt x="210594" y="38431"/>
                    </a:lnTo>
                    <a:lnTo>
                      <a:pt x="58194" y="38431"/>
                    </a:lnTo>
                    <a:close/>
                  </a:path>
                </a:pathLst>
              </a:custGeom>
              <a:solidFill>
                <a:srgbClr val="669DF6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0" name="フリーフォーム: 図形 99">
                <a:extLst>
                  <a:ext uri="{FF2B5EF4-FFF2-40B4-BE49-F238E27FC236}">
                    <a16:creationId xmlns:a16="http://schemas.microsoft.com/office/drawing/2014/main" id="{DD5940D0-9CEA-5A35-B756-416AA2D37655}"/>
                  </a:ext>
                </a:extLst>
              </p:cNvPr>
              <p:cNvSpPr/>
              <p:nvPr/>
            </p:nvSpPr>
            <p:spPr>
              <a:xfrm>
                <a:off x="13491368" y="5410199"/>
                <a:ext cx="304800" cy="228600"/>
              </a:xfrm>
              <a:custGeom>
                <a:avLst/>
                <a:gdLst>
                  <a:gd name="connsiteX0" fmla="*/ 77246 w 304800"/>
                  <a:gd name="connsiteY0" fmla="*/ 190832 h 228600"/>
                  <a:gd name="connsiteX1" fmla="*/ 229646 w 304800"/>
                  <a:gd name="connsiteY1" fmla="*/ 190832 h 228600"/>
                  <a:gd name="connsiteX2" fmla="*/ 229646 w 304800"/>
                  <a:gd name="connsiteY2" fmla="*/ 228932 h 228600"/>
                  <a:gd name="connsiteX3" fmla="*/ 77246 w 304800"/>
                  <a:gd name="connsiteY3" fmla="*/ 228932 h 228600"/>
                  <a:gd name="connsiteX4" fmla="*/ 267746 w 304800"/>
                  <a:gd name="connsiteY4" fmla="*/ 332 h 228600"/>
                  <a:gd name="connsiteX5" fmla="*/ 305846 w 304800"/>
                  <a:gd name="connsiteY5" fmla="*/ 332 h 228600"/>
                  <a:gd name="connsiteX6" fmla="*/ 305846 w 304800"/>
                  <a:gd name="connsiteY6" fmla="*/ 152732 h 228600"/>
                  <a:gd name="connsiteX7" fmla="*/ 267746 w 304800"/>
                  <a:gd name="connsiteY7" fmla="*/ 152732 h 228600"/>
                  <a:gd name="connsiteX8" fmla="*/ 1046 w 304800"/>
                  <a:gd name="connsiteY8" fmla="*/ 332 h 228600"/>
                  <a:gd name="connsiteX9" fmla="*/ 39146 w 304800"/>
                  <a:gd name="connsiteY9" fmla="*/ 332 h 228600"/>
                  <a:gd name="connsiteX10" fmla="*/ 39146 w 304800"/>
                  <a:gd name="connsiteY10" fmla="*/ 152732 h 228600"/>
                  <a:gd name="connsiteX11" fmla="*/ 1046 w 304800"/>
                  <a:gd name="connsiteY11" fmla="*/ 152732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800" h="228600">
                    <a:moveTo>
                      <a:pt x="77246" y="190832"/>
                    </a:moveTo>
                    <a:lnTo>
                      <a:pt x="229646" y="190832"/>
                    </a:lnTo>
                    <a:lnTo>
                      <a:pt x="229646" y="228932"/>
                    </a:lnTo>
                    <a:lnTo>
                      <a:pt x="77246" y="228932"/>
                    </a:lnTo>
                    <a:close/>
                    <a:moveTo>
                      <a:pt x="267746" y="332"/>
                    </a:moveTo>
                    <a:lnTo>
                      <a:pt x="305846" y="332"/>
                    </a:lnTo>
                    <a:lnTo>
                      <a:pt x="305846" y="152732"/>
                    </a:lnTo>
                    <a:lnTo>
                      <a:pt x="267746" y="152732"/>
                    </a:lnTo>
                    <a:close/>
                    <a:moveTo>
                      <a:pt x="1046" y="332"/>
                    </a:moveTo>
                    <a:lnTo>
                      <a:pt x="39146" y="332"/>
                    </a:lnTo>
                    <a:lnTo>
                      <a:pt x="39146" y="152732"/>
                    </a:lnTo>
                    <a:lnTo>
                      <a:pt x="1046" y="152732"/>
                    </a:lnTo>
                    <a:close/>
                  </a:path>
                </a:pathLst>
              </a:custGeom>
              <a:solidFill>
                <a:srgbClr val="669DF6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101" name="フリーフォーム: 図形 100">
              <a:extLst>
                <a:ext uri="{FF2B5EF4-FFF2-40B4-BE49-F238E27FC236}">
                  <a16:creationId xmlns:a16="http://schemas.microsoft.com/office/drawing/2014/main" id="{F6191B1A-710C-335C-F827-A36DDCD1C6EA}"/>
                </a:ext>
              </a:extLst>
            </p:cNvPr>
            <p:cNvSpPr/>
            <p:nvPr/>
          </p:nvSpPr>
          <p:spPr>
            <a:xfrm>
              <a:off x="13491368" y="5333999"/>
              <a:ext cx="304800" cy="304800"/>
            </a:xfrm>
            <a:custGeom>
              <a:avLst/>
              <a:gdLst>
                <a:gd name="connsiteX0" fmla="*/ 1046 w 304800"/>
                <a:gd name="connsiteY0" fmla="*/ 76530 h 304800"/>
                <a:gd name="connsiteX1" fmla="*/ 39146 w 304800"/>
                <a:gd name="connsiteY1" fmla="*/ 76530 h 304800"/>
                <a:gd name="connsiteX2" fmla="*/ 39146 w 304800"/>
                <a:gd name="connsiteY2" fmla="*/ 114630 h 304800"/>
                <a:gd name="connsiteX3" fmla="*/ 1046 w 304800"/>
                <a:gd name="connsiteY3" fmla="*/ 114630 h 304800"/>
                <a:gd name="connsiteX4" fmla="*/ 267746 w 304800"/>
                <a:gd name="connsiteY4" fmla="*/ 76530 h 304800"/>
                <a:gd name="connsiteX5" fmla="*/ 305846 w 304800"/>
                <a:gd name="connsiteY5" fmla="*/ 76530 h 304800"/>
                <a:gd name="connsiteX6" fmla="*/ 305846 w 304800"/>
                <a:gd name="connsiteY6" fmla="*/ 114630 h 304800"/>
                <a:gd name="connsiteX7" fmla="*/ 267746 w 304800"/>
                <a:gd name="connsiteY7" fmla="*/ 114630 h 304800"/>
                <a:gd name="connsiteX8" fmla="*/ 77246 w 304800"/>
                <a:gd name="connsiteY8" fmla="*/ 330 h 304800"/>
                <a:gd name="connsiteX9" fmla="*/ 115346 w 304800"/>
                <a:gd name="connsiteY9" fmla="*/ 330 h 304800"/>
                <a:gd name="connsiteX10" fmla="*/ 115346 w 304800"/>
                <a:gd name="connsiteY10" fmla="*/ 38430 h 304800"/>
                <a:gd name="connsiteX11" fmla="*/ 77246 w 304800"/>
                <a:gd name="connsiteY11" fmla="*/ 38430 h 304800"/>
                <a:gd name="connsiteX12" fmla="*/ 77246 w 304800"/>
                <a:gd name="connsiteY12" fmla="*/ 267030 h 304800"/>
                <a:gd name="connsiteX13" fmla="*/ 115346 w 304800"/>
                <a:gd name="connsiteY13" fmla="*/ 267030 h 304800"/>
                <a:gd name="connsiteX14" fmla="*/ 115346 w 304800"/>
                <a:gd name="connsiteY14" fmla="*/ 305130 h 304800"/>
                <a:gd name="connsiteX15" fmla="*/ 77246 w 304800"/>
                <a:gd name="connsiteY15" fmla="*/ 30513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800" h="304800">
                  <a:moveTo>
                    <a:pt x="1046" y="76530"/>
                  </a:moveTo>
                  <a:lnTo>
                    <a:pt x="39146" y="76530"/>
                  </a:lnTo>
                  <a:lnTo>
                    <a:pt x="39146" y="114630"/>
                  </a:lnTo>
                  <a:lnTo>
                    <a:pt x="1046" y="114630"/>
                  </a:lnTo>
                  <a:close/>
                  <a:moveTo>
                    <a:pt x="267746" y="76530"/>
                  </a:moveTo>
                  <a:lnTo>
                    <a:pt x="305846" y="76530"/>
                  </a:lnTo>
                  <a:lnTo>
                    <a:pt x="305846" y="114630"/>
                  </a:lnTo>
                  <a:lnTo>
                    <a:pt x="267746" y="114630"/>
                  </a:lnTo>
                  <a:close/>
                  <a:moveTo>
                    <a:pt x="77246" y="330"/>
                  </a:moveTo>
                  <a:lnTo>
                    <a:pt x="115346" y="330"/>
                  </a:lnTo>
                  <a:lnTo>
                    <a:pt x="115346" y="38430"/>
                  </a:lnTo>
                  <a:lnTo>
                    <a:pt x="77246" y="38430"/>
                  </a:lnTo>
                  <a:close/>
                  <a:moveTo>
                    <a:pt x="77246" y="267030"/>
                  </a:moveTo>
                  <a:lnTo>
                    <a:pt x="115346" y="267030"/>
                  </a:lnTo>
                  <a:lnTo>
                    <a:pt x="115346" y="305130"/>
                  </a:lnTo>
                  <a:lnTo>
                    <a:pt x="77246" y="305130"/>
                  </a:lnTo>
                  <a:close/>
                </a:path>
              </a:pathLst>
            </a:custGeom>
            <a:solidFill>
              <a:srgbClr val="4285F4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02" name="図 101">
            <a:extLst>
              <a:ext uri="{FF2B5EF4-FFF2-40B4-BE49-F238E27FC236}">
                <a16:creationId xmlns:a16="http://schemas.microsoft.com/office/drawing/2014/main" id="{B50AE075-BE08-6765-3C2F-11F2A2747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67543" y="5748337"/>
            <a:ext cx="552450" cy="304800"/>
          </a:xfrm>
          <a:custGeom>
            <a:avLst/>
            <a:gdLst>
              <a:gd name="connsiteX0" fmla="*/ -1 w 552450"/>
              <a:gd name="connsiteY0" fmla="*/ -1 h 304800"/>
              <a:gd name="connsiteX1" fmla="*/ 552450 w 552450"/>
              <a:gd name="connsiteY1" fmla="*/ -1 h 304800"/>
              <a:gd name="connsiteX2" fmla="*/ 552450 w 552450"/>
              <a:gd name="connsiteY2" fmla="*/ 304800 h 304800"/>
              <a:gd name="connsiteX3" fmla="*/ -1 w 5524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304800">
                <a:moveTo>
                  <a:pt x="-1" y="-1"/>
                </a:moveTo>
                <a:lnTo>
                  <a:pt x="552450" y="-1"/>
                </a:lnTo>
                <a:lnTo>
                  <a:pt x="55245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104" name="フリーフォーム: 図形 103">
            <a:extLst>
              <a:ext uri="{FF2B5EF4-FFF2-40B4-BE49-F238E27FC236}">
                <a16:creationId xmlns:a16="http://schemas.microsoft.com/office/drawing/2014/main" id="{E16D446A-F1A7-2DEE-1898-239946F7761F}"/>
              </a:ext>
            </a:extLst>
          </p:cNvPr>
          <p:cNvSpPr/>
          <p:nvPr/>
        </p:nvSpPr>
        <p:spPr>
          <a:xfrm>
            <a:off x="12410281" y="682466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6"/>
                  <a:pt x="1424485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05" name="グラフィックス 3">
            <a:extLst>
              <a:ext uri="{FF2B5EF4-FFF2-40B4-BE49-F238E27FC236}">
                <a16:creationId xmlns:a16="http://schemas.microsoft.com/office/drawing/2014/main" id="{8FBD1FA0-1C35-A50B-FBD5-9F7DB2690EA4}"/>
              </a:ext>
            </a:extLst>
          </p:cNvPr>
          <p:cNvGrpSpPr/>
          <p:nvPr/>
        </p:nvGrpSpPr>
        <p:grpSpPr>
          <a:xfrm>
            <a:off x="12548393" y="6962774"/>
            <a:ext cx="1171575" cy="285750"/>
            <a:chOff x="12548393" y="6962774"/>
            <a:chExt cx="1171575" cy="285750"/>
          </a:xfrm>
        </p:grpSpPr>
        <p:sp>
          <p:nvSpPr>
            <p:cNvPr id="106" name="フリーフォーム: 図形 105">
              <a:extLst>
                <a:ext uri="{FF2B5EF4-FFF2-40B4-BE49-F238E27FC236}">
                  <a16:creationId xmlns:a16="http://schemas.microsoft.com/office/drawing/2014/main" id="{E8684616-A0BC-CDCD-DA3E-FDCCF961CD15}"/>
                </a:ext>
              </a:extLst>
            </p:cNvPr>
            <p:cNvSpPr/>
            <p:nvPr/>
          </p:nvSpPr>
          <p:spPr>
            <a:xfrm>
              <a:off x="12548393" y="6962774"/>
              <a:ext cx="285750" cy="285750"/>
            </a:xfrm>
            <a:custGeom>
              <a:avLst/>
              <a:gdLst>
                <a:gd name="connsiteX0" fmla="*/ 946 w 285750"/>
                <a:gd name="connsiteY0" fmla="*/ 500 h 285750"/>
                <a:gd name="connsiteX1" fmla="*/ 127961 w 285750"/>
                <a:gd name="connsiteY1" fmla="*/ 500 h 285750"/>
                <a:gd name="connsiteX2" fmla="*/ 127961 w 285750"/>
                <a:gd name="connsiteY2" fmla="*/ 32218 h 285750"/>
                <a:gd name="connsiteX3" fmla="*/ 946 w 285750"/>
                <a:gd name="connsiteY3" fmla="*/ 32218 h 285750"/>
                <a:gd name="connsiteX4" fmla="*/ 946 w 285750"/>
                <a:gd name="connsiteY4" fmla="*/ 254531 h 285750"/>
                <a:gd name="connsiteX5" fmla="*/ 127961 w 285750"/>
                <a:gd name="connsiteY5" fmla="*/ 254531 h 285750"/>
                <a:gd name="connsiteX6" fmla="*/ 127961 w 285750"/>
                <a:gd name="connsiteY6" fmla="*/ 286250 h 285750"/>
                <a:gd name="connsiteX7" fmla="*/ 946 w 285750"/>
                <a:gd name="connsiteY7" fmla="*/ 286250 h 285750"/>
                <a:gd name="connsiteX8" fmla="*/ 946 w 285750"/>
                <a:gd name="connsiteY8" fmla="*/ 127515 h 285750"/>
                <a:gd name="connsiteX9" fmla="*/ 127961 w 285750"/>
                <a:gd name="connsiteY9" fmla="*/ 127515 h 285750"/>
                <a:gd name="connsiteX10" fmla="*/ 127961 w 285750"/>
                <a:gd name="connsiteY10" fmla="*/ 159234 h 285750"/>
                <a:gd name="connsiteX11" fmla="*/ 946 w 285750"/>
                <a:gd name="connsiteY11" fmla="*/ 159234 h 285750"/>
                <a:gd name="connsiteX12" fmla="*/ 159680 w 285750"/>
                <a:gd name="connsiteY12" fmla="*/ 500 h 285750"/>
                <a:gd name="connsiteX13" fmla="*/ 286696 w 285750"/>
                <a:gd name="connsiteY13" fmla="*/ 500 h 285750"/>
                <a:gd name="connsiteX14" fmla="*/ 286696 w 285750"/>
                <a:gd name="connsiteY14" fmla="*/ 32218 h 285750"/>
                <a:gd name="connsiteX15" fmla="*/ 159680 w 285750"/>
                <a:gd name="connsiteY15" fmla="*/ 32218 h 285750"/>
                <a:gd name="connsiteX16" fmla="*/ 159680 w 285750"/>
                <a:gd name="connsiteY16" fmla="*/ 254531 h 285750"/>
                <a:gd name="connsiteX17" fmla="*/ 286696 w 285750"/>
                <a:gd name="connsiteY17" fmla="*/ 254531 h 285750"/>
                <a:gd name="connsiteX18" fmla="*/ 286696 w 285750"/>
                <a:gd name="connsiteY18" fmla="*/ 286250 h 285750"/>
                <a:gd name="connsiteX19" fmla="*/ 159680 w 285750"/>
                <a:gd name="connsiteY19" fmla="*/ 286250 h 285750"/>
                <a:gd name="connsiteX20" fmla="*/ 159680 w 285750"/>
                <a:gd name="connsiteY20" fmla="*/ 127515 h 285750"/>
                <a:gd name="connsiteX21" fmla="*/ 286696 w 285750"/>
                <a:gd name="connsiteY21" fmla="*/ 127515 h 285750"/>
                <a:gd name="connsiteX22" fmla="*/ 286696 w 285750"/>
                <a:gd name="connsiteY22" fmla="*/ 159234 h 285750"/>
                <a:gd name="connsiteX23" fmla="*/ 159680 w 285750"/>
                <a:gd name="connsiteY23" fmla="*/ 159234 h 285750"/>
                <a:gd name="connsiteX24" fmla="*/ 80241 w 285750"/>
                <a:gd name="connsiteY24" fmla="*/ 63936 h 285750"/>
                <a:gd name="connsiteX25" fmla="*/ 207257 w 285750"/>
                <a:gd name="connsiteY25" fmla="*/ 63936 h 285750"/>
                <a:gd name="connsiteX26" fmla="*/ 207257 w 285750"/>
                <a:gd name="connsiteY26" fmla="*/ 95654 h 285750"/>
                <a:gd name="connsiteX27" fmla="*/ 80241 w 285750"/>
                <a:gd name="connsiteY27" fmla="*/ 95654 h 285750"/>
                <a:gd name="connsiteX28" fmla="*/ 80241 w 285750"/>
                <a:gd name="connsiteY28" fmla="*/ 190952 h 285750"/>
                <a:gd name="connsiteX29" fmla="*/ 207257 w 285750"/>
                <a:gd name="connsiteY29" fmla="*/ 190952 h 285750"/>
                <a:gd name="connsiteX30" fmla="*/ 207257 w 285750"/>
                <a:gd name="connsiteY30" fmla="*/ 222670 h 285750"/>
                <a:gd name="connsiteX31" fmla="*/ 80241 w 285750"/>
                <a:gd name="connsiteY31" fmla="*/ 222670 h 285750"/>
                <a:gd name="connsiteX32" fmla="*/ 946 w 285750"/>
                <a:gd name="connsiteY32" fmla="*/ 63936 h 285750"/>
                <a:gd name="connsiteX33" fmla="*/ 48523 w 285750"/>
                <a:gd name="connsiteY33" fmla="*/ 63936 h 285750"/>
                <a:gd name="connsiteX34" fmla="*/ 48523 w 285750"/>
                <a:gd name="connsiteY34" fmla="*/ 95654 h 285750"/>
                <a:gd name="connsiteX35" fmla="*/ 946 w 285750"/>
                <a:gd name="connsiteY35" fmla="*/ 95654 h 285750"/>
                <a:gd name="connsiteX36" fmla="*/ 946 w 285750"/>
                <a:gd name="connsiteY36" fmla="*/ 190952 h 285750"/>
                <a:gd name="connsiteX37" fmla="*/ 48523 w 285750"/>
                <a:gd name="connsiteY37" fmla="*/ 190952 h 285750"/>
                <a:gd name="connsiteX38" fmla="*/ 48523 w 285750"/>
                <a:gd name="connsiteY38" fmla="*/ 222670 h 285750"/>
                <a:gd name="connsiteX39" fmla="*/ 946 w 285750"/>
                <a:gd name="connsiteY39" fmla="*/ 222670 h 285750"/>
                <a:gd name="connsiteX40" fmla="*/ 239118 w 285750"/>
                <a:gd name="connsiteY40" fmla="*/ 63936 h 285750"/>
                <a:gd name="connsiteX41" fmla="*/ 286696 w 285750"/>
                <a:gd name="connsiteY41" fmla="*/ 63936 h 285750"/>
                <a:gd name="connsiteX42" fmla="*/ 286696 w 285750"/>
                <a:gd name="connsiteY42" fmla="*/ 95654 h 285750"/>
                <a:gd name="connsiteX43" fmla="*/ 239118 w 285750"/>
                <a:gd name="connsiteY43" fmla="*/ 95654 h 285750"/>
                <a:gd name="connsiteX44" fmla="*/ 239118 w 285750"/>
                <a:gd name="connsiteY44" fmla="*/ 190952 h 285750"/>
                <a:gd name="connsiteX45" fmla="*/ 286696 w 285750"/>
                <a:gd name="connsiteY45" fmla="*/ 190952 h 285750"/>
                <a:gd name="connsiteX46" fmla="*/ 286696 w 285750"/>
                <a:gd name="connsiteY46" fmla="*/ 222670 h 285750"/>
                <a:gd name="connsiteX47" fmla="*/ 239118 w 285750"/>
                <a:gd name="connsiteY47" fmla="*/ 22267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5750" h="285750">
                  <a:moveTo>
                    <a:pt x="946" y="500"/>
                  </a:moveTo>
                  <a:lnTo>
                    <a:pt x="127961" y="500"/>
                  </a:lnTo>
                  <a:lnTo>
                    <a:pt x="127961" y="32218"/>
                  </a:lnTo>
                  <a:lnTo>
                    <a:pt x="946" y="32218"/>
                  </a:lnTo>
                  <a:close/>
                  <a:moveTo>
                    <a:pt x="946" y="254531"/>
                  </a:moveTo>
                  <a:lnTo>
                    <a:pt x="127961" y="254531"/>
                  </a:lnTo>
                  <a:lnTo>
                    <a:pt x="127961" y="286250"/>
                  </a:lnTo>
                  <a:lnTo>
                    <a:pt x="946" y="286250"/>
                  </a:lnTo>
                  <a:close/>
                  <a:moveTo>
                    <a:pt x="946" y="127515"/>
                  </a:moveTo>
                  <a:lnTo>
                    <a:pt x="127961" y="127515"/>
                  </a:lnTo>
                  <a:lnTo>
                    <a:pt x="127961" y="159234"/>
                  </a:lnTo>
                  <a:lnTo>
                    <a:pt x="946" y="159234"/>
                  </a:lnTo>
                  <a:close/>
                  <a:moveTo>
                    <a:pt x="159680" y="500"/>
                  </a:moveTo>
                  <a:lnTo>
                    <a:pt x="286696" y="500"/>
                  </a:lnTo>
                  <a:lnTo>
                    <a:pt x="286696" y="32218"/>
                  </a:lnTo>
                  <a:lnTo>
                    <a:pt x="159680" y="32218"/>
                  </a:lnTo>
                  <a:close/>
                  <a:moveTo>
                    <a:pt x="159680" y="254531"/>
                  </a:moveTo>
                  <a:lnTo>
                    <a:pt x="286696" y="254531"/>
                  </a:lnTo>
                  <a:lnTo>
                    <a:pt x="286696" y="286250"/>
                  </a:lnTo>
                  <a:lnTo>
                    <a:pt x="159680" y="286250"/>
                  </a:lnTo>
                  <a:close/>
                  <a:moveTo>
                    <a:pt x="159680" y="127515"/>
                  </a:moveTo>
                  <a:lnTo>
                    <a:pt x="286696" y="127515"/>
                  </a:lnTo>
                  <a:lnTo>
                    <a:pt x="286696" y="159234"/>
                  </a:lnTo>
                  <a:lnTo>
                    <a:pt x="159680" y="159234"/>
                  </a:lnTo>
                  <a:close/>
                  <a:moveTo>
                    <a:pt x="80241" y="63936"/>
                  </a:moveTo>
                  <a:lnTo>
                    <a:pt x="207257" y="63936"/>
                  </a:lnTo>
                  <a:lnTo>
                    <a:pt x="207257" y="95654"/>
                  </a:lnTo>
                  <a:lnTo>
                    <a:pt x="80241" y="95654"/>
                  </a:lnTo>
                  <a:close/>
                  <a:moveTo>
                    <a:pt x="80241" y="190952"/>
                  </a:moveTo>
                  <a:lnTo>
                    <a:pt x="207257" y="190952"/>
                  </a:lnTo>
                  <a:lnTo>
                    <a:pt x="207257" y="222670"/>
                  </a:lnTo>
                  <a:lnTo>
                    <a:pt x="80241" y="222670"/>
                  </a:lnTo>
                  <a:close/>
                  <a:moveTo>
                    <a:pt x="946" y="63936"/>
                  </a:moveTo>
                  <a:lnTo>
                    <a:pt x="48523" y="63936"/>
                  </a:lnTo>
                  <a:lnTo>
                    <a:pt x="48523" y="95654"/>
                  </a:lnTo>
                  <a:lnTo>
                    <a:pt x="946" y="95654"/>
                  </a:lnTo>
                  <a:close/>
                  <a:moveTo>
                    <a:pt x="946" y="190952"/>
                  </a:moveTo>
                  <a:lnTo>
                    <a:pt x="48523" y="190952"/>
                  </a:lnTo>
                  <a:lnTo>
                    <a:pt x="48523" y="222670"/>
                  </a:lnTo>
                  <a:lnTo>
                    <a:pt x="946" y="222670"/>
                  </a:lnTo>
                  <a:close/>
                  <a:moveTo>
                    <a:pt x="239118" y="63936"/>
                  </a:moveTo>
                  <a:lnTo>
                    <a:pt x="286696" y="63936"/>
                  </a:lnTo>
                  <a:lnTo>
                    <a:pt x="286696" y="95654"/>
                  </a:lnTo>
                  <a:lnTo>
                    <a:pt x="239118" y="95654"/>
                  </a:lnTo>
                  <a:close/>
                  <a:moveTo>
                    <a:pt x="239118" y="190952"/>
                  </a:moveTo>
                  <a:lnTo>
                    <a:pt x="286696" y="190952"/>
                  </a:lnTo>
                  <a:lnTo>
                    <a:pt x="286696" y="222670"/>
                  </a:lnTo>
                  <a:lnTo>
                    <a:pt x="239118" y="222670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1687DB5E-6402-FD80-FBAE-60F3F8D3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43693" y="7043737"/>
              <a:ext cx="676275" cy="161925"/>
            </a:xfrm>
            <a:custGeom>
              <a:avLst/>
              <a:gdLst>
                <a:gd name="connsiteX0" fmla="*/ -1 w 676275"/>
                <a:gd name="connsiteY0" fmla="*/ -1 h 161925"/>
                <a:gd name="connsiteX1" fmla="*/ 676275 w 676275"/>
                <a:gd name="connsiteY1" fmla="*/ -1 h 161925"/>
                <a:gd name="connsiteX2" fmla="*/ 676275 w 676275"/>
                <a:gd name="connsiteY2" fmla="*/ 161925 h 161925"/>
                <a:gd name="connsiteX3" fmla="*/ -1 w 6762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5" h="161925">
                  <a:moveTo>
                    <a:pt x="-1" y="-1"/>
                  </a:moveTo>
                  <a:lnTo>
                    <a:pt x="676275" y="-1"/>
                  </a:lnTo>
                  <a:lnTo>
                    <a:pt x="6762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09" name="グラフィックス 3">
            <a:extLst>
              <a:ext uri="{FF2B5EF4-FFF2-40B4-BE49-F238E27FC236}">
                <a16:creationId xmlns:a16="http://schemas.microsoft.com/office/drawing/2014/main" id="{F9C6860E-9D4F-25F3-FF44-4E63A037568C}"/>
              </a:ext>
            </a:extLst>
          </p:cNvPr>
          <p:cNvGrpSpPr/>
          <p:nvPr/>
        </p:nvGrpSpPr>
        <p:grpSpPr>
          <a:xfrm>
            <a:off x="12043568" y="5787579"/>
            <a:ext cx="1114425" cy="1026414"/>
            <a:chOff x="12043568" y="5787579"/>
            <a:chExt cx="1114425" cy="1026414"/>
          </a:xfrm>
        </p:grpSpPr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8E94B3D5-D4C2-411A-FF67-CE904E347193}"/>
                </a:ext>
              </a:extLst>
            </p:cNvPr>
            <p:cNvSpPr/>
            <p:nvPr/>
          </p:nvSpPr>
          <p:spPr>
            <a:xfrm>
              <a:off x="12076906" y="5837586"/>
              <a:ext cx="1047750" cy="926401"/>
            </a:xfrm>
            <a:custGeom>
              <a:avLst/>
              <a:gdLst>
                <a:gd name="connsiteX0" fmla="*/ 0 w 1047750"/>
                <a:gd name="connsiteY0" fmla="*/ 0 h 926401"/>
                <a:gd name="connsiteX1" fmla="*/ 0 w 1047750"/>
                <a:gd name="connsiteY1" fmla="*/ 463201 h 926401"/>
                <a:gd name="connsiteX2" fmla="*/ 1047750 w 1047750"/>
                <a:gd name="connsiteY2" fmla="*/ 463201 h 926401"/>
                <a:gd name="connsiteX3" fmla="*/ 1047750 w 1047750"/>
                <a:gd name="connsiteY3" fmla="*/ 926402 h 92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926401">
                  <a:moveTo>
                    <a:pt x="0" y="0"/>
                  </a:moveTo>
                  <a:lnTo>
                    <a:pt x="0" y="463201"/>
                  </a:lnTo>
                  <a:lnTo>
                    <a:pt x="1047750" y="463201"/>
                  </a:lnTo>
                  <a:lnTo>
                    <a:pt x="1047750" y="92640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1" name="フリーフォーム: 図形 110">
              <a:extLst>
                <a:ext uri="{FF2B5EF4-FFF2-40B4-BE49-F238E27FC236}">
                  <a16:creationId xmlns:a16="http://schemas.microsoft.com/office/drawing/2014/main" id="{9B7ED2EE-F0DE-BD22-FA5D-BF50B0501F7C}"/>
                </a:ext>
              </a:extLst>
            </p:cNvPr>
            <p:cNvSpPr/>
            <p:nvPr/>
          </p:nvSpPr>
          <p:spPr>
            <a:xfrm>
              <a:off x="12043568" y="5787579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2" name="フリーフォーム: 図形 111">
              <a:extLst>
                <a:ext uri="{FF2B5EF4-FFF2-40B4-BE49-F238E27FC236}">
                  <a16:creationId xmlns:a16="http://schemas.microsoft.com/office/drawing/2014/main" id="{AD80ADFD-7866-33C5-2D21-D25C1CEDBAF6}"/>
                </a:ext>
              </a:extLst>
            </p:cNvPr>
            <p:cNvSpPr/>
            <p:nvPr/>
          </p:nvSpPr>
          <p:spPr>
            <a:xfrm>
              <a:off x="13091318" y="6747319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13" name="図 112">
            <a:extLst>
              <a:ext uri="{FF2B5EF4-FFF2-40B4-BE49-F238E27FC236}">
                <a16:creationId xmlns:a16="http://schemas.microsoft.com/office/drawing/2014/main" id="{8A863F72-90F8-220E-9567-630EDFF53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05568" y="6486524"/>
            <a:ext cx="647700" cy="150018"/>
          </a:xfrm>
          <a:custGeom>
            <a:avLst/>
            <a:gdLst>
              <a:gd name="connsiteX0" fmla="*/ -1 w 647700"/>
              <a:gd name="connsiteY0" fmla="*/ -1 h 150018"/>
              <a:gd name="connsiteX1" fmla="*/ 647700 w 647700"/>
              <a:gd name="connsiteY1" fmla="*/ -1 h 150018"/>
              <a:gd name="connsiteX2" fmla="*/ 647700 w 647700"/>
              <a:gd name="connsiteY2" fmla="*/ 150018 h 150018"/>
              <a:gd name="connsiteX3" fmla="*/ -1 w 64770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150018">
                <a:moveTo>
                  <a:pt x="-1" y="-1"/>
                </a:moveTo>
                <a:lnTo>
                  <a:pt x="647700" y="-1"/>
                </a:lnTo>
                <a:lnTo>
                  <a:pt x="647700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115" name="グラフィックス 3">
            <a:extLst>
              <a:ext uri="{FF2B5EF4-FFF2-40B4-BE49-F238E27FC236}">
                <a16:creationId xmlns:a16="http://schemas.microsoft.com/office/drawing/2014/main" id="{489F2BCA-F1DE-1100-5A3D-5F2530E5301E}"/>
              </a:ext>
            </a:extLst>
          </p:cNvPr>
          <p:cNvGrpSpPr/>
          <p:nvPr/>
        </p:nvGrpSpPr>
        <p:grpSpPr>
          <a:xfrm>
            <a:off x="12706698" y="5457824"/>
            <a:ext cx="740664" cy="66675"/>
            <a:chOff x="12706698" y="5457824"/>
            <a:chExt cx="740664" cy="66675"/>
          </a:xfrm>
        </p:grpSpPr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FAEEAACE-CF26-478E-9F4B-51B019DA56FB}"/>
                </a:ext>
              </a:extLst>
            </p:cNvPr>
            <p:cNvSpPr/>
            <p:nvPr/>
          </p:nvSpPr>
          <p:spPr>
            <a:xfrm>
              <a:off x="12756705" y="5491162"/>
              <a:ext cx="640651" cy="9525"/>
            </a:xfrm>
            <a:custGeom>
              <a:avLst/>
              <a:gdLst>
                <a:gd name="connsiteX0" fmla="*/ 0 w 640651"/>
                <a:gd name="connsiteY0" fmla="*/ 0 h 9525"/>
                <a:gd name="connsiteX1" fmla="*/ 640652 w 64065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651" h="9525">
                  <a:moveTo>
                    <a:pt x="0" y="0"/>
                  </a:moveTo>
                  <a:lnTo>
                    <a:pt x="640652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7" name="フリーフォーム: 図形 116">
              <a:extLst>
                <a:ext uri="{FF2B5EF4-FFF2-40B4-BE49-F238E27FC236}">
                  <a16:creationId xmlns:a16="http://schemas.microsoft.com/office/drawing/2014/main" id="{39B75557-6F93-445B-E7D8-AE5E49B80CDD}"/>
                </a:ext>
              </a:extLst>
            </p:cNvPr>
            <p:cNvSpPr/>
            <p:nvPr/>
          </p:nvSpPr>
          <p:spPr>
            <a:xfrm>
              <a:off x="12706698" y="545782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8" name="フリーフォーム: 図形 117">
              <a:extLst>
                <a:ext uri="{FF2B5EF4-FFF2-40B4-BE49-F238E27FC236}">
                  <a16:creationId xmlns:a16="http://schemas.microsoft.com/office/drawing/2014/main" id="{F0FF7152-5A2B-57E9-8E89-506585E85344}"/>
                </a:ext>
              </a:extLst>
            </p:cNvPr>
            <p:cNvSpPr/>
            <p:nvPr/>
          </p:nvSpPr>
          <p:spPr>
            <a:xfrm>
              <a:off x="13380688" y="545782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19" name="図 118">
            <a:extLst>
              <a:ext uri="{FF2B5EF4-FFF2-40B4-BE49-F238E27FC236}">
                <a16:creationId xmlns:a16="http://schemas.microsoft.com/office/drawing/2014/main" id="{56F916E3-B165-C197-D7C0-7140BA3BC8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38918" y="5376862"/>
            <a:ext cx="285750" cy="273843"/>
          </a:xfrm>
          <a:custGeom>
            <a:avLst/>
            <a:gdLst>
              <a:gd name="connsiteX0" fmla="*/ -1 w 285750"/>
              <a:gd name="connsiteY0" fmla="*/ -1 h 273843"/>
              <a:gd name="connsiteX1" fmla="*/ 285750 w 285750"/>
              <a:gd name="connsiteY1" fmla="*/ -1 h 273843"/>
              <a:gd name="connsiteX2" fmla="*/ 285750 w 285750"/>
              <a:gd name="connsiteY2" fmla="*/ 273843 h 273843"/>
              <a:gd name="connsiteX3" fmla="*/ -1 w 28575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273843">
                <a:moveTo>
                  <a:pt x="-1" y="-1"/>
                </a:moveTo>
                <a:lnTo>
                  <a:pt x="285750" y="-1"/>
                </a:lnTo>
                <a:lnTo>
                  <a:pt x="285750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121" name="フリーフォーム: 図形 120">
            <a:extLst>
              <a:ext uri="{FF2B5EF4-FFF2-40B4-BE49-F238E27FC236}">
                <a16:creationId xmlns:a16="http://schemas.microsoft.com/office/drawing/2014/main" id="{3D22BD95-CBB4-D4D9-892B-B499CC0E4594}"/>
              </a:ext>
            </a:extLst>
          </p:cNvPr>
          <p:cNvSpPr/>
          <p:nvPr/>
        </p:nvSpPr>
        <p:spPr>
          <a:xfrm>
            <a:off x="11457781" y="5205412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6" y="0"/>
                  <a:pt x="1238250" y="4265"/>
                  <a:pt x="1238250" y="9525"/>
                </a:cubicBezTo>
                <a:lnTo>
                  <a:pt x="1238250" y="561975"/>
                </a:lnTo>
                <a:cubicBezTo>
                  <a:pt x="1238250" y="567235"/>
                  <a:pt x="1233986" y="571500"/>
                  <a:pt x="12287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2" name="グラフィックス 3">
            <a:extLst>
              <a:ext uri="{FF2B5EF4-FFF2-40B4-BE49-F238E27FC236}">
                <a16:creationId xmlns:a16="http://schemas.microsoft.com/office/drawing/2014/main" id="{67C8DCB0-259A-96DD-8951-1A81062777AB}"/>
              </a:ext>
            </a:extLst>
          </p:cNvPr>
          <p:cNvGrpSpPr/>
          <p:nvPr/>
        </p:nvGrpSpPr>
        <p:grpSpPr>
          <a:xfrm>
            <a:off x="11605775" y="5343524"/>
            <a:ext cx="914042" cy="314325"/>
            <a:chOff x="11605775" y="5343524"/>
            <a:chExt cx="914042" cy="314325"/>
          </a:xfrm>
        </p:grpSpPr>
        <p:grpSp>
          <p:nvGrpSpPr>
            <p:cNvPr id="123" name="グラフィックス 3">
              <a:extLst>
                <a:ext uri="{FF2B5EF4-FFF2-40B4-BE49-F238E27FC236}">
                  <a16:creationId xmlns:a16="http://schemas.microsoft.com/office/drawing/2014/main" id="{36346FE3-5720-AEDD-F98F-97FEA3F144CE}"/>
                </a:ext>
              </a:extLst>
            </p:cNvPr>
            <p:cNvGrpSpPr/>
            <p:nvPr/>
          </p:nvGrpSpPr>
          <p:grpSpPr>
            <a:xfrm>
              <a:off x="11605775" y="5343524"/>
              <a:ext cx="256460" cy="285750"/>
              <a:chOff x="11605775" y="5343524"/>
              <a:chExt cx="256460" cy="285750"/>
            </a:xfrm>
          </p:grpSpPr>
          <p:grpSp>
            <p:nvGrpSpPr>
              <p:cNvPr id="124" name="グラフィックス 3">
                <a:extLst>
                  <a:ext uri="{FF2B5EF4-FFF2-40B4-BE49-F238E27FC236}">
                    <a16:creationId xmlns:a16="http://schemas.microsoft.com/office/drawing/2014/main" id="{A8FB994D-FECF-B08F-147D-9D4C20B8392C}"/>
                  </a:ext>
                </a:extLst>
              </p:cNvPr>
              <p:cNvGrpSpPr/>
              <p:nvPr/>
            </p:nvGrpSpPr>
            <p:grpSpPr>
              <a:xfrm>
                <a:off x="11772939" y="5402388"/>
                <a:ext cx="65722" cy="167306"/>
                <a:chOff x="11772939" y="5402388"/>
                <a:chExt cx="65722" cy="167306"/>
              </a:xfrm>
              <a:solidFill>
                <a:srgbClr val="669DF6"/>
              </a:solidFill>
            </p:grpSpPr>
            <p:sp>
              <p:nvSpPr>
                <p:cNvPr id="125" name="フリーフォーム: 図形 124">
                  <a:extLst>
                    <a:ext uri="{FF2B5EF4-FFF2-40B4-BE49-F238E27FC236}">
                      <a16:creationId xmlns:a16="http://schemas.microsoft.com/office/drawing/2014/main" id="{DD0989AA-9AFB-1217-AEE7-7FE52E18806B}"/>
                    </a:ext>
                  </a:extLst>
                </p:cNvPr>
                <p:cNvSpPr/>
                <p:nvPr/>
              </p:nvSpPr>
              <p:spPr>
                <a:xfrm>
                  <a:off x="11772939" y="5476112"/>
                  <a:ext cx="59721" cy="19716"/>
                </a:xfrm>
                <a:custGeom>
                  <a:avLst/>
                  <a:gdLst>
                    <a:gd name="connsiteX0" fmla="*/ 848 w 59721"/>
                    <a:gd name="connsiteY0" fmla="*/ 329 h 19716"/>
                    <a:gd name="connsiteX1" fmla="*/ 60570 w 59721"/>
                    <a:gd name="connsiteY1" fmla="*/ 329 h 19716"/>
                    <a:gd name="connsiteX2" fmla="*/ 60570 w 59721"/>
                    <a:gd name="connsiteY2" fmla="*/ 20046 h 19716"/>
                    <a:gd name="connsiteX3" fmla="*/ 848 w 59721"/>
                    <a:gd name="connsiteY3" fmla="*/ 20046 h 1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721" h="19716">
                      <a:moveTo>
                        <a:pt x="848" y="329"/>
                      </a:moveTo>
                      <a:lnTo>
                        <a:pt x="60570" y="329"/>
                      </a:lnTo>
                      <a:lnTo>
                        <a:pt x="60570" y="20046"/>
                      </a:lnTo>
                      <a:lnTo>
                        <a:pt x="848" y="2004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26" name="フリーフォーム: 図形 125">
                  <a:extLst>
                    <a:ext uri="{FF2B5EF4-FFF2-40B4-BE49-F238E27FC236}">
                      <a16:creationId xmlns:a16="http://schemas.microsoft.com/office/drawing/2014/main" id="{1912D7E7-4DD4-101C-DF7F-DF395284B2AE}"/>
                    </a:ext>
                  </a:extLst>
                </p:cNvPr>
                <p:cNvSpPr/>
                <p:nvPr/>
              </p:nvSpPr>
              <p:spPr>
                <a:xfrm>
                  <a:off x="11818945" y="5402388"/>
                  <a:ext cx="19716" cy="167306"/>
                </a:xfrm>
                <a:custGeom>
                  <a:avLst/>
                  <a:gdLst>
                    <a:gd name="connsiteX0" fmla="*/ 849 w 19716"/>
                    <a:gd name="connsiteY0" fmla="*/ 329 h 167306"/>
                    <a:gd name="connsiteX1" fmla="*/ 20566 w 19716"/>
                    <a:gd name="connsiteY1" fmla="*/ 329 h 167306"/>
                    <a:gd name="connsiteX2" fmla="*/ 20566 w 19716"/>
                    <a:gd name="connsiteY2" fmla="*/ 167636 h 167306"/>
                    <a:gd name="connsiteX3" fmla="*/ 849 w 19716"/>
                    <a:gd name="connsiteY3" fmla="*/ 167636 h 167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16" h="167306">
                      <a:moveTo>
                        <a:pt x="849" y="329"/>
                      </a:moveTo>
                      <a:lnTo>
                        <a:pt x="20566" y="329"/>
                      </a:lnTo>
                      <a:lnTo>
                        <a:pt x="20566" y="167636"/>
                      </a:lnTo>
                      <a:lnTo>
                        <a:pt x="849" y="16763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27" name="グラフィックス 3">
                <a:extLst>
                  <a:ext uri="{FF2B5EF4-FFF2-40B4-BE49-F238E27FC236}">
                    <a16:creationId xmlns:a16="http://schemas.microsoft.com/office/drawing/2014/main" id="{2CC462FE-9440-F8BC-58C2-1C7325D1D4D0}"/>
                  </a:ext>
                </a:extLst>
              </p:cNvPr>
              <p:cNvGrpSpPr/>
              <p:nvPr/>
            </p:nvGrpSpPr>
            <p:grpSpPr>
              <a:xfrm>
                <a:off x="11795370" y="5343524"/>
                <a:ext cx="66865" cy="285750"/>
                <a:chOff x="11795370" y="5343524"/>
                <a:chExt cx="66865" cy="285750"/>
              </a:xfrm>
              <a:solidFill>
                <a:srgbClr val="4285F4"/>
              </a:solidFill>
            </p:grpSpPr>
            <p:sp>
              <p:nvSpPr>
                <p:cNvPr id="128" name="フリーフォーム: 図形 127">
                  <a:extLst>
                    <a:ext uri="{FF2B5EF4-FFF2-40B4-BE49-F238E27FC236}">
                      <a16:creationId xmlns:a16="http://schemas.microsoft.com/office/drawing/2014/main" id="{C3E9F773-143D-6C99-8019-BF02A9F57747}"/>
                    </a:ext>
                  </a:extLst>
                </p:cNvPr>
                <p:cNvSpPr/>
                <p:nvPr/>
              </p:nvSpPr>
              <p:spPr>
                <a:xfrm>
                  <a:off x="11795370" y="5562409"/>
                  <a:ext cx="66865" cy="66865"/>
                </a:xfrm>
                <a:custGeom>
                  <a:avLst/>
                  <a:gdLst>
                    <a:gd name="connsiteX0" fmla="*/ 63714 w 66865"/>
                    <a:gd name="connsiteY0" fmla="*/ 333 h 66865"/>
                    <a:gd name="connsiteX1" fmla="*/ 67715 w 66865"/>
                    <a:gd name="connsiteY1" fmla="*/ 333 h 66865"/>
                    <a:gd name="connsiteX2" fmla="*/ 67715 w 66865"/>
                    <a:gd name="connsiteY2" fmla="*/ 67199 h 66865"/>
                    <a:gd name="connsiteX3" fmla="*/ 63714 w 66865"/>
                    <a:gd name="connsiteY3" fmla="*/ 67199 h 66865"/>
                    <a:gd name="connsiteX4" fmla="*/ 4850 w 66865"/>
                    <a:gd name="connsiteY4" fmla="*/ 67199 h 66865"/>
                    <a:gd name="connsiteX5" fmla="*/ 849 w 66865"/>
                    <a:gd name="connsiteY5" fmla="*/ 67199 h 66865"/>
                    <a:gd name="connsiteX6" fmla="*/ 849 w 66865"/>
                    <a:gd name="connsiteY6" fmla="*/ 333 h 66865"/>
                    <a:gd name="connsiteX7" fmla="*/ 4850 w 66865"/>
                    <a:gd name="connsiteY7" fmla="*/ 333 h 66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865" h="66865">
                      <a:moveTo>
                        <a:pt x="63714" y="333"/>
                      </a:moveTo>
                      <a:cubicBezTo>
                        <a:pt x="65924" y="333"/>
                        <a:pt x="67715" y="333"/>
                        <a:pt x="67715" y="333"/>
                      </a:cubicBezTo>
                      <a:lnTo>
                        <a:pt x="67715" y="67199"/>
                      </a:lnTo>
                      <a:cubicBezTo>
                        <a:pt x="67715" y="67199"/>
                        <a:pt x="65924" y="67199"/>
                        <a:pt x="63714" y="67199"/>
                      </a:cubicBezTo>
                      <a:lnTo>
                        <a:pt x="4850" y="67199"/>
                      </a:lnTo>
                      <a:cubicBezTo>
                        <a:pt x="2640" y="67199"/>
                        <a:pt x="849" y="67199"/>
                        <a:pt x="849" y="67199"/>
                      </a:cubicBezTo>
                      <a:lnTo>
                        <a:pt x="849" y="333"/>
                      </a:lnTo>
                      <a:cubicBezTo>
                        <a:pt x="849" y="333"/>
                        <a:pt x="2640" y="333"/>
                        <a:pt x="4850" y="333"/>
                      </a:cubicBez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29" name="フリーフォーム: 図形 128">
                  <a:extLst>
                    <a:ext uri="{FF2B5EF4-FFF2-40B4-BE49-F238E27FC236}">
                      <a16:creationId xmlns:a16="http://schemas.microsoft.com/office/drawing/2014/main" id="{5BA97745-9CCE-909D-4269-A637860EF493}"/>
                    </a:ext>
                  </a:extLst>
                </p:cNvPr>
                <p:cNvSpPr/>
                <p:nvPr/>
              </p:nvSpPr>
              <p:spPr>
                <a:xfrm>
                  <a:off x="11795370" y="5343524"/>
                  <a:ext cx="66865" cy="66865"/>
                </a:xfrm>
                <a:custGeom>
                  <a:avLst/>
                  <a:gdLst>
                    <a:gd name="connsiteX0" fmla="*/ 63714 w 66865"/>
                    <a:gd name="connsiteY0" fmla="*/ 326 h 66865"/>
                    <a:gd name="connsiteX1" fmla="*/ 67715 w 66865"/>
                    <a:gd name="connsiteY1" fmla="*/ 326 h 66865"/>
                    <a:gd name="connsiteX2" fmla="*/ 67715 w 66865"/>
                    <a:gd name="connsiteY2" fmla="*/ 67191 h 66865"/>
                    <a:gd name="connsiteX3" fmla="*/ 63714 w 66865"/>
                    <a:gd name="connsiteY3" fmla="*/ 67191 h 66865"/>
                    <a:gd name="connsiteX4" fmla="*/ 4850 w 66865"/>
                    <a:gd name="connsiteY4" fmla="*/ 67191 h 66865"/>
                    <a:gd name="connsiteX5" fmla="*/ 849 w 66865"/>
                    <a:gd name="connsiteY5" fmla="*/ 67191 h 66865"/>
                    <a:gd name="connsiteX6" fmla="*/ 849 w 66865"/>
                    <a:gd name="connsiteY6" fmla="*/ 326 h 66865"/>
                    <a:gd name="connsiteX7" fmla="*/ 4850 w 66865"/>
                    <a:gd name="connsiteY7" fmla="*/ 326 h 66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865" h="66865">
                      <a:moveTo>
                        <a:pt x="63714" y="326"/>
                      </a:moveTo>
                      <a:cubicBezTo>
                        <a:pt x="65924" y="326"/>
                        <a:pt x="67715" y="326"/>
                        <a:pt x="67715" y="326"/>
                      </a:cubicBezTo>
                      <a:lnTo>
                        <a:pt x="67715" y="67191"/>
                      </a:lnTo>
                      <a:cubicBezTo>
                        <a:pt x="67715" y="67191"/>
                        <a:pt x="65924" y="67191"/>
                        <a:pt x="63714" y="67191"/>
                      </a:cubicBezTo>
                      <a:lnTo>
                        <a:pt x="4850" y="67191"/>
                      </a:lnTo>
                      <a:cubicBezTo>
                        <a:pt x="2640" y="67191"/>
                        <a:pt x="849" y="67191"/>
                        <a:pt x="849" y="67191"/>
                      </a:cubicBezTo>
                      <a:lnTo>
                        <a:pt x="849" y="326"/>
                      </a:lnTo>
                      <a:cubicBezTo>
                        <a:pt x="849" y="326"/>
                        <a:pt x="2640" y="326"/>
                        <a:pt x="4850" y="326"/>
                      </a:cubicBez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30" name="フリーフォーム: 図形 129">
                <a:extLst>
                  <a:ext uri="{FF2B5EF4-FFF2-40B4-BE49-F238E27FC236}">
                    <a16:creationId xmlns:a16="http://schemas.microsoft.com/office/drawing/2014/main" id="{C4AEE578-BF6D-16DE-AF6A-E5C011BC4C2D}"/>
                  </a:ext>
                </a:extLst>
              </p:cNvPr>
              <p:cNvSpPr/>
              <p:nvPr/>
            </p:nvSpPr>
            <p:spPr>
              <a:xfrm>
                <a:off x="11662211" y="5476112"/>
                <a:ext cx="61150" cy="19716"/>
              </a:xfrm>
              <a:custGeom>
                <a:avLst/>
                <a:gdLst>
                  <a:gd name="connsiteX0" fmla="*/ 845 w 61150"/>
                  <a:gd name="connsiteY0" fmla="*/ 329 h 19716"/>
                  <a:gd name="connsiteX1" fmla="*/ 61995 w 61150"/>
                  <a:gd name="connsiteY1" fmla="*/ 329 h 19716"/>
                  <a:gd name="connsiteX2" fmla="*/ 61995 w 61150"/>
                  <a:gd name="connsiteY2" fmla="*/ 20046 h 19716"/>
                  <a:gd name="connsiteX3" fmla="*/ 845 w 61150"/>
                  <a:gd name="connsiteY3" fmla="*/ 20046 h 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" h="19716">
                    <a:moveTo>
                      <a:pt x="845" y="329"/>
                    </a:moveTo>
                    <a:lnTo>
                      <a:pt x="61995" y="329"/>
                    </a:lnTo>
                    <a:lnTo>
                      <a:pt x="61995" y="20046"/>
                    </a:lnTo>
                    <a:lnTo>
                      <a:pt x="845" y="2004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31" name="グラフィックス 3">
                <a:extLst>
                  <a:ext uri="{FF2B5EF4-FFF2-40B4-BE49-F238E27FC236}">
                    <a16:creationId xmlns:a16="http://schemas.microsoft.com/office/drawing/2014/main" id="{701C5ABD-28BD-0909-6576-0DDA58EC72BD}"/>
                  </a:ext>
                </a:extLst>
              </p:cNvPr>
              <p:cNvGrpSpPr/>
              <p:nvPr/>
            </p:nvGrpSpPr>
            <p:grpSpPr>
              <a:xfrm>
                <a:off x="11605775" y="5452538"/>
                <a:ext cx="173879" cy="66865"/>
                <a:chOff x="11605775" y="5452538"/>
                <a:chExt cx="173879" cy="66865"/>
              </a:xfrm>
              <a:solidFill>
                <a:srgbClr val="4285F4"/>
              </a:solidFill>
            </p:grpSpPr>
            <p:sp>
              <p:nvSpPr>
                <p:cNvPr id="132" name="フリーフォーム: 図形 131">
                  <a:extLst>
                    <a:ext uri="{FF2B5EF4-FFF2-40B4-BE49-F238E27FC236}">
                      <a16:creationId xmlns:a16="http://schemas.microsoft.com/office/drawing/2014/main" id="{2EE1FA81-1DD7-C632-3784-352B71620542}"/>
                    </a:ext>
                  </a:extLst>
                </p:cNvPr>
                <p:cNvSpPr/>
                <p:nvPr/>
              </p:nvSpPr>
              <p:spPr>
                <a:xfrm>
                  <a:off x="11605775" y="5452538"/>
                  <a:ext cx="66865" cy="66865"/>
                </a:xfrm>
                <a:custGeom>
                  <a:avLst/>
                  <a:gdLst>
                    <a:gd name="connsiteX0" fmla="*/ 63708 w 66865"/>
                    <a:gd name="connsiteY0" fmla="*/ 329 h 66865"/>
                    <a:gd name="connsiteX1" fmla="*/ 67708 w 66865"/>
                    <a:gd name="connsiteY1" fmla="*/ 329 h 66865"/>
                    <a:gd name="connsiteX2" fmla="*/ 67708 w 66865"/>
                    <a:gd name="connsiteY2" fmla="*/ 67195 h 66865"/>
                    <a:gd name="connsiteX3" fmla="*/ 63708 w 66865"/>
                    <a:gd name="connsiteY3" fmla="*/ 67195 h 66865"/>
                    <a:gd name="connsiteX4" fmla="*/ 4843 w 66865"/>
                    <a:gd name="connsiteY4" fmla="*/ 67195 h 66865"/>
                    <a:gd name="connsiteX5" fmla="*/ 843 w 66865"/>
                    <a:gd name="connsiteY5" fmla="*/ 67195 h 66865"/>
                    <a:gd name="connsiteX6" fmla="*/ 843 w 66865"/>
                    <a:gd name="connsiteY6" fmla="*/ 329 h 66865"/>
                    <a:gd name="connsiteX7" fmla="*/ 4843 w 66865"/>
                    <a:gd name="connsiteY7" fmla="*/ 329 h 66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865" h="66865">
                      <a:moveTo>
                        <a:pt x="63708" y="329"/>
                      </a:moveTo>
                      <a:cubicBezTo>
                        <a:pt x="65917" y="329"/>
                        <a:pt x="67708" y="329"/>
                        <a:pt x="67708" y="329"/>
                      </a:cubicBezTo>
                      <a:lnTo>
                        <a:pt x="67708" y="67195"/>
                      </a:lnTo>
                      <a:cubicBezTo>
                        <a:pt x="67708" y="67195"/>
                        <a:pt x="65917" y="67195"/>
                        <a:pt x="63708" y="67195"/>
                      </a:cubicBezTo>
                      <a:lnTo>
                        <a:pt x="4843" y="67195"/>
                      </a:lnTo>
                      <a:cubicBezTo>
                        <a:pt x="2634" y="67195"/>
                        <a:pt x="843" y="67195"/>
                        <a:pt x="843" y="67195"/>
                      </a:cubicBezTo>
                      <a:lnTo>
                        <a:pt x="843" y="329"/>
                      </a:lnTo>
                      <a:cubicBezTo>
                        <a:pt x="843" y="329"/>
                        <a:pt x="2634" y="329"/>
                        <a:pt x="4843" y="329"/>
                      </a:cubicBez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33" name="フリーフォーム: 図形 132">
                  <a:extLst>
                    <a:ext uri="{FF2B5EF4-FFF2-40B4-BE49-F238E27FC236}">
                      <a16:creationId xmlns:a16="http://schemas.microsoft.com/office/drawing/2014/main" id="{14A8836C-99AE-8492-0219-A9A98B5B880E}"/>
                    </a:ext>
                  </a:extLst>
                </p:cNvPr>
                <p:cNvSpPr/>
                <p:nvPr/>
              </p:nvSpPr>
              <p:spPr>
                <a:xfrm>
                  <a:off x="11716789" y="5454538"/>
                  <a:ext cx="62865" cy="62865"/>
                </a:xfrm>
                <a:custGeom>
                  <a:avLst/>
                  <a:gdLst>
                    <a:gd name="connsiteX0" fmla="*/ 32279 w 62865"/>
                    <a:gd name="connsiteY0" fmla="*/ 63194 h 62865"/>
                    <a:gd name="connsiteX1" fmla="*/ 847 w 62865"/>
                    <a:gd name="connsiteY1" fmla="*/ 31762 h 62865"/>
                    <a:gd name="connsiteX2" fmla="*/ 32279 w 62865"/>
                    <a:gd name="connsiteY2" fmla="*/ 329 h 62865"/>
                    <a:gd name="connsiteX3" fmla="*/ 63712 w 62865"/>
                    <a:gd name="connsiteY3" fmla="*/ 31762 h 62865"/>
                    <a:gd name="connsiteX4" fmla="*/ 32565 w 62865"/>
                    <a:gd name="connsiteY4" fmla="*/ 63194 h 62865"/>
                    <a:gd name="connsiteX5" fmla="*/ 32279 w 62865"/>
                    <a:gd name="connsiteY5" fmla="*/ 63194 h 62865"/>
                    <a:gd name="connsiteX6" fmla="*/ 32279 w 62865"/>
                    <a:gd name="connsiteY6" fmla="*/ 12188 h 62865"/>
                    <a:gd name="connsiteX7" fmla="*/ 11862 w 62865"/>
                    <a:gd name="connsiteY7" fmla="*/ 31179 h 62865"/>
                    <a:gd name="connsiteX8" fmla="*/ 17277 w 62865"/>
                    <a:gd name="connsiteY8" fmla="*/ 45478 h 62865"/>
                    <a:gd name="connsiteX9" fmla="*/ 45152 w 62865"/>
                    <a:gd name="connsiteY9" fmla="*/ 46182 h 62865"/>
                    <a:gd name="connsiteX10" fmla="*/ 51281 w 62865"/>
                    <a:gd name="connsiteY10" fmla="*/ 32191 h 62865"/>
                    <a:gd name="connsiteX11" fmla="*/ 32279 w 62865"/>
                    <a:gd name="connsiteY11" fmla="*/ 12188 h 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865" h="62865">
                      <a:moveTo>
                        <a:pt x="32279" y="63194"/>
                      </a:moveTo>
                      <a:cubicBezTo>
                        <a:pt x="14919" y="63194"/>
                        <a:pt x="847" y="49121"/>
                        <a:pt x="847" y="31762"/>
                      </a:cubicBezTo>
                      <a:cubicBezTo>
                        <a:pt x="847" y="14402"/>
                        <a:pt x="14919" y="329"/>
                        <a:pt x="32279" y="329"/>
                      </a:cubicBezTo>
                      <a:cubicBezTo>
                        <a:pt x="49638" y="329"/>
                        <a:pt x="63712" y="14402"/>
                        <a:pt x="63712" y="31762"/>
                      </a:cubicBezTo>
                      <a:cubicBezTo>
                        <a:pt x="63790" y="49043"/>
                        <a:pt x="49846" y="63116"/>
                        <a:pt x="32565" y="63194"/>
                      </a:cubicBezTo>
                      <a:cubicBezTo>
                        <a:pt x="32470" y="63194"/>
                        <a:pt x="32374" y="63194"/>
                        <a:pt x="32279" y="63194"/>
                      </a:cubicBezTo>
                      <a:close/>
                      <a:moveTo>
                        <a:pt x="32279" y="12188"/>
                      </a:moveTo>
                      <a:cubicBezTo>
                        <a:pt x="21397" y="11794"/>
                        <a:pt x="12256" y="20297"/>
                        <a:pt x="11862" y="31179"/>
                      </a:cubicBezTo>
                      <a:cubicBezTo>
                        <a:pt x="11670" y="36480"/>
                        <a:pt x="13622" y="41635"/>
                        <a:pt x="17277" y="45478"/>
                      </a:cubicBezTo>
                      <a:cubicBezTo>
                        <a:pt x="24780" y="53370"/>
                        <a:pt x="37260" y="53686"/>
                        <a:pt x="45152" y="46182"/>
                      </a:cubicBezTo>
                      <a:cubicBezTo>
                        <a:pt x="48993" y="42532"/>
                        <a:pt x="51201" y="37488"/>
                        <a:pt x="51281" y="32191"/>
                      </a:cubicBezTo>
                      <a:cubicBezTo>
                        <a:pt x="51521" y="21434"/>
                        <a:pt x="43035" y="12500"/>
                        <a:pt x="32279" y="12188"/>
                      </a:cubicBez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134" name="図 133">
              <a:extLst>
                <a:ext uri="{FF2B5EF4-FFF2-40B4-BE49-F238E27FC236}">
                  <a16:creationId xmlns:a16="http://schemas.microsoft.com/office/drawing/2014/main" id="{DD8DCBA0-A89B-A175-DEA3-A1535495E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072143" y="5353049"/>
              <a:ext cx="447675" cy="304800"/>
            </a:xfrm>
            <a:custGeom>
              <a:avLst/>
              <a:gdLst>
                <a:gd name="connsiteX0" fmla="*/ -1 w 447675"/>
                <a:gd name="connsiteY0" fmla="*/ -1 h 304800"/>
                <a:gd name="connsiteX1" fmla="*/ 447675 w 447675"/>
                <a:gd name="connsiteY1" fmla="*/ -1 h 304800"/>
                <a:gd name="connsiteX2" fmla="*/ 447675 w 447675"/>
                <a:gd name="connsiteY2" fmla="*/ 304800 h 304800"/>
                <a:gd name="connsiteX3" fmla="*/ -1 w 4476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304800">
                  <a:moveTo>
                    <a:pt x="-1" y="-1"/>
                  </a:moveTo>
                  <a:lnTo>
                    <a:pt x="447675" y="-1"/>
                  </a:lnTo>
                  <a:lnTo>
                    <a:pt x="4476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36" name="フリーフォーム: 図形 135">
            <a:extLst>
              <a:ext uri="{FF2B5EF4-FFF2-40B4-BE49-F238E27FC236}">
                <a16:creationId xmlns:a16="http://schemas.microsoft.com/office/drawing/2014/main" id="{AE941E92-E905-1A2D-51FC-ABCAD9500710}"/>
              </a:ext>
            </a:extLst>
          </p:cNvPr>
          <p:cNvSpPr/>
          <p:nvPr/>
        </p:nvSpPr>
        <p:spPr>
          <a:xfrm>
            <a:off x="7457281" y="3414712"/>
            <a:ext cx="1619250" cy="571500"/>
          </a:xfrm>
          <a:custGeom>
            <a:avLst/>
            <a:gdLst>
              <a:gd name="connsiteX0" fmla="*/ 1609725 w 1619250"/>
              <a:gd name="connsiteY0" fmla="*/ 0 h 571500"/>
              <a:gd name="connsiteX1" fmla="*/ 1619250 w 1619250"/>
              <a:gd name="connsiteY1" fmla="*/ 9525 h 571500"/>
              <a:gd name="connsiteX2" fmla="*/ 1619250 w 1619250"/>
              <a:gd name="connsiteY2" fmla="*/ 561975 h 571500"/>
              <a:gd name="connsiteX3" fmla="*/ 1609725 w 1619250"/>
              <a:gd name="connsiteY3" fmla="*/ 571500 h 571500"/>
              <a:gd name="connsiteX4" fmla="*/ 9525 w 1619250"/>
              <a:gd name="connsiteY4" fmla="*/ 571500 h 571500"/>
              <a:gd name="connsiteX5" fmla="*/ 0 w 1619250"/>
              <a:gd name="connsiteY5" fmla="*/ 561975 h 571500"/>
              <a:gd name="connsiteX6" fmla="*/ 0 w 1619250"/>
              <a:gd name="connsiteY6" fmla="*/ 9525 h 571500"/>
              <a:gd name="connsiteX7" fmla="*/ 9525 w 1619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250" h="571500">
                <a:moveTo>
                  <a:pt x="1609725" y="0"/>
                </a:moveTo>
                <a:cubicBezTo>
                  <a:pt x="1614986" y="0"/>
                  <a:pt x="1619250" y="4264"/>
                  <a:pt x="1619250" y="9525"/>
                </a:cubicBezTo>
                <a:lnTo>
                  <a:pt x="1619250" y="561975"/>
                </a:lnTo>
                <a:cubicBezTo>
                  <a:pt x="1619250" y="567236"/>
                  <a:pt x="1614986" y="571500"/>
                  <a:pt x="160972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37" name="グラフィックス 3">
            <a:extLst>
              <a:ext uri="{FF2B5EF4-FFF2-40B4-BE49-F238E27FC236}">
                <a16:creationId xmlns:a16="http://schemas.microsoft.com/office/drawing/2014/main" id="{4EB3B98B-5BD5-BE3A-314A-440BAB06A039}"/>
              </a:ext>
            </a:extLst>
          </p:cNvPr>
          <p:cNvGrpSpPr/>
          <p:nvPr/>
        </p:nvGrpSpPr>
        <p:grpSpPr>
          <a:xfrm>
            <a:off x="7615538" y="3552824"/>
            <a:ext cx="1360979" cy="314325"/>
            <a:chOff x="7615538" y="3552824"/>
            <a:chExt cx="1360979" cy="314325"/>
          </a:xfrm>
        </p:grpSpPr>
        <p:grpSp>
          <p:nvGrpSpPr>
            <p:cNvPr id="138" name="グラフィックス 3">
              <a:extLst>
                <a:ext uri="{FF2B5EF4-FFF2-40B4-BE49-F238E27FC236}">
                  <a16:creationId xmlns:a16="http://schemas.microsoft.com/office/drawing/2014/main" id="{B85E3484-3403-2A50-F29D-F1B2DFF93C9E}"/>
                </a:ext>
              </a:extLst>
            </p:cNvPr>
            <p:cNvGrpSpPr/>
            <p:nvPr/>
          </p:nvGrpSpPr>
          <p:grpSpPr>
            <a:xfrm>
              <a:off x="7615538" y="3552824"/>
              <a:ext cx="245459" cy="285750"/>
              <a:chOff x="7615538" y="3552824"/>
              <a:chExt cx="245459" cy="285750"/>
            </a:xfrm>
          </p:grpSpPr>
          <p:sp>
            <p:nvSpPr>
              <p:cNvPr id="139" name="フリーフォーム: 図形 138">
                <a:extLst>
                  <a:ext uri="{FF2B5EF4-FFF2-40B4-BE49-F238E27FC236}">
                    <a16:creationId xmlns:a16="http://schemas.microsoft.com/office/drawing/2014/main" id="{EABD4113-E915-0980-C85B-27C8675B0A09}"/>
                  </a:ext>
                </a:extLst>
              </p:cNvPr>
              <p:cNvSpPr/>
              <p:nvPr/>
            </p:nvSpPr>
            <p:spPr>
              <a:xfrm>
                <a:off x="7615538" y="3552824"/>
                <a:ext cx="245459" cy="285750"/>
              </a:xfrm>
              <a:custGeom>
                <a:avLst/>
                <a:gdLst>
                  <a:gd name="connsiteX0" fmla="*/ 141873 w 245459"/>
                  <a:gd name="connsiteY0" fmla="*/ 69436 h 285750"/>
                  <a:gd name="connsiteX1" fmla="*/ 195451 w 245459"/>
                  <a:gd name="connsiteY1" fmla="*/ 123014 h 285750"/>
                  <a:gd name="connsiteX2" fmla="*/ 245886 w 245459"/>
                  <a:gd name="connsiteY2" fmla="*/ 123014 h 285750"/>
                  <a:gd name="connsiteX3" fmla="*/ 245886 w 245459"/>
                  <a:gd name="connsiteY3" fmla="*/ 46433 h 285750"/>
                  <a:gd name="connsiteX4" fmla="*/ 141873 w 245459"/>
                  <a:gd name="connsiteY4" fmla="*/ 142 h 285750"/>
                  <a:gd name="connsiteX5" fmla="*/ 50719 w 245459"/>
                  <a:gd name="connsiteY5" fmla="*/ 123157 h 285750"/>
                  <a:gd name="connsiteX6" fmla="*/ 104297 w 245459"/>
                  <a:gd name="connsiteY6" fmla="*/ 69579 h 285750"/>
                  <a:gd name="connsiteX7" fmla="*/ 104297 w 245459"/>
                  <a:gd name="connsiteY7" fmla="*/ 142 h 285750"/>
                  <a:gd name="connsiteX8" fmla="*/ 427 w 245459"/>
                  <a:gd name="connsiteY8" fmla="*/ 46433 h 285750"/>
                  <a:gd name="connsiteX9" fmla="*/ 427 w 245459"/>
                  <a:gd name="connsiteY9" fmla="*/ 123157 h 285750"/>
                  <a:gd name="connsiteX10" fmla="*/ 104440 w 245459"/>
                  <a:gd name="connsiteY10" fmla="*/ 214454 h 285750"/>
                  <a:gd name="connsiteX11" fmla="*/ 50862 w 245459"/>
                  <a:gd name="connsiteY11" fmla="*/ 160876 h 285750"/>
                  <a:gd name="connsiteX12" fmla="*/ 3570 w 245459"/>
                  <a:gd name="connsiteY12" fmla="*/ 160876 h 285750"/>
                  <a:gd name="connsiteX13" fmla="*/ 104440 w 245459"/>
                  <a:gd name="connsiteY13" fmla="*/ 285892 h 285750"/>
                  <a:gd name="connsiteX14" fmla="*/ 195594 w 245459"/>
                  <a:gd name="connsiteY14" fmla="*/ 160876 h 285750"/>
                  <a:gd name="connsiteX15" fmla="*/ 142016 w 245459"/>
                  <a:gd name="connsiteY15" fmla="*/ 214454 h 285750"/>
                  <a:gd name="connsiteX16" fmla="*/ 142016 w 245459"/>
                  <a:gd name="connsiteY16" fmla="*/ 285892 h 285750"/>
                  <a:gd name="connsiteX17" fmla="*/ 242743 w 245459"/>
                  <a:gd name="connsiteY17" fmla="*/ 160876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5459" h="285750">
                    <a:moveTo>
                      <a:pt x="141873" y="69436"/>
                    </a:moveTo>
                    <a:cubicBezTo>
                      <a:pt x="168135" y="76245"/>
                      <a:pt x="188642" y="96753"/>
                      <a:pt x="195451" y="123014"/>
                    </a:cubicBezTo>
                    <a:lnTo>
                      <a:pt x="245886" y="123014"/>
                    </a:lnTo>
                    <a:lnTo>
                      <a:pt x="245886" y="46433"/>
                    </a:lnTo>
                    <a:lnTo>
                      <a:pt x="141873" y="142"/>
                    </a:lnTo>
                    <a:close/>
                    <a:moveTo>
                      <a:pt x="50719" y="123157"/>
                    </a:moveTo>
                    <a:cubicBezTo>
                      <a:pt x="57500" y="96880"/>
                      <a:pt x="78020" y="76360"/>
                      <a:pt x="104297" y="69579"/>
                    </a:cubicBezTo>
                    <a:lnTo>
                      <a:pt x="104297" y="142"/>
                    </a:lnTo>
                    <a:lnTo>
                      <a:pt x="427" y="46433"/>
                    </a:lnTo>
                    <a:lnTo>
                      <a:pt x="427" y="123157"/>
                    </a:lnTo>
                    <a:close/>
                    <a:moveTo>
                      <a:pt x="104440" y="214454"/>
                    </a:moveTo>
                    <a:cubicBezTo>
                      <a:pt x="78178" y="207645"/>
                      <a:pt x="57671" y="187138"/>
                      <a:pt x="50862" y="160876"/>
                    </a:cubicBezTo>
                    <a:lnTo>
                      <a:pt x="3570" y="160876"/>
                    </a:lnTo>
                    <a:cubicBezTo>
                      <a:pt x="14384" y="216696"/>
                      <a:pt x="52167" y="263523"/>
                      <a:pt x="104440" y="285892"/>
                    </a:cubicBezTo>
                    <a:close/>
                    <a:moveTo>
                      <a:pt x="195594" y="160876"/>
                    </a:moveTo>
                    <a:cubicBezTo>
                      <a:pt x="188785" y="187138"/>
                      <a:pt x="168278" y="207645"/>
                      <a:pt x="142016" y="214454"/>
                    </a:cubicBezTo>
                    <a:lnTo>
                      <a:pt x="142016" y="285892"/>
                    </a:lnTo>
                    <a:cubicBezTo>
                      <a:pt x="194234" y="263486"/>
                      <a:pt x="231957" y="216664"/>
                      <a:pt x="242743" y="160876"/>
                    </a:cubicBez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0" name="フリーフォーム: 図形 139">
                <a:extLst>
                  <a:ext uri="{FF2B5EF4-FFF2-40B4-BE49-F238E27FC236}">
                    <a16:creationId xmlns:a16="http://schemas.microsoft.com/office/drawing/2014/main" id="{A485037A-B1D5-2C8C-2861-98404C968D9A}"/>
                  </a:ext>
                </a:extLst>
              </p:cNvPr>
              <p:cNvSpPr/>
              <p:nvPr/>
            </p:nvSpPr>
            <p:spPr>
              <a:xfrm>
                <a:off x="7700692" y="3656980"/>
                <a:ext cx="75152" cy="75152"/>
              </a:xfrm>
              <a:custGeom>
                <a:avLst/>
                <a:gdLst>
                  <a:gd name="connsiteX0" fmla="*/ 75579 w 75152"/>
                  <a:gd name="connsiteY0" fmla="*/ 37718 h 75152"/>
                  <a:gd name="connsiteX1" fmla="*/ 38003 w 75152"/>
                  <a:gd name="connsiteY1" fmla="*/ 75294 h 75152"/>
                  <a:gd name="connsiteX2" fmla="*/ 427 w 75152"/>
                  <a:gd name="connsiteY2" fmla="*/ 37718 h 75152"/>
                  <a:gd name="connsiteX3" fmla="*/ 38003 w 75152"/>
                  <a:gd name="connsiteY3" fmla="*/ 141 h 75152"/>
                  <a:gd name="connsiteX4" fmla="*/ 75579 w 75152"/>
                  <a:gd name="connsiteY4" fmla="*/ 37718 h 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52" h="75152">
                    <a:moveTo>
                      <a:pt x="75579" y="37718"/>
                    </a:moveTo>
                    <a:cubicBezTo>
                      <a:pt x="75579" y="58470"/>
                      <a:pt x="58756" y="75294"/>
                      <a:pt x="38003" y="75294"/>
                    </a:cubicBezTo>
                    <a:cubicBezTo>
                      <a:pt x="17250" y="75294"/>
                      <a:pt x="427" y="58470"/>
                      <a:pt x="427" y="37718"/>
                    </a:cubicBezTo>
                    <a:cubicBezTo>
                      <a:pt x="427" y="16965"/>
                      <a:pt x="17250" y="141"/>
                      <a:pt x="38003" y="141"/>
                    </a:cubicBezTo>
                    <a:cubicBezTo>
                      <a:pt x="58756" y="141"/>
                      <a:pt x="75579" y="16965"/>
                      <a:pt x="75579" y="37718"/>
                    </a:cubicBez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41" name="図 140">
              <a:extLst>
                <a:ext uri="{FF2B5EF4-FFF2-40B4-BE49-F238E27FC236}">
                  <a16:creationId xmlns:a16="http://schemas.microsoft.com/office/drawing/2014/main" id="{E98BF290-7E8F-2622-561A-2F748C02A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71643" y="3562349"/>
              <a:ext cx="904875" cy="304800"/>
            </a:xfrm>
            <a:custGeom>
              <a:avLst/>
              <a:gdLst>
                <a:gd name="connsiteX0" fmla="*/ -1 w 904875"/>
                <a:gd name="connsiteY0" fmla="*/ -1 h 304800"/>
                <a:gd name="connsiteX1" fmla="*/ 904875 w 904875"/>
                <a:gd name="connsiteY1" fmla="*/ -1 h 304800"/>
                <a:gd name="connsiteX2" fmla="*/ 904875 w 904875"/>
                <a:gd name="connsiteY2" fmla="*/ 304800 h 304800"/>
                <a:gd name="connsiteX3" fmla="*/ -1 w 9048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304800">
                  <a:moveTo>
                    <a:pt x="-1" y="-1"/>
                  </a:moveTo>
                  <a:lnTo>
                    <a:pt x="904875" y="-1"/>
                  </a:lnTo>
                  <a:lnTo>
                    <a:pt x="9048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607F4211-77E4-47E0-A32E-8A32E749E434}"/>
              </a:ext>
            </a:extLst>
          </p:cNvPr>
          <p:cNvSpPr/>
          <p:nvPr/>
        </p:nvSpPr>
        <p:spPr>
          <a:xfrm>
            <a:off x="6123781" y="341471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4"/>
                  <a:pt x="1047750" y="9525"/>
                </a:cubicBezTo>
                <a:lnTo>
                  <a:pt x="1047750" y="561975"/>
                </a:lnTo>
                <a:cubicBezTo>
                  <a:pt x="1047750" y="567236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4" name="グラフィックス 3">
            <a:extLst>
              <a:ext uri="{FF2B5EF4-FFF2-40B4-BE49-F238E27FC236}">
                <a16:creationId xmlns:a16="http://schemas.microsoft.com/office/drawing/2014/main" id="{CD1E21AD-C220-AA8A-E975-F39726205B82}"/>
              </a:ext>
            </a:extLst>
          </p:cNvPr>
          <p:cNvGrpSpPr/>
          <p:nvPr/>
        </p:nvGrpSpPr>
        <p:grpSpPr>
          <a:xfrm>
            <a:off x="6290468" y="3556130"/>
            <a:ext cx="733425" cy="311018"/>
            <a:chOff x="6290468" y="3556130"/>
            <a:chExt cx="733425" cy="311018"/>
          </a:xfrm>
        </p:grpSpPr>
        <p:grpSp>
          <p:nvGrpSpPr>
            <p:cNvPr id="145" name="グラフィックス 3">
              <a:extLst>
                <a:ext uri="{FF2B5EF4-FFF2-40B4-BE49-F238E27FC236}">
                  <a16:creationId xmlns:a16="http://schemas.microsoft.com/office/drawing/2014/main" id="{9E629875-7907-A2C4-5D48-3FD08A69B8CC}"/>
                </a:ext>
              </a:extLst>
            </p:cNvPr>
            <p:cNvGrpSpPr/>
            <p:nvPr/>
          </p:nvGrpSpPr>
          <p:grpSpPr>
            <a:xfrm>
              <a:off x="6290468" y="3556130"/>
              <a:ext cx="228600" cy="279137"/>
              <a:chOff x="6290468" y="3556130"/>
              <a:chExt cx="228600" cy="279137"/>
            </a:xfrm>
          </p:grpSpPr>
          <p:sp>
            <p:nvSpPr>
              <p:cNvPr id="146" name="フリーフォーム: 図形 145">
                <a:extLst>
                  <a:ext uri="{FF2B5EF4-FFF2-40B4-BE49-F238E27FC236}">
                    <a16:creationId xmlns:a16="http://schemas.microsoft.com/office/drawing/2014/main" id="{16372D78-3FA3-8632-9DE6-421D8569BF5C}"/>
                  </a:ext>
                </a:extLst>
              </p:cNvPr>
              <p:cNvSpPr/>
              <p:nvPr/>
            </p:nvSpPr>
            <p:spPr>
              <a:xfrm>
                <a:off x="6290468" y="3556130"/>
                <a:ext cx="228600" cy="279137"/>
              </a:xfrm>
              <a:custGeom>
                <a:avLst/>
                <a:gdLst>
                  <a:gd name="connsiteX0" fmla="*/ 114587 w 228600"/>
                  <a:gd name="connsiteY0" fmla="*/ 141 h 279137"/>
                  <a:gd name="connsiteX1" fmla="*/ 287 w 228600"/>
                  <a:gd name="connsiteY1" fmla="*/ 47755 h 279137"/>
                  <a:gd name="connsiteX2" fmla="*/ 287 w 228600"/>
                  <a:gd name="connsiteY2" fmla="*/ 126136 h 279137"/>
                  <a:gd name="connsiteX3" fmla="*/ 114587 w 228600"/>
                  <a:gd name="connsiteY3" fmla="*/ 279279 h 279137"/>
                  <a:gd name="connsiteX4" fmla="*/ 228887 w 228600"/>
                  <a:gd name="connsiteY4" fmla="*/ 126832 h 279137"/>
                  <a:gd name="connsiteX5" fmla="*/ 228887 w 228600"/>
                  <a:gd name="connsiteY5" fmla="*/ 47755 h 279137"/>
                  <a:gd name="connsiteX6" fmla="*/ 114587 w 228600"/>
                  <a:gd name="connsiteY6" fmla="*/ 52906 h 279137"/>
                  <a:gd name="connsiteX7" fmla="*/ 151188 w 228600"/>
                  <a:gd name="connsiteY7" fmla="*/ 89535 h 279137"/>
                  <a:gd name="connsiteX8" fmla="*/ 128579 w 228600"/>
                  <a:gd name="connsiteY8" fmla="*/ 123352 h 279137"/>
                  <a:gd name="connsiteX9" fmla="*/ 80748 w 228600"/>
                  <a:gd name="connsiteY9" fmla="*/ 103514 h 279137"/>
                  <a:gd name="connsiteX10" fmla="*/ 88692 w 228600"/>
                  <a:gd name="connsiteY10" fmla="*/ 63626 h 279137"/>
                  <a:gd name="connsiteX11" fmla="*/ 114587 w 228600"/>
                  <a:gd name="connsiteY11" fmla="*/ 52906 h 279137"/>
                  <a:gd name="connsiteX12" fmla="*/ 171807 w 228600"/>
                  <a:gd name="connsiteY12" fmla="*/ 208137 h 279137"/>
                  <a:gd name="connsiteX13" fmla="*/ 114587 w 228600"/>
                  <a:gd name="connsiteY13" fmla="*/ 248928 h 279137"/>
                  <a:gd name="connsiteX14" fmla="*/ 57368 w 228600"/>
                  <a:gd name="connsiteY14" fmla="*/ 208137 h 279137"/>
                  <a:gd name="connsiteX15" fmla="*/ 57368 w 228600"/>
                  <a:gd name="connsiteY15" fmla="*/ 176812 h 279137"/>
                  <a:gd name="connsiteX16" fmla="*/ 114587 w 228600"/>
                  <a:gd name="connsiteY16" fmla="*/ 141729 h 279137"/>
                  <a:gd name="connsiteX17" fmla="*/ 171807 w 228600"/>
                  <a:gd name="connsiteY17" fmla="*/ 176812 h 279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00" h="279137">
                    <a:moveTo>
                      <a:pt x="114587" y="141"/>
                    </a:moveTo>
                    <a:lnTo>
                      <a:pt x="287" y="47755"/>
                    </a:lnTo>
                    <a:lnTo>
                      <a:pt x="287" y="126136"/>
                    </a:lnTo>
                    <a:cubicBezTo>
                      <a:pt x="287" y="196582"/>
                      <a:pt x="49014" y="262572"/>
                      <a:pt x="114587" y="279279"/>
                    </a:cubicBezTo>
                    <a:cubicBezTo>
                      <a:pt x="180160" y="263268"/>
                      <a:pt x="228887" y="197278"/>
                      <a:pt x="228887" y="126832"/>
                    </a:cubicBezTo>
                    <a:lnTo>
                      <a:pt x="228887" y="47755"/>
                    </a:lnTo>
                    <a:close/>
                    <a:moveTo>
                      <a:pt x="114587" y="52906"/>
                    </a:moveTo>
                    <a:cubicBezTo>
                      <a:pt x="134809" y="52914"/>
                      <a:pt x="151197" y="69313"/>
                      <a:pt x="151188" y="89535"/>
                    </a:cubicBezTo>
                    <a:cubicBezTo>
                      <a:pt x="151183" y="104342"/>
                      <a:pt x="142260" y="117688"/>
                      <a:pt x="128579" y="123352"/>
                    </a:cubicBezTo>
                    <a:cubicBezTo>
                      <a:pt x="109893" y="131082"/>
                      <a:pt x="88478" y="122200"/>
                      <a:pt x="80748" y="103514"/>
                    </a:cubicBezTo>
                    <a:cubicBezTo>
                      <a:pt x="75089" y="89835"/>
                      <a:pt x="78224" y="74094"/>
                      <a:pt x="88692" y="63626"/>
                    </a:cubicBezTo>
                    <a:cubicBezTo>
                      <a:pt x="95561" y="56760"/>
                      <a:pt x="104876" y="52904"/>
                      <a:pt x="114587" y="52906"/>
                    </a:cubicBezTo>
                    <a:close/>
                    <a:moveTo>
                      <a:pt x="171807" y="208137"/>
                    </a:moveTo>
                    <a:cubicBezTo>
                      <a:pt x="157219" y="227127"/>
                      <a:pt x="137296" y="241330"/>
                      <a:pt x="114587" y="248928"/>
                    </a:cubicBezTo>
                    <a:cubicBezTo>
                      <a:pt x="91879" y="241330"/>
                      <a:pt x="71955" y="227127"/>
                      <a:pt x="57368" y="208137"/>
                    </a:cubicBezTo>
                    <a:lnTo>
                      <a:pt x="57368" y="176812"/>
                    </a:lnTo>
                    <a:cubicBezTo>
                      <a:pt x="57368" y="153562"/>
                      <a:pt x="95514" y="141729"/>
                      <a:pt x="114587" y="141729"/>
                    </a:cubicBezTo>
                    <a:cubicBezTo>
                      <a:pt x="133661" y="141729"/>
                      <a:pt x="171807" y="153562"/>
                      <a:pt x="171807" y="176812"/>
                    </a:cubicBezTo>
                    <a:close/>
                  </a:path>
                </a:pathLst>
              </a:custGeom>
              <a:solidFill>
                <a:srgbClr val="669DF6"/>
              </a:solidFill>
              <a:ln w="13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7" name="フリーフォーム: 図形 146">
                <a:extLst>
                  <a:ext uri="{FF2B5EF4-FFF2-40B4-BE49-F238E27FC236}">
                    <a16:creationId xmlns:a16="http://schemas.microsoft.com/office/drawing/2014/main" id="{0DCD0A01-0A3B-013D-DBC9-DC5A1E49A190}"/>
                  </a:ext>
                </a:extLst>
              </p:cNvPr>
              <p:cNvSpPr/>
              <p:nvPr/>
            </p:nvSpPr>
            <p:spPr>
              <a:xfrm>
                <a:off x="6404768" y="3556130"/>
                <a:ext cx="114300" cy="278440"/>
              </a:xfrm>
              <a:custGeom>
                <a:avLst/>
                <a:gdLst>
                  <a:gd name="connsiteX0" fmla="*/ 289 w 114300"/>
                  <a:gd name="connsiteY0" fmla="*/ 141 h 278440"/>
                  <a:gd name="connsiteX1" fmla="*/ 289 w 114300"/>
                  <a:gd name="connsiteY1" fmla="*/ 52906 h 278440"/>
                  <a:gd name="connsiteX2" fmla="*/ 36904 w 114300"/>
                  <a:gd name="connsiteY2" fmla="*/ 89521 h 278440"/>
                  <a:gd name="connsiteX3" fmla="*/ 289 w 114300"/>
                  <a:gd name="connsiteY3" fmla="*/ 126136 h 278440"/>
                  <a:gd name="connsiteX4" fmla="*/ 289 w 114300"/>
                  <a:gd name="connsiteY4" fmla="*/ 141729 h 278440"/>
                  <a:gd name="connsiteX5" fmla="*/ 57509 w 114300"/>
                  <a:gd name="connsiteY5" fmla="*/ 176812 h 278440"/>
                  <a:gd name="connsiteX6" fmla="*/ 57509 w 114300"/>
                  <a:gd name="connsiteY6" fmla="*/ 208137 h 278440"/>
                  <a:gd name="connsiteX7" fmla="*/ 289 w 114300"/>
                  <a:gd name="connsiteY7" fmla="*/ 248928 h 278440"/>
                  <a:gd name="connsiteX8" fmla="*/ 289 w 114300"/>
                  <a:gd name="connsiteY8" fmla="*/ 278582 h 278440"/>
                  <a:gd name="connsiteX9" fmla="*/ 114589 w 114300"/>
                  <a:gd name="connsiteY9" fmla="*/ 126136 h 278440"/>
                  <a:gd name="connsiteX10" fmla="*/ 114589 w 114300"/>
                  <a:gd name="connsiteY10" fmla="*/ 47755 h 278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300" h="278440">
                    <a:moveTo>
                      <a:pt x="289" y="141"/>
                    </a:moveTo>
                    <a:lnTo>
                      <a:pt x="289" y="52906"/>
                    </a:lnTo>
                    <a:cubicBezTo>
                      <a:pt x="20511" y="52906"/>
                      <a:pt x="36904" y="69299"/>
                      <a:pt x="36904" y="89521"/>
                    </a:cubicBezTo>
                    <a:cubicBezTo>
                      <a:pt x="36904" y="109743"/>
                      <a:pt x="20511" y="126136"/>
                      <a:pt x="289" y="126136"/>
                    </a:cubicBezTo>
                    <a:lnTo>
                      <a:pt x="289" y="141729"/>
                    </a:lnTo>
                    <a:cubicBezTo>
                      <a:pt x="19362" y="141729"/>
                      <a:pt x="57509" y="153562"/>
                      <a:pt x="57509" y="176812"/>
                    </a:cubicBezTo>
                    <a:lnTo>
                      <a:pt x="57509" y="208137"/>
                    </a:lnTo>
                    <a:cubicBezTo>
                      <a:pt x="42921" y="227127"/>
                      <a:pt x="22997" y="241330"/>
                      <a:pt x="289" y="248928"/>
                    </a:cubicBezTo>
                    <a:lnTo>
                      <a:pt x="289" y="278582"/>
                    </a:lnTo>
                    <a:cubicBezTo>
                      <a:pt x="65862" y="262572"/>
                      <a:pt x="114589" y="196582"/>
                      <a:pt x="114589" y="126136"/>
                    </a:cubicBezTo>
                    <a:lnTo>
                      <a:pt x="114589" y="47755"/>
                    </a:lnTo>
                    <a:close/>
                  </a:path>
                </a:pathLst>
              </a:custGeom>
              <a:solidFill>
                <a:srgbClr val="4285F4"/>
              </a:solidFill>
              <a:ln w="13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48" name="図 147">
              <a:extLst>
                <a:ext uri="{FF2B5EF4-FFF2-40B4-BE49-F238E27FC236}">
                  <a16:creationId xmlns:a16="http://schemas.microsoft.com/office/drawing/2014/main" id="{49D417D9-83FE-DF6B-61A8-07A0273F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28618" y="3562349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10F36C67-75CD-B19A-E4E2-9AB415794C1A}"/>
              </a:ext>
            </a:extLst>
          </p:cNvPr>
          <p:cNvSpPr/>
          <p:nvPr/>
        </p:nvSpPr>
        <p:spPr>
          <a:xfrm>
            <a:off x="3971131" y="5491162"/>
            <a:ext cx="567975" cy="9525"/>
          </a:xfrm>
          <a:custGeom>
            <a:avLst/>
            <a:gdLst>
              <a:gd name="connsiteX0" fmla="*/ 0 w 567975"/>
              <a:gd name="connsiteY0" fmla="*/ 0 h 9525"/>
              <a:gd name="connsiteX1" fmla="*/ 567976 w 5679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975" h="9525">
                <a:moveTo>
                  <a:pt x="0" y="0"/>
                </a:moveTo>
                <a:lnTo>
                  <a:pt x="5679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9" name="フリーフォーム: 図形 168">
            <a:extLst>
              <a:ext uri="{FF2B5EF4-FFF2-40B4-BE49-F238E27FC236}">
                <a16:creationId xmlns:a16="http://schemas.microsoft.com/office/drawing/2014/main" id="{D0A28B0D-92B2-4D3B-3CF9-1B0A50C09A40}"/>
              </a:ext>
            </a:extLst>
          </p:cNvPr>
          <p:cNvSpPr/>
          <p:nvPr/>
        </p:nvSpPr>
        <p:spPr>
          <a:xfrm>
            <a:off x="4522437" y="54578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92D210B6-786B-68D5-704F-AA78FC0D49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42518" y="5324474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grpSp>
        <p:nvGrpSpPr>
          <p:cNvPr id="172" name="グラフィックス 3">
            <a:extLst>
              <a:ext uri="{FF2B5EF4-FFF2-40B4-BE49-F238E27FC236}">
                <a16:creationId xmlns:a16="http://schemas.microsoft.com/office/drawing/2014/main" id="{54A2D3A3-E05A-F2DF-C0B0-14381A87CD36}"/>
              </a:ext>
            </a:extLst>
          </p:cNvPr>
          <p:cNvGrpSpPr/>
          <p:nvPr/>
        </p:nvGrpSpPr>
        <p:grpSpPr>
          <a:xfrm>
            <a:off x="3632993" y="5721547"/>
            <a:ext cx="366712" cy="150614"/>
            <a:chOff x="3632993" y="5721547"/>
            <a:chExt cx="366712" cy="150614"/>
          </a:xfrm>
        </p:grpSpPr>
        <p:sp>
          <p:nvSpPr>
            <p:cNvPr id="173" name="フリーフォーム: 図形 172">
              <a:extLst>
                <a:ext uri="{FF2B5EF4-FFF2-40B4-BE49-F238E27FC236}">
                  <a16:creationId xmlns:a16="http://schemas.microsoft.com/office/drawing/2014/main" id="{3A926ADD-1683-E68D-4973-EE358A4057ED}"/>
                </a:ext>
              </a:extLst>
            </p:cNvPr>
            <p:cNvSpPr/>
            <p:nvPr/>
          </p:nvSpPr>
          <p:spPr>
            <a:xfrm>
              <a:off x="3637756" y="5729287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8C0EB027-122D-5BBD-20FB-31FFDB78A463}"/>
                </a:ext>
              </a:extLst>
            </p:cNvPr>
            <p:cNvSpPr txBox="1"/>
            <p:nvPr/>
          </p:nvSpPr>
          <p:spPr>
            <a:xfrm>
              <a:off x="3541553" y="567582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sp>
        <p:nvSpPr>
          <p:cNvPr id="176" name="フリーフォーム: 図形 175">
            <a:extLst>
              <a:ext uri="{FF2B5EF4-FFF2-40B4-BE49-F238E27FC236}">
                <a16:creationId xmlns:a16="http://schemas.microsoft.com/office/drawing/2014/main" id="{80FF7207-283C-A669-7645-58199AE635DD}"/>
              </a:ext>
            </a:extLst>
          </p:cNvPr>
          <p:cNvSpPr/>
          <p:nvPr/>
        </p:nvSpPr>
        <p:spPr>
          <a:xfrm>
            <a:off x="7409656" y="6653212"/>
            <a:ext cx="9525" cy="206025"/>
          </a:xfrm>
          <a:custGeom>
            <a:avLst/>
            <a:gdLst>
              <a:gd name="connsiteX0" fmla="*/ 0 w 9525"/>
              <a:gd name="connsiteY0" fmla="*/ 0 h 206025"/>
              <a:gd name="connsiteX1" fmla="*/ 0 w 9525"/>
              <a:gd name="connsiteY1" fmla="*/ 190500 h 206025"/>
              <a:gd name="connsiteX2" fmla="*/ 0 w 9525"/>
              <a:gd name="connsiteY2" fmla="*/ 76200 h 206025"/>
              <a:gd name="connsiteX3" fmla="*/ 0 w 9525"/>
              <a:gd name="connsiteY3" fmla="*/ 206026 h 20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" h="206025">
                <a:moveTo>
                  <a:pt x="0" y="0"/>
                </a:moveTo>
                <a:lnTo>
                  <a:pt x="0" y="190500"/>
                </a:lnTo>
                <a:lnTo>
                  <a:pt x="0" y="76200"/>
                </a:lnTo>
                <a:lnTo>
                  <a:pt x="0" y="20602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7" name="フリーフォーム: 図形 176">
            <a:extLst>
              <a:ext uri="{FF2B5EF4-FFF2-40B4-BE49-F238E27FC236}">
                <a16:creationId xmlns:a16="http://schemas.microsoft.com/office/drawing/2014/main" id="{624311C4-D2B8-3118-8E4F-BCEABE25B9BD}"/>
              </a:ext>
            </a:extLst>
          </p:cNvPr>
          <p:cNvSpPr/>
          <p:nvPr/>
        </p:nvSpPr>
        <p:spPr>
          <a:xfrm>
            <a:off x="7376318" y="684256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9" name="フリーフォーム: 図形 178">
            <a:extLst>
              <a:ext uri="{FF2B5EF4-FFF2-40B4-BE49-F238E27FC236}">
                <a16:creationId xmlns:a16="http://schemas.microsoft.com/office/drawing/2014/main" id="{E4C1A749-E72E-48EE-47A2-5BB42D409A2C}"/>
              </a:ext>
            </a:extLst>
          </p:cNvPr>
          <p:cNvSpPr/>
          <p:nvPr/>
        </p:nvSpPr>
        <p:spPr>
          <a:xfrm>
            <a:off x="6885781" y="6272212"/>
            <a:ext cx="1047750" cy="381000"/>
          </a:xfrm>
          <a:custGeom>
            <a:avLst/>
            <a:gdLst>
              <a:gd name="connsiteX0" fmla="*/ 523875 w 1047750"/>
              <a:gd name="connsiteY0" fmla="*/ 0 h 381000"/>
              <a:gd name="connsiteX1" fmla="*/ 1047750 w 1047750"/>
              <a:gd name="connsiteY1" fmla="*/ 190500 h 381000"/>
              <a:gd name="connsiteX2" fmla="*/ 523875 w 1047750"/>
              <a:gd name="connsiteY2" fmla="*/ 381000 h 381000"/>
              <a:gd name="connsiteX3" fmla="*/ 0 w 1047750"/>
              <a:gd name="connsiteY3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381000">
                <a:moveTo>
                  <a:pt x="523875" y="0"/>
                </a:moveTo>
                <a:lnTo>
                  <a:pt x="1047750" y="190500"/>
                </a:lnTo>
                <a:lnTo>
                  <a:pt x="523875" y="381000"/>
                </a:lnTo>
                <a:lnTo>
                  <a:pt x="0" y="190500"/>
                </a:lnTo>
                <a:close/>
              </a:path>
            </a:pathLst>
          </a:custGeom>
          <a:solidFill>
            <a:srgbClr val="D5E8D4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0" name="図 179">
            <a:extLst>
              <a:ext uri="{FF2B5EF4-FFF2-40B4-BE49-F238E27FC236}">
                <a16:creationId xmlns:a16="http://schemas.microsoft.com/office/drawing/2014/main" id="{78B4F6AA-C848-6C0E-C41F-878423067F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90543" y="6396037"/>
            <a:ext cx="1028700" cy="161925"/>
          </a:xfrm>
          <a:custGeom>
            <a:avLst/>
            <a:gdLst>
              <a:gd name="connsiteX0" fmla="*/ -1 w 1028700"/>
              <a:gd name="connsiteY0" fmla="*/ -1 h 161925"/>
              <a:gd name="connsiteX1" fmla="*/ 1028700 w 1028700"/>
              <a:gd name="connsiteY1" fmla="*/ -1 h 161925"/>
              <a:gd name="connsiteX2" fmla="*/ 1028700 w 1028700"/>
              <a:gd name="connsiteY2" fmla="*/ 161925 h 161925"/>
              <a:gd name="connsiteX3" fmla="*/ -1 w 10287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161925">
                <a:moveTo>
                  <a:pt x="-1" y="-1"/>
                </a:moveTo>
                <a:lnTo>
                  <a:pt x="1028700" y="-1"/>
                </a:lnTo>
                <a:lnTo>
                  <a:pt x="10287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82" name="フリーフォーム: 図形 181">
            <a:extLst>
              <a:ext uri="{FF2B5EF4-FFF2-40B4-BE49-F238E27FC236}">
                <a16:creationId xmlns:a16="http://schemas.microsoft.com/office/drawing/2014/main" id="{A856E4CA-7228-CD08-C529-B2CA698F4A1A}"/>
              </a:ext>
            </a:extLst>
          </p:cNvPr>
          <p:cNvSpPr/>
          <p:nvPr/>
        </p:nvSpPr>
        <p:spPr>
          <a:xfrm>
            <a:off x="7409656" y="7300912"/>
            <a:ext cx="1428750" cy="285750"/>
          </a:xfrm>
          <a:custGeom>
            <a:avLst/>
            <a:gdLst>
              <a:gd name="connsiteX0" fmla="*/ 0 w 1428750"/>
              <a:gd name="connsiteY0" fmla="*/ 0 h 285750"/>
              <a:gd name="connsiteX1" fmla="*/ 0 w 1428750"/>
              <a:gd name="connsiteY1" fmla="*/ 285750 h 285750"/>
              <a:gd name="connsiteX2" fmla="*/ 1428750 w 1428750"/>
              <a:gd name="connsiteY2" fmla="*/ 285750 h 285750"/>
              <a:gd name="connsiteX3" fmla="*/ 1428750 w 1428750"/>
              <a:gd name="connsiteY3" fmla="*/ 155924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0" h="285750">
                <a:moveTo>
                  <a:pt x="0" y="0"/>
                </a:moveTo>
                <a:lnTo>
                  <a:pt x="0" y="285750"/>
                </a:lnTo>
                <a:lnTo>
                  <a:pt x="1428750" y="285750"/>
                </a:lnTo>
                <a:lnTo>
                  <a:pt x="1428750" y="155924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3" name="フリーフォーム: 図形 182">
            <a:extLst>
              <a:ext uri="{FF2B5EF4-FFF2-40B4-BE49-F238E27FC236}">
                <a16:creationId xmlns:a16="http://schemas.microsoft.com/office/drawing/2014/main" id="{A341BA97-631D-D8B5-B2B3-F9780218DBE6}"/>
              </a:ext>
            </a:extLst>
          </p:cNvPr>
          <p:cNvSpPr/>
          <p:nvPr/>
        </p:nvSpPr>
        <p:spPr>
          <a:xfrm>
            <a:off x="8805068" y="7406829"/>
            <a:ext cx="66675" cy="66675"/>
          </a:xfrm>
          <a:custGeom>
            <a:avLst/>
            <a:gdLst>
              <a:gd name="connsiteX0" fmla="*/ 33338 w 66675"/>
              <a:gd name="connsiteY0" fmla="*/ 0 h 66675"/>
              <a:gd name="connsiteX1" fmla="*/ 66675 w 66675"/>
              <a:gd name="connsiteY1" fmla="*/ 66675 h 66675"/>
              <a:gd name="connsiteX2" fmla="*/ 33338 w 66675"/>
              <a:gd name="connsiteY2" fmla="*/ 50006 h 66675"/>
              <a:gd name="connsiteX3" fmla="*/ 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0"/>
                </a:moveTo>
                <a:lnTo>
                  <a:pt x="66675" y="66675"/>
                </a:lnTo>
                <a:lnTo>
                  <a:pt x="33338" y="50006"/>
                </a:lnTo>
                <a:lnTo>
                  <a:pt x="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5" name="フリーフォーム: 図形 184">
            <a:extLst>
              <a:ext uri="{FF2B5EF4-FFF2-40B4-BE49-F238E27FC236}">
                <a16:creationId xmlns:a16="http://schemas.microsoft.com/office/drawing/2014/main" id="{83807D83-2C53-D6AC-3038-443C30C93033}"/>
              </a:ext>
            </a:extLst>
          </p:cNvPr>
          <p:cNvSpPr/>
          <p:nvPr/>
        </p:nvSpPr>
        <p:spPr>
          <a:xfrm>
            <a:off x="6885781" y="6919912"/>
            <a:ext cx="1047750" cy="381000"/>
          </a:xfrm>
          <a:custGeom>
            <a:avLst/>
            <a:gdLst>
              <a:gd name="connsiteX0" fmla="*/ 523875 w 1047750"/>
              <a:gd name="connsiteY0" fmla="*/ 0 h 381000"/>
              <a:gd name="connsiteX1" fmla="*/ 1047750 w 1047750"/>
              <a:gd name="connsiteY1" fmla="*/ 190500 h 381000"/>
              <a:gd name="connsiteX2" fmla="*/ 523875 w 1047750"/>
              <a:gd name="connsiteY2" fmla="*/ 381000 h 381000"/>
              <a:gd name="connsiteX3" fmla="*/ 0 w 1047750"/>
              <a:gd name="connsiteY3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381000">
                <a:moveTo>
                  <a:pt x="523875" y="0"/>
                </a:moveTo>
                <a:lnTo>
                  <a:pt x="1047750" y="190500"/>
                </a:lnTo>
                <a:lnTo>
                  <a:pt x="523875" y="381000"/>
                </a:lnTo>
                <a:lnTo>
                  <a:pt x="0" y="190500"/>
                </a:lnTo>
                <a:close/>
              </a:path>
            </a:pathLst>
          </a:custGeom>
          <a:solidFill>
            <a:srgbClr val="D5E8D4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DD858B4C-2679-1153-47AD-3F91BA5DB5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90543" y="7043737"/>
            <a:ext cx="1028700" cy="161925"/>
          </a:xfrm>
          <a:custGeom>
            <a:avLst/>
            <a:gdLst>
              <a:gd name="connsiteX0" fmla="*/ -1 w 1028700"/>
              <a:gd name="connsiteY0" fmla="*/ -1 h 161925"/>
              <a:gd name="connsiteX1" fmla="*/ 1028700 w 1028700"/>
              <a:gd name="connsiteY1" fmla="*/ -1 h 161925"/>
              <a:gd name="connsiteX2" fmla="*/ 1028700 w 1028700"/>
              <a:gd name="connsiteY2" fmla="*/ 161925 h 161925"/>
              <a:gd name="connsiteX3" fmla="*/ -1 w 10287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161925">
                <a:moveTo>
                  <a:pt x="-1" y="-1"/>
                </a:moveTo>
                <a:lnTo>
                  <a:pt x="1028700" y="-1"/>
                </a:lnTo>
                <a:lnTo>
                  <a:pt x="10287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88" name="フリーフォーム: 図形 187">
            <a:extLst>
              <a:ext uri="{FF2B5EF4-FFF2-40B4-BE49-F238E27FC236}">
                <a16:creationId xmlns:a16="http://schemas.microsoft.com/office/drawing/2014/main" id="{FA27933F-A774-5528-6AA4-F19E91E47EBD}"/>
              </a:ext>
            </a:extLst>
          </p:cNvPr>
          <p:cNvSpPr/>
          <p:nvPr/>
        </p:nvSpPr>
        <p:spPr>
          <a:xfrm>
            <a:off x="5980906" y="7110412"/>
            <a:ext cx="844200" cy="9525"/>
          </a:xfrm>
          <a:custGeom>
            <a:avLst/>
            <a:gdLst>
              <a:gd name="connsiteX0" fmla="*/ 0 w 844200"/>
              <a:gd name="connsiteY0" fmla="*/ 0 h 9525"/>
              <a:gd name="connsiteX1" fmla="*/ 844201 w 8442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4200" h="9525">
                <a:moveTo>
                  <a:pt x="0" y="0"/>
                </a:moveTo>
                <a:lnTo>
                  <a:pt x="84420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9" name="フリーフォーム: 図形 188">
            <a:extLst>
              <a:ext uri="{FF2B5EF4-FFF2-40B4-BE49-F238E27FC236}">
                <a16:creationId xmlns:a16="http://schemas.microsoft.com/office/drawing/2014/main" id="{B35AD79E-F59A-D184-8C07-DAE6F64D1109}"/>
              </a:ext>
            </a:extLst>
          </p:cNvPr>
          <p:cNvSpPr/>
          <p:nvPr/>
        </p:nvSpPr>
        <p:spPr>
          <a:xfrm>
            <a:off x="6808438" y="70770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1" name="フリーフォーム: 図形 190">
            <a:extLst>
              <a:ext uri="{FF2B5EF4-FFF2-40B4-BE49-F238E27FC236}">
                <a16:creationId xmlns:a16="http://schemas.microsoft.com/office/drawing/2014/main" id="{6081CD7E-5EC5-3F17-A595-C576825D2ED2}"/>
              </a:ext>
            </a:extLst>
          </p:cNvPr>
          <p:cNvSpPr/>
          <p:nvPr/>
        </p:nvSpPr>
        <p:spPr>
          <a:xfrm>
            <a:off x="4552156" y="682466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6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2" name="グラフィックス 3">
            <a:extLst>
              <a:ext uri="{FF2B5EF4-FFF2-40B4-BE49-F238E27FC236}">
                <a16:creationId xmlns:a16="http://schemas.microsoft.com/office/drawing/2014/main" id="{1144C594-6774-F9CE-E376-4C38BFD8FD32}"/>
              </a:ext>
            </a:extLst>
          </p:cNvPr>
          <p:cNvGrpSpPr/>
          <p:nvPr/>
        </p:nvGrpSpPr>
        <p:grpSpPr>
          <a:xfrm>
            <a:off x="4718843" y="6905624"/>
            <a:ext cx="1057275" cy="438150"/>
            <a:chOff x="4718843" y="6905624"/>
            <a:chExt cx="1057275" cy="438150"/>
          </a:xfrm>
        </p:grpSpPr>
        <p:grpSp>
          <p:nvGrpSpPr>
            <p:cNvPr id="193" name="グラフィックス 3">
              <a:extLst>
                <a:ext uri="{FF2B5EF4-FFF2-40B4-BE49-F238E27FC236}">
                  <a16:creationId xmlns:a16="http://schemas.microsoft.com/office/drawing/2014/main" id="{2D49F376-B824-BF47-6671-378C8AD708D2}"/>
                </a:ext>
              </a:extLst>
            </p:cNvPr>
            <p:cNvGrpSpPr/>
            <p:nvPr/>
          </p:nvGrpSpPr>
          <p:grpSpPr>
            <a:xfrm>
              <a:off x="4718843" y="6966080"/>
              <a:ext cx="228600" cy="279137"/>
              <a:chOff x="4718843" y="6966080"/>
              <a:chExt cx="228600" cy="279137"/>
            </a:xfrm>
          </p:grpSpPr>
          <p:sp>
            <p:nvSpPr>
              <p:cNvPr id="194" name="フリーフォーム: 図形 193">
                <a:extLst>
                  <a:ext uri="{FF2B5EF4-FFF2-40B4-BE49-F238E27FC236}">
                    <a16:creationId xmlns:a16="http://schemas.microsoft.com/office/drawing/2014/main" id="{60B77FFE-6F96-3E16-8C99-9179C32CB886}"/>
                  </a:ext>
                </a:extLst>
              </p:cNvPr>
              <p:cNvSpPr/>
              <p:nvPr/>
            </p:nvSpPr>
            <p:spPr>
              <a:xfrm>
                <a:off x="4718843" y="6966080"/>
                <a:ext cx="228600" cy="279137"/>
              </a:xfrm>
              <a:custGeom>
                <a:avLst/>
                <a:gdLst>
                  <a:gd name="connsiteX0" fmla="*/ 114422 w 228600"/>
                  <a:gd name="connsiteY0" fmla="*/ 499 h 279137"/>
                  <a:gd name="connsiteX1" fmla="*/ 122 w 228600"/>
                  <a:gd name="connsiteY1" fmla="*/ 48113 h 279137"/>
                  <a:gd name="connsiteX2" fmla="*/ 122 w 228600"/>
                  <a:gd name="connsiteY2" fmla="*/ 126494 h 279137"/>
                  <a:gd name="connsiteX3" fmla="*/ 114422 w 228600"/>
                  <a:gd name="connsiteY3" fmla="*/ 279637 h 279137"/>
                  <a:gd name="connsiteX4" fmla="*/ 228722 w 228600"/>
                  <a:gd name="connsiteY4" fmla="*/ 127190 h 279137"/>
                  <a:gd name="connsiteX5" fmla="*/ 228722 w 228600"/>
                  <a:gd name="connsiteY5" fmla="*/ 48113 h 279137"/>
                  <a:gd name="connsiteX6" fmla="*/ 114422 w 228600"/>
                  <a:gd name="connsiteY6" fmla="*/ 53264 h 279137"/>
                  <a:gd name="connsiteX7" fmla="*/ 151023 w 228600"/>
                  <a:gd name="connsiteY7" fmla="*/ 89893 h 279137"/>
                  <a:gd name="connsiteX8" fmla="*/ 128414 w 228600"/>
                  <a:gd name="connsiteY8" fmla="*/ 123710 h 279137"/>
                  <a:gd name="connsiteX9" fmla="*/ 80583 w 228600"/>
                  <a:gd name="connsiteY9" fmla="*/ 103872 h 279137"/>
                  <a:gd name="connsiteX10" fmla="*/ 88527 w 228600"/>
                  <a:gd name="connsiteY10" fmla="*/ 63984 h 279137"/>
                  <a:gd name="connsiteX11" fmla="*/ 114422 w 228600"/>
                  <a:gd name="connsiteY11" fmla="*/ 53264 h 279137"/>
                  <a:gd name="connsiteX12" fmla="*/ 171642 w 228600"/>
                  <a:gd name="connsiteY12" fmla="*/ 208495 h 279137"/>
                  <a:gd name="connsiteX13" fmla="*/ 114422 w 228600"/>
                  <a:gd name="connsiteY13" fmla="*/ 249286 h 279137"/>
                  <a:gd name="connsiteX14" fmla="*/ 57203 w 228600"/>
                  <a:gd name="connsiteY14" fmla="*/ 208495 h 279137"/>
                  <a:gd name="connsiteX15" fmla="*/ 57203 w 228600"/>
                  <a:gd name="connsiteY15" fmla="*/ 177170 h 279137"/>
                  <a:gd name="connsiteX16" fmla="*/ 114422 w 228600"/>
                  <a:gd name="connsiteY16" fmla="*/ 142087 h 279137"/>
                  <a:gd name="connsiteX17" fmla="*/ 171642 w 228600"/>
                  <a:gd name="connsiteY17" fmla="*/ 177170 h 279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00" h="279137">
                    <a:moveTo>
                      <a:pt x="114422" y="499"/>
                    </a:moveTo>
                    <a:lnTo>
                      <a:pt x="122" y="48113"/>
                    </a:lnTo>
                    <a:lnTo>
                      <a:pt x="122" y="126494"/>
                    </a:lnTo>
                    <a:cubicBezTo>
                      <a:pt x="122" y="196940"/>
                      <a:pt x="48849" y="262930"/>
                      <a:pt x="114422" y="279637"/>
                    </a:cubicBezTo>
                    <a:cubicBezTo>
                      <a:pt x="179995" y="263626"/>
                      <a:pt x="228722" y="197636"/>
                      <a:pt x="228722" y="127190"/>
                    </a:cubicBezTo>
                    <a:lnTo>
                      <a:pt x="228722" y="48113"/>
                    </a:lnTo>
                    <a:close/>
                    <a:moveTo>
                      <a:pt x="114422" y="53264"/>
                    </a:moveTo>
                    <a:cubicBezTo>
                      <a:pt x="134644" y="53272"/>
                      <a:pt x="151032" y="69671"/>
                      <a:pt x="151023" y="89893"/>
                    </a:cubicBezTo>
                    <a:cubicBezTo>
                      <a:pt x="151018" y="104700"/>
                      <a:pt x="142095" y="118046"/>
                      <a:pt x="128414" y="123710"/>
                    </a:cubicBezTo>
                    <a:cubicBezTo>
                      <a:pt x="109728" y="131440"/>
                      <a:pt x="88313" y="122558"/>
                      <a:pt x="80583" y="103872"/>
                    </a:cubicBezTo>
                    <a:cubicBezTo>
                      <a:pt x="74924" y="90193"/>
                      <a:pt x="78059" y="74452"/>
                      <a:pt x="88527" y="63984"/>
                    </a:cubicBezTo>
                    <a:cubicBezTo>
                      <a:pt x="95396" y="57118"/>
                      <a:pt x="104711" y="53262"/>
                      <a:pt x="114422" y="53264"/>
                    </a:cubicBezTo>
                    <a:close/>
                    <a:moveTo>
                      <a:pt x="171642" y="208495"/>
                    </a:moveTo>
                    <a:cubicBezTo>
                      <a:pt x="157054" y="227485"/>
                      <a:pt x="137131" y="241688"/>
                      <a:pt x="114422" y="249286"/>
                    </a:cubicBezTo>
                    <a:cubicBezTo>
                      <a:pt x="91714" y="241688"/>
                      <a:pt x="71790" y="227485"/>
                      <a:pt x="57203" y="208495"/>
                    </a:cubicBezTo>
                    <a:lnTo>
                      <a:pt x="57203" y="177170"/>
                    </a:lnTo>
                    <a:cubicBezTo>
                      <a:pt x="57203" y="153920"/>
                      <a:pt x="95349" y="142087"/>
                      <a:pt x="114422" y="142087"/>
                    </a:cubicBezTo>
                    <a:cubicBezTo>
                      <a:pt x="133496" y="142087"/>
                      <a:pt x="171642" y="153920"/>
                      <a:pt x="171642" y="177170"/>
                    </a:cubicBezTo>
                    <a:close/>
                  </a:path>
                </a:pathLst>
              </a:custGeom>
              <a:solidFill>
                <a:srgbClr val="669DF6"/>
              </a:solidFill>
              <a:ln w="13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5" name="フリーフォーム: 図形 194">
                <a:extLst>
                  <a:ext uri="{FF2B5EF4-FFF2-40B4-BE49-F238E27FC236}">
                    <a16:creationId xmlns:a16="http://schemas.microsoft.com/office/drawing/2014/main" id="{AE395B24-54E5-8C83-B8AB-D6EE8F09B6B5}"/>
                  </a:ext>
                </a:extLst>
              </p:cNvPr>
              <p:cNvSpPr/>
              <p:nvPr/>
            </p:nvSpPr>
            <p:spPr>
              <a:xfrm>
                <a:off x="4833143" y="6966080"/>
                <a:ext cx="114300" cy="278440"/>
              </a:xfrm>
              <a:custGeom>
                <a:avLst/>
                <a:gdLst>
                  <a:gd name="connsiteX0" fmla="*/ 124 w 114300"/>
                  <a:gd name="connsiteY0" fmla="*/ 499 h 278440"/>
                  <a:gd name="connsiteX1" fmla="*/ 124 w 114300"/>
                  <a:gd name="connsiteY1" fmla="*/ 53264 h 278440"/>
                  <a:gd name="connsiteX2" fmla="*/ 36739 w 114300"/>
                  <a:gd name="connsiteY2" fmla="*/ 89879 h 278440"/>
                  <a:gd name="connsiteX3" fmla="*/ 124 w 114300"/>
                  <a:gd name="connsiteY3" fmla="*/ 126494 h 278440"/>
                  <a:gd name="connsiteX4" fmla="*/ 124 w 114300"/>
                  <a:gd name="connsiteY4" fmla="*/ 142087 h 278440"/>
                  <a:gd name="connsiteX5" fmla="*/ 57344 w 114300"/>
                  <a:gd name="connsiteY5" fmla="*/ 177170 h 278440"/>
                  <a:gd name="connsiteX6" fmla="*/ 57344 w 114300"/>
                  <a:gd name="connsiteY6" fmla="*/ 208495 h 278440"/>
                  <a:gd name="connsiteX7" fmla="*/ 124 w 114300"/>
                  <a:gd name="connsiteY7" fmla="*/ 249286 h 278440"/>
                  <a:gd name="connsiteX8" fmla="*/ 124 w 114300"/>
                  <a:gd name="connsiteY8" fmla="*/ 278940 h 278440"/>
                  <a:gd name="connsiteX9" fmla="*/ 114424 w 114300"/>
                  <a:gd name="connsiteY9" fmla="*/ 126494 h 278440"/>
                  <a:gd name="connsiteX10" fmla="*/ 114424 w 114300"/>
                  <a:gd name="connsiteY10" fmla="*/ 48113 h 278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300" h="278440">
                    <a:moveTo>
                      <a:pt x="124" y="499"/>
                    </a:moveTo>
                    <a:lnTo>
                      <a:pt x="124" y="53264"/>
                    </a:lnTo>
                    <a:cubicBezTo>
                      <a:pt x="20346" y="53264"/>
                      <a:pt x="36739" y="69657"/>
                      <a:pt x="36739" y="89879"/>
                    </a:cubicBezTo>
                    <a:cubicBezTo>
                      <a:pt x="36739" y="110101"/>
                      <a:pt x="20346" y="126494"/>
                      <a:pt x="124" y="126494"/>
                    </a:cubicBezTo>
                    <a:lnTo>
                      <a:pt x="124" y="142087"/>
                    </a:lnTo>
                    <a:cubicBezTo>
                      <a:pt x="19197" y="142087"/>
                      <a:pt x="57344" y="153920"/>
                      <a:pt x="57344" y="177170"/>
                    </a:cubicBezTo>
                    <a:lnTo>
                      <a:pt x="57344" y="208495"/>
                    </a:lnTo>
                    <a:cubicBezTo>
                      <a:pt x="42756" y="227485"/>
                      <a:pt x="22832" y="241688"/>
                      <a:pt x="124" y="249286"/>
                    </a:cubicBezTo>
                    <a:lnTo>
                      <a:pt x="124" y="278940"/>
                    </a:lnTo>
                    <a:cubicBezTo>
                      <a:pt x="65697" y="262930"/>
                      <a:pt x="114424" y="196940"/>
                      <a:pt x="114424" y="126494"/>
                    </a:cubicBezTo>
                    <a:lnTo>
                      <a:pt x="114424" y="48113"/>
                    </a:lnTo>
                    <a:close/>
                  </a:path>
                </a:pathLst>
              </a:custGeom>
              <a:solidFill>
                <a:srgbClr val="4285F4"/>
              </a:solidFill>
              <a:ln w="13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96" name="図 195">
              <a:extLst>
                <a:ext uri="{FF2B5EF4-FFF2-40B4-BE49-F238E27FC236}">
                  <a16:creationId xmlns:a16="http://schemas.microsoft.com/office/drawing/2014/main" id="{0D24EB4E-C342-8D33-27BF-0243F74DD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156993" y="6905624"/>
              <a:ext cx="619125" cy="438150"/>
            </a:xfrm>
            <a:custGeom>
              <a:avLst/>
              <a:gdLst>
                <a:gd name="connsiteX0" fmla="*/ -1 w 619125"/>
                <a:gd name="connsiteY0" fmla="*/ -1 h 438150"/>
                <a:gd name="connsiteX1" fmla="*/ 619125 w 619125"/>
                <a:gd name="connsiteY1" fmla="*/ -1 h 438150"/>
                <a:gd name="connsiteX2" fmla="*/ 619125 w 619125"/>
                <a:gd name="connsiteY2" fmla="*/ 438150 h 438150"/>
                <a:gd name="connsiteX3" fmla="*/ -1 w 619125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" h="438150">
                  <a:moveTo>
                    <a:pt x="-1" y="-1"/>
                  </a:moveTo>
                  <a:lnTo>
                    <a:pt x="619125" y="-1"/>
                  </a:lnTo>
                  <a:lnTo>
                    <a:pt x="619125" y="438150"/>
                  </a:lnTo>
                  <a:lnTo>
                    <a:pt x="-1" y="438150"/>
                  </a:lnTo>
                  <a:close/>
                </a:path>
              </a:pathLst>
            </a:custGeom>
          </p:spPr>
        </p:pic>
      </p:grpSp>
      <p:sp>
        <p:nvSpPr>
          <p:cNvPr id="198" name="フリーフォーム: 図形 197">
            <a:extLst>
              <a:ext uri="{FF2B5EF4-FFF2-40B4-BE49-F238E27FC236}">
                <a16:creationId xmlns:a16="http://schemas.microsoft.com/office/drawing/2014/main" id="{27875F8A-411B-23AC-F3E3-91361D19B600}"/>
              </a:ext>
            </a:extLst>
          </p:cNvPr>
          <p:cNvSpPr/>
          <p:nvPr/>
        </p:nvSpPr>
        <p:spPr>
          <a:xfrm>
            <a:off x="5980906" y="6462712"/>
            <a:ext cx="844200" cy="9525"/>
          </a:xfrm>
          <a:custGeom>
            <a:avLst/>
            <a:gdLst>
              <a:gd name="connsiteX0" fmla="*/ 0 w 844200"/>
              <a:gd name="connsiteY0" fmla="*/ 0 h 9525"/>
              <a:gd name="connsiteX1" fmla="*/ 844201 w 8442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4200" h="9525">
                <a:moveTo>
                  <a:pt x="0" y="0"/>
                </a:moveTo>
                <a:lnTo>
                  <a:pt x="84420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9" name="フリーフォーム: 図形 198">
            <a:extLst>
              <a:ext uri="{FF2B5EF4-FFF2-40B4-BE49-F238E27FC236}">
                <a16:creationId xmlns:a16="http://schemas.microsoft.com/office/drawing/2014/main" id="{51703D63-86FB-20BA-71A5-FD7711313800}"/>
              </a:ext>
            </a:extLst>
          </p:cNvPr>
          <p:cNvSpPr/>
          <p:nvPr/>
        </p:nvSpPr>
        <p:spPr>
          <a:xfrm>
            <a:off x="6808438" y="64293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1" name="フリーフォーム: 図形 200">
            <a:extLst>
              <a:ext uri="{FF2B5EF4-FFF2-40B4-BE49-F238E27FC236}">
                <a16:creationId xmlns:a16="http://schemas.microsoft.com/office/drawing/2014/main" id="{2B30CA8C-B163-93F5-346E-CD17D7615C26}"/>
              </a:ext>
            </a:extLst>
          </p:cNvPr>
          <p:cNvSpPr/>
          <p:nvPr/>
        </p:nvSpPr>
        <p:spPr>
          <a:xfrm>
            <a:off x="9838531" y="425291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4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2" name="グラフィックス 3">
            <a:extLst>
              <a:ext uri="{FF2B5EF4-FFF2-40B4-BE49-F238E27FC236}">
                <a16:creationId xmlns:a16="http://schemas.microsoft.com/office/drawing/2014/main" id="{EDAFFDD8-9DC1-BDA8-AAD8-1603DD998811}"/>
              </a:ext>
            </a:extLst>
          </p:cNvPr>
          <p:cNvGrpSpPr/>
          <p:nvPr/>
        </p:nvGrpSpPr>
        <p:grpSpPr>
          <a:xfrm>
            <a:off x="9976643" y="4391024"/>
            <a:ext cx="1209675" cy="314325"/>
            <a:chOff x="9976643" y="4391024"/>
            <a:chExt cx="1209675" cy="314325"/>
          </a:xfrm>
        </p:grpSpPr>
        <p:sp>
          <p:nvSpPr>
            <p:cNvPr id="203" name="フリーフォーム: 図形 202">
              <a:extLst>
                <a:ext uri="{FF2B5EF4-FFF2-40B4-BE49-F238E27FC236}">
                  <a16:creationId xmlns:a16="http://schemas.microsoft.com/office/drawing/2014/main" id="{841D853E-ACF0-271A-877D-BFC94A385EA2}"/>
                </a:ext>
              </a:extLst>
            </p:cNvPr>
            <p:cNvSpPr/>
            <p:nvPr/>
          </p:nvSpPr>
          <p:spPr>
            <a:xfrm>
              <a:off x="9976643" y="4391024"/>
              <a:ext cx="285750" cy="285750"/>
            </a:xfrm>
            <a:custGeom>
              <a:avLst/>
              <a:gdLst>
                <a:gd name="connsiteX0" fmla="*/ 676 w 285750"/>
                <a:gd name="connsiteY0" fmla="*/ 230 h 285750"/>
                <a:gd name="connsiteX1" fmla="*/ 127691 w 285750"/>
                <a:gd name="connsiteY1" fmla="*/ 230 h 285750"/>
                <a:gd name="connsiteX2" fmla="*/ 127691 w 285750"/>
                <a:gd name="connsiteY2" fmla="*/ 31948 h 285750"/>
                <a:gd name="connsiteX3" fmla="*/ 676 w 285750"/>
                <a:gd name="connsiteY3" fmla="*/ 31948 h 285750"/>
                <a:gd name="connsiteX4" fmla="*/ 676 w 285750"/>
                <a:gd name="connsiteY4" fmla="*/ 254261 h 285750"/>
                <a:gd name="connsiteX5" fmla="*/ 127691 w 285750"/>
                <a:gd name="connsiteY5" fmla="*/ 254261 h 285750"/>
                <a:gd name="connsiteX6" fmla="*/ 127691 w 285750"/>
                <a:gd name="connsiteY6" fmla="*/ 285980 h 285750"/>
                <a:gd name="connsiteX7" fmla="*/ 676 w 285750"/>
                <a:gd name="connsiteY7" fmla="*/ 285980 h 285750"/>
                <a:gd name="connsiteX8" fmla="*/ 676 w 285750"/>
                <a:gd name="connsiteY8" fmla="*/ 127245 h 285750"/>
                <a:gd name="connsiteX9" fmla="*/ 127691 w 285750"/>
                <a:gd name="connsiteY9" fmla="*/ 127245 h 285750"/>
                <a:gd name="connsiteX10" fmla="*/ 127691 w 285750"/>
                <a:gd name="connsiteY10" fmla="*/ 158964 h 285750"/>
                <a:gd name="connsiteX11" fmla="*/ 676 w 285750"/>
                <a:gd name="connsiteY11" fmla="*/ 158964 h 285750"/>
                <a:gd name="connsiteX12" fmla="*/ 159410 w 285750"/>
                <a:gd name="connsiteY12" fmla="*/ 230 h 285750"/>
                <a:gd name="connsiteX13" fmla="*/ 286426 w 285750"/>
                <a:gd name="connsiteY13" fmla="*/ 230 h 285750"/>
                <a:gd name="connsiteX14" fmla="*/ 286426 w 285750"/>
                <a:gd name="connsiteY14" fmla="*/ 31948 h 285750"/>
                <a:gd name="connsiteX15" fmla="*/ 159410 w 285750"/>
                <a:gd name="connsiteY15" fmla="*/ 31948 h 285750"/>
                <a:gd name="connsiteX16" fmla="*/ 159410 w 285750"/>
                <a:gd name="connsiteY16" fmla="*/ 254261 h 285750"/>
                <a:gd name="connsiteX17" fmla="*/ 286426 w 285750"/>
                <a:gd name="connsiteY17" fmla="*/ 254261 h 285750"/>
                <a:gd name="connsiteX18" fmla="*/ 286426 w 285750"/>
                <a:gd name="connsiteY18" fmla="*/ 285980 h 285750"/>
                <a:gd name="connsiteX19" fmla="*/ 159410 w 285750"/>
                <a:gd name="connsiteY19" fmla="*/ 285980 h 285750"/>
                <a:gd name="connsiteX20" fmla="*/ 159410 w 285750"/>
                <a:gd name="connsiteY20" fmla="*/ 127245 h 285750"/>
                <a:gd name="connsiteX21" fmla="*/ 286426 w 285750"/>
                <a:gd name="connsiteY21" fmla="*/ 127245 h 285750"/>
                <a:gd name="connsiteX22" fmla="*/ 286426 w 285750"/>
                <a:gd name="connsiteY22" fmla="*/ 158964 h 285750"/>
                <a:gd name="connsiteX23" fmla="*/ 159410 w 285750"/>
                <a:gd name="connsiteY23" fmla="*/ 158964 h 285750"/>
                <a:gd name="connsiteX24" fmla="*/ 79971 w 285750"/>
                <a:gd name="connsiteY24" fmla="*/ 63666 h 285750"/>
                <a:gd name="connsiteX25" fmla="*/ 206987 w 285750"/>
                <a:gd name="connsiteY25" fmla="*/ 63666 h 285750"/>
                <a:gd name="connsiteX26" fmla="*/ 206987 w 285750"/>
                <a:gd name="connsiteY26" fmla="*/ 95384 h 285750"/>
                <a:gd name="connsiteX27" fmla="*/ 79971 w 285750"/>
                <a:gd name="connsiteY27" fmla="*/ 95384 h 285750"/>
                <a:gd name="connsiteX28" fmla="*/ 79971 w 285750"/>
                <a:gd name="connsiteY28" fmla="*/ 190682 h 285750"/>
                <a:gd name="connsiteX29" fmla="*/ 206987 w 285750"/>
                <a:gd name="connsiteY29" fmla="*/ 190682 h 285750"/>
                <a:gd name="connsiteX30" fmla="*/ 206987 w 285750"/>
                <a:gd name="connsiteY30" fmla="*/ 222400 h 285750"/>
                <a:gd name="connsiteX31" fmla="*/ 79971 w 285750"/>
                <a:gd name="connsiteY31" fmla="*/ 222400 h 285750"/>
                <a:gd name="connsiteX32" fmla="*/ 676 w 285750"/>
                <a:gd name="connsiteY32" fmla="*/ 63666 h 285750"/>
                <a:gd name="connsiteX33" fmla="*/ 48253 w 285750"/>
                <a:gd name="connsiteY33" fmla="*/ 63666 h 285750"/>
                <a:gd name="connsiteX34" fmla="*/ 48253 w 285750"/>
                <a:gd name="connsiteY34" fmla="*/ 95384 h 285750"/>
                <a:gd name="connsiteX35" fmla="*/ 676 w 285750"/>
                <a:gd name="connsiteY35" fmla="*/ 95384 h 285750"/>
                <a:gd name="connsiteX36" fmla="*/ 676 w 285750"/>
                <a:gd name="connsiteY36" fmla="*/ 190682 h 285750"/>
                <a:gd name="connsiteX37" fmla="*/ 48253 w 285750"/>
                <a:gd name="connsiteY37" fmla="*/ 190682 h 285750"/>
                <a:gd name="connsiteX38" fmla="*/ 48253 w 285750"/>
                <a:gd name="connsiteY38" fmla="*/ 222400 h 285750"/>
                <a:gd name="connsiteX39" fmla="*/ 676 w 285750"/>
                <a:gd name="connsiteY39" fmla="*/ 222400 h 285750"/>
                <a:gd name="connsiteX40" fmla="*/ 238848 w 285750"/>
                <a:gd name="connsiteY40" fmla="*/ 63666 h 285750"/>
                <a:gd name="connsiteX41" fmla="*/ 286426 w 285750"/>
                <a:gd name="connsiteY41" fmla="*/ 63666 h 285750"/>
                <a:gd name="connsiteX42" fmla="*/ 286426 w 285750"/>
                <a:gd name="connsiteY42" fmla="*/ 95384 h 285750"/>
                <a:gd name="connsiteX43" fmla="*/ 238848 w 285750"/>
                <a:gd name="connsiteY43" fmla="*/ 95384 h 285750"/>
                <a:gd name="connsiteX44" fmla="*/ 238848 w 285750"/>
                <a:gd name="connsiteY44" fmla="*/ 190682 h 285750"/>
                <a:gd name="connsiteX45" fmla="*/ 286426 w 285750"/>
                <a:gd name="connsiteY45" fmla="*/ 190682 h 285750"/>
                <a:gd name="connsiteX46" fmla="*/ 286426 w 285750"/>
                <a:gd name="connsiteY46" fmla="*/ 222400 h 285750"/>
                <a:gd name="connsiteX47" fmla="*/ 238848 w 285750"/>
                <a:gd name="connsiteY47" fmla="*/ 222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5750" h="285750">
                  <a:moveTo>
                    <a:pt x="676" y="230"/>
                  </a:moveTo>
                  <a:lnTo>
                    <a:pt x="127691" y="230"/>
                  </a:lnTo>
                  <a:lnTo>
                    <a:pt x="127691" y="31948"/>
                  </a:lnTo>
                  <a:lnTo>
                    <a:pt x="676" y="31948"/>
                  </a:lnTo>
                  <a:close/>
                  <a:moveTo>
                    <a:pt x="676" y="254261"/>
                  </a:moveTo>
                  <a:lnTo>
                    <a:pt x="127691" y="254261"/>
                  </a:lnTo>
                  <a:lnTo>
                    <a:pt x="127691" y="285980"/>
                  </a:lnTo>
                  <a:lnTo>
                    <a:pt x="676" y="285980"/>
                  </a:lnTo>
                  <a:close/>
                  <a:moveTo>
                    <a:pt x="676" y="127245"/>
                  </a:moveTo>
                  <a:lnTo>
                    <a:pt x="127691" y="127245"/>
                  </a:lnTo>
                  <a:lnTo>
                    <a:pt x="127691" y="158964"/>
                  </a:lnTo>
                  <a:lnTo>
                    <a:pt x="676" y="158964"/>
                  </a:lnTo>
                  <a:close/>
                  <a:moveTo>
                    <a:pt x="159410" y="230"/>
                  </a:moveTo>
                  <a:lnTo>
                    <a:pt x="286426" y="230"/>
                  </a:lnTo>
                  <a:lnTo>
                    <a:pt x="286426" y="31948"/>
                  </a:lnTo>
                  <a:lnTo>
                    <a:pt x="159410" y="31948"/>
                  </a:lnTo>
                  <a:close/>
                  <a:moveTo>
                    <a:pt x="159410" y="254261"/>
                  </a:moveTo>
                  <a:lnTo>
                    <a:pt x="286426" y="254261"/>
                  </a:lnTo>
                  <a:lnTo>
                    <a:pt x="286426" y="285980"/>
                  </a:lnTo>
                  <a:lnTo>
                    <a:pt x="159410" y="285980"/>
                  </a:lnTo>
                  <a:close/>
                  <a:moveTo>
                    <a:pt x="159410" y="127245"/>
                  </a:moveTo>
                  <a:lnTo>
                    <a:pt x="286426" y="127245"/>
                  </a:lnTo>
                  <a:lnTo>
                    <a:pt x="286426" y="158964"/>
                  </a:lnTo>
                  <a:lnTo>
                    <a:pt x="159410" y="158964"/>
                  </a:lnTo>
                  <a:close/>
                  <a:moveTo>
                    <a:pt x="79971" y="63666"/>
                  </a:moveTo>
                  <a:lnTo>
                    <a:pt x="206987" y="63666"/>
                  </a:lnTo>
                  <a:lnTo>
                    <a:pt x="206987" y="95384"/>
                  </a:lnTo>
                  <a:lnTo>
                    <a:pt x="79971" y="95384"/>
                  </a:lnTo>
                  <a:close/>
                  <a:moveTo>
                    <a:pt x="79971" y="190682"/>
                  </a:moveTo>
                  <a:lnTo>
                    <a:pt x="206987" y="190682"/>
                  </a:lnTo>
                  <a:lnTo>
                    <a:pt x="206987" y="222400"/>
                  </a:lnTo>
                  <a:lnTo>
                    <a:pt x="79971" y="222400"/>
                  </a:lnTo>
                  <a:close/>
                  <a:moveTo>
                    <a:pt x="676" y="63666"/>
                  </a:moveTo>
                  <a:lnTo>
                    <a:pt x="48253" y="63666"/>
                  </a:lnTo>
                  <a:lnTo>
                    <a:pt x="48253" y="95384"/>
                  </a:lnTo>
                  <a:lnTo>
                    <a:pt x="676" y="95384"/>
                  </a:lnTo>
                  <a:close/>
                  <a:moveTo>
                    <a:pt x="676" y="190682"/>
                  </a:moveTo>
                  <a:lnTo>
                    <a:pt x="48253" y="190682"/>
                  </a:lnTo>
                  <a:lnTo>
                    <a:pt x="48253" y="222400"/>
                  </a:lnTo>
                  <a:lnTo>
                    <a:pt x="676" y="222400"/>
                  </a:lnTo>
                  <a:close/>
                  <a:moveTo>
                    <a:pt x="238848" y="63666"/>
                  </a:moveTo>
                  <a:lnTo>
                    <a:pt x="286426" y="63666"/>
                  </a:lnTo>
                  <a:lnTo>
                    <a:pt x="286426" y="95384"/>
                  </a:lnTo>
                  <a:lnTo>
                    <a:pt x="238848" y="95384"/>
                  </a:lnTo>
                  <a:close/>
                  <a:moveTo>
                    <a:pt x="238848" y="190682"/>
                  </a:moveTo>
                  <a:lnTo>
                    <a:pt x="286426" y="190682"/>
                  </a:lnTo>
                  <a:lnTo>
                    <a:pt x="286426" y="222400"/>
                  </a:lnTo>
                  <a:lnTo>
                    <a:pt x="238848" y="222400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04" name="図 203">
              <a:extLst>
                <a:ext uri="{FF2B5EF4-FFF2-40B4-BE49-F238E27FC236}">
                  <a16:creationId xmlns:a16="http://schemas.microsoft.com/office/drawing/2014/main" id="{D2F75BFE-E419-B20A-3BFA-CBCEC25D2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471943" y="4400549"/>
              <a:ext cx="714375" cy="304800"/>
            </a:xfrm>
            <a:custGeom>
              <a:avLst/>
              <a:gdLst>
                <a:gd name="connsiteX0" fmla="*/ -1 w 714375"/>
                <a:gd name="connsiteY0" fmla="*/ -1 h 304800"/>
                <a:gd name="connsiteX1" fmla="*/ 714375 w 714375"/>
                <a:gd name="connsiteY1" fmla="*/ -1 h 304800"/>
                <a:gd name="connsiteX2" fmla="*/ 714375 w 714375"/>
                <a:gd name="connsiteY2" fmla="*/ 304800 h 304800"/>
                <a:gd name="connsiteX3" fmla="*/ -1 w 7143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4375" h="304800">
                  <a:moveTo>
                    <a:pt x="-1" y="-1"/>
                  </a:moveTo>
                  <a:lnTo>
                    <a:pt x="714375" y="-1"/>
                  </a:lnTo>
                  <a:lnTo>
                    <a:pt x="7143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206" name="グラフィックス 3">
            <a:extLst>
              <a:ext uri="{FF2B5EF4-FFF2-40B4-BE49-F238E27FC236}">
                <a16:creationId xmlns:a16="http://schemas.microsoft.com/office/drawing/2014/main" id="{E88A5AFE-CCDC-A33D-0A1B-1E926E9B784C}"/>
              </a:ext>
            </a:extLst>
          </p:cNvPr>
          <p:cNvGrpSpPr/>
          <p:nvPr/>
        </p:nvGrpSpPr>
        <p:grpSpPr>
          <a:xfrm>
            <a:off x="8838406" y="5787579"/>
            <a:ext cx="557212" cy="1037082"/>
            <a:chOff x="8838406" y="5787579"/>
            <a:chExt cx="557212" cy="1037082"/>
          </a:xfrm>
        </p:grpSpPr>
        <p:sp>
          <p:nvSpPr>
            <p:cNvPr id="207" name="フリーフォーム: 図形 206">
              <a:extLst>
                <a:ext uri="{FF2B5EF4-FFF2-40B4-BE49-F238E27FC236}">
                  <a16:creationId xmlns:a16="http://schemas.microsoft.com/office/drawing/2014/main" id="{5CBCEAA9-8CF3-BD94-A464-3B7448229430}"/>
                </a:ext>
              </a:extLst>
            </p:cNvPr>
            <p:cNvSpPr/>
            <p:nvPr/>
          </p:nvSpPr>
          <p:spPr>
            <a:xfrm>
              <a:off x="8838406" y="5837586"/>
              <a:ext cx="523875" cy="987075"/>
            </a:xfrm>
            <a:custGeom>
              <a:avLst/>
              <a:gdLst>
                <a:gd name="connsiteX0" fmla="*/ 0 w 523875"/>
                <a:gd name="connsiteY0" fmla="*/ 987076 h 987075"/>
                <a:gd name="connsiteX1" fmla="*/ 0 w 523875"/>
                <a:gd name="connsiteY1" fmla="*/ 463201 h 987075"/>
                <a:gd name="connsiteX2" fmla="*/ 523875 w 523875"/>
                <a:gd name="connsiteY2" fmla="*/ 463201 h 987075"/>
                <a:gd name="connsiteX3" fmla="*/ 523875 w 523875"/>
                <a:gd name="connsiteY3" fmla="*/ 0 h 98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987075">
                  <a:moveTo>
                    <a:pt x="0" y="987076"/>
                  </a:moveTo>
                  <a:lnTo>
                    <a:pt x="0" y="463201"/>
                  </a:lnTo>
                  <a:lnTo>
                    <a:pt x="523875" y="463201"/>
                  </a:lnTo>
                  <a:lnTo>
                    <a:pt x="523875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8" name="フリーフォーム: 図形 207">
              <a:extLst>
                <a:ext uri="{FF2B5EF4-FFF2-40B4-BE49-F238E27FC236}">
                  <a16:creationId xmlns:a16="http://schemas.microsoft.com/office/drawing/2014/main" id="{11055036-8D19-2A0C-84A6-9458A47281F1}"/>
                </a:ext>
              </a:extLst>
            </p:cNvPr>
            <p:cNvSpPr/>
            <p:nvPr/>
          </p:nvSpPr>
          <p:spPr>
            <a:xfrm>
              <a:off x="9328943" y="5787579"/>
              <a:ext cx="66675" cy="66675"/>
            </a:xfrm>
            <a:custGeom>
              <a:avLst/>
              <a:gdLst>
                <a:gd name="connsiteX0" fmla="*/ 33338 w 66675"/>
                <a:gd name="connsiteY0" fmla="*/ 0 h 66675"/>
                <a:gd name="connsiteX1" fmla="*/ 66675 w 66675"/>
                <a:gd name="connsiteY1" fmla="*/ 66675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0"/>
                  </a:moveTo>
                  <a:lnTo>
                    <a:pt x="66675" y="66675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09" name="図 208">
            <a:extLst>
              <a:ext uri="{FF2B5EF4-FFF2-40B4-BE49-F238E27FC236}">
                <a16:creationId xmlns:a16="http://schemas.microsoft.com/office/drawing/2014/main" id="{8CEE87F6-903A-F788-3C70-AB129684E6C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28856" y="6448424"/>
            <a:ext cx="428625" cy="150018"/>
          </a:xfrm>
          <a:custGeom>
            <a:avLst/>
            <a:gdLst>
              <a:gd name="connsiteX0" fmla="*/ -1 w 428625"/>
              <a:gd name="connsiteY0" fmla="*/ -1 h 150018"/>
              <a:gd name="connsiteX1" fmla="*/ 428625 w 428625"/>
              <a:gd name="connsiteY1" fmla="*/ -1 h 150018"/>
              <a:gd name="connsiteX2" fmla="*/ 428625 w 428625"/>
              <a:gd name="connsiteY2" fmla="*/ 150018 h 150018"/>
              <a:gd name="connsiteX3" fmla="*/ -1 w 428625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50018">
                <a:moveTo>
                  <a:pt x="-1" y="-1"/>
                </a:moveTo>
                <a:lnTo>
                  <a:pt x="428625" y="-1"/>
                </a:lnTo>
                <a:lnTo>
                  <a:pt x="428625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211" name="フリーフォーム: 図形 210">
            <a:extLst>
              <a:ext uri="{FF2B5EF4-FFF2-40B4-BE49-F238E27FC236}">
                <a16:creationId xmlns:a16="http://schemas.microsoft.com/office/drawing/2014/main" id="{0A42332E-A8FA-EB26-7759-45010C4327BA}"/>
              </a:ext>
            </a:extLst>
          </p:cNvPr>
          <p:cNvSpPr/>
          <p:nvPr/>
        </p:nvSpPr>
        <p:spPr>
          <a:xfrm>
            <a:off x="8219281" y="6824662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6" y="0"/>
                  <a:pt x="1238250" y="4265"/>
                  <a:pt x="1238250" y="9525"/>
                </a:cubicBezTo>
                <a:lnTo>
                  <a:pt x="1238250" y="561975"/>
                </a:lnTo>
                <a:cubicBezTo>
                  <a:pt x="1238250" y="567236"/>
                  <a:pt x="1233986" y="571500"/>
                  <a:pt x="122872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2" name="グラフィックス 3">
            <a:extLst>
              <a:ext uri="{FF2B5EF4-FFF2-40B4-BE49-F238E27FC236}">
                <a16:creationId xmlns:a16="http://schemas.microsoft.com/office/drawing/2014/main" id="{E33C5B66-93C3-09D3-775C-5416A6208DA0}"/>
              </a:ext>
            </a:extLst>
          </p:cNvPr>
          <p:cNvGrpSpPr/>
          <p:nvPr/>
        </p:nvGrpSpPr>
        <p:grpSpPr>
          <a:xfrm>
            <a:off x="8362576" y="6962774"/>
            <a:ext cx="1033041" cy="285749"/>
            <a:chOff x="8362576" y="6962774"/>
            <a:chExt cx="1033041" cy="285749"/>
          </a:xfrm>
        </p:grpSpPr>
        <p:grpSp>
          <p:nvGrpSpPr>
            <p:cNvPr id="213" name="グラフィックス 3">
              <a:extLst>
                <a:ext uri="{FF2B5EF4-FFF2-40B4-BE49-F238E27FC236}">
                  <a16:creationId xmlns:a16="http://schemas.microsoft.com/office/drawing/2014/main" id="{BCCDB377-497A-7CCA-4A5F-407CA8D7D0EE}"/>
                </a:ext>
              </a:extLst>
            </p:cNvPr>
            <p:cNvGrpSpPr/>
            <p:nvPr/>
          </p:nvGrpSpPr>
          <p:grpSpPr>
            <a:xfrm>
              <a:off x="8362576" y="6962774"/>
              <a:ext cx="275383" cy="285749"/>
              <a:chOff x="8362576" y="6962774"/>
              <a:chExt cx="275383" cy="285749"/>
            </a:xfrm>
          </p:grpSpPr>
          <p:sp>
            <p:nvSpPr>
              <p:cNvPr id="214" name="フリーフォーム: 図形 213">
                <a:extLst>
                  <a:ext uri="{FF2B5EF4-FFF2-40B4-BE49-F238E27FC236}">
                    <a16:creationId xmlns:a16="http://schemas.microsoft.com/office/drawing/2014/main" id="{0EBEB187-D974-AF6D-027E-EAC5B2EBE1FC}"/>
                  </a:ext>
                </a:extLst>
              </p:cNvPr>
              <p:cNvSpPr/>
              <p:nvPr/>
            </p:nvSpPr>
            <p:spPr>
              <a:xfrm>
                <a:off x="8362576" y="7105649"/>
                <a:ext cx="275383" cy="142874"/>
              </a:xfrm>
              <a:custGeom>
                <a:avLst/>
                <a:gdLst>
                  <a:gd name="connsiteX0" fmla="*/ 85318 w 275383"/>
                  <a:gd name="connsiteY0" fmla="*/ 143317 h 142874"/>
                  <a:gd name="connsiteX1" fmla="*/ 134092 w 275383"/>
                  <a:gd name="connsiteY1" fmla="*/ 442 h 142874"/>
                  <a:gd name="connsiteX2" fmla="*/ 275851 w 275383"/>
                  <a:gd name="connsiteY2" fmla="*/ 442 h 142874"/>
                  <a:gd name="connsiteX3" fmla="*/ 467 w 275383"/>
                  <a:gd name="connsiteY3" fmla="*/ 141423 h 142874"/>
                  <a:gd name="connsiteX4" fmla="*/ 37422 w 275383"/>
                  <a:gd name="connsiteY4" fmla="*/ 445 h 142874"/>
                  <a:gd name="connsiteX5" fmla="*/ 83684 w 275383"/>
                  <a:gd name="connsiteY5" fmla="*/ 445 h 142874"/>
                  <a:gd name="connsiteX6" fmla="*/ 48589 w 275383"/>
                  <a:gd name="connsiteY6" fmla="*/ 119730 h 14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383" h="142874">
                    <a:moveTo>
                      <a:pt x="85318" y="143317"/>
                    </a:moveTo>
                    <a:lnTo>
                      <a:pt x="134092" y="442"/>
                    </a:lnTo>
                    <a:lnTo>
                      <a:pt x="275851" y="442"/>
                    </a:lnTo>
                    <a:close/>
                    <a:moveTo>
                      <a:pt x="467" y="141423"/>
                    </a:moveTo>
                    <a:lnTo>
                      <a:pt x="37422" y="445"/>
                    </a:lnTo>
                    <a:lnTo>
                      <a:pt x="83684" y="445"/>
                    </a:lnTo>
                    <a:lnTo>
                      <a:pt x="48589" y="119730"/>
                    </a:lnTo>
                    <a:close/>
                  </a:path>
                </a:pathLst>
              </a:custGeom>
              <a:solidFill>
                <a:srgbClr val="4285F4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5" name="フリーフォーム: 図形 214">
                <a:extLst>
                  <a:ext uri="{FF2B5EF4-FFF2-40B4-BE49-F238E27FC236}">
                    <a16:creationId xmlns:a16="http://schemas.microsoft.com/office/drawing/2014/main" id="{AE7BD0D7-A2E6-15DA-955B-5060203E57B9}"/>
                  </a:ext>
                </a:extLst>
              </p:cNvPr>
              <p:cNvSpPr/>
              <p:nvPr/>
            </p:nvSpPr>
            <p:spPr>
              <a:xfrm>
                <a:off x="8362576" y="6962774"/>
                <a:ext cx="275383" cy="142874"/>
              </a:xfrm>
              <a:custGeom>
                <a:avLst/>
                <a:gdLst>
                  <a:gd name="connsiteX0" fmla="*/ 85318 w 275383"/>
                  <a:gd name="connsiteY0" fmla="*/ 477 h 142874"/>
                  <a:gd name="connsiteX1" fmla="*/ 134092 w 275383"/>
                  <a:gd name="connsiteY1" fmla="*/ 143352 h 142874"/>
                  <a:gd name="connsiteX2" fmla="*/ 275851 w 275383"/>
                  <a:gd name="connsiteY2" fmla="*/ 143352 h 142874"/>
                  <a:gd name="connsiteX3" fmla="*/ 467 w 275383"/>
                  <a:gd name="connsiteY3" fmla="*/ 2374 h 142874"/>
                  <a:gd name="connsiteX4" fmla="*/ 37422 w 275383"/>
                  <a:gd name="connsiteY4" fmla="*/ 143352 h 142874"/>
                  <a:gd name="connsiteX5" fmla="*/ 83684 w 275383"/>
                  <a:gd name="connsiteY5" fmla="*/ 143352 h 142874"/>
                  <a:gd name="connsiteX6" fmla="*/ 48589 w 275383"/>
                  <a:gd name="connsiteY6" fmla="*/ 24066 h 14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383" h="142874">
                    <a:moveTo>
                      <a:pt x="85318" y="477"/>
                    </a:moveTo>
                    <a:lnTo>
                      <a:pt x="134092" y="143352"/>
                    </a:lnTo>
                    <a:lnTo>
                      <a:pt x="275851" y="143352"/>
                    </a:lnTo>
                    <a:close/>
                    <a:moveTo>
                      <a:pt x="467" y="2374"/>
                    </a:moveTo>
                    <a:lnTo>
                      <a:pt x="37422" y="143352"/>
                    </a:lnTo>
                    <a:lnTo>
                      <a:pt x="83684" y="143352"/>
                    </a:lnTo>
                    <a:lnTo>
                      <a:pt x="48589" y="24066"/>
                    </a:lnTo>
                    <a:close/>
                  </a:path>
                </a:pathLst>
              </a:custGeom>
              <a:solidFill>
                <a:srgbClr val="AECBFA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16" name="図 215">
              <a:extLst>
                <a:ext uri="{FF2B5EF4-FFF2-40B4-BE49-F238E27FC236}">
                  <a16:creationId xmlns:a16="http://schemas.microsoft.com/office/drawing/2014/main" id="{D2F062DB-1C4F-FBD5-A75D-23AB08FC5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52693" y="7043737"/>
              <a:ext cx="542925" cy="161925"/>
            </a:xfrm>
            <a:custGeom>
              <a:avLst/>
              <a:gdLst>
                <a:gd name="connsiteX0" fmla="*/ -1 w 542925"/>
                <a:gd name="connsiteY0" fmla="*/ -1 h 161925"/>
                <a:gd name="connsiteX1" fmla="*/ 542925 w 542925"/>
                <a:gd name="connsiteY1" fmla="*/ -1 h 161925"/>
                <a:gd name="connsiteX2" fmla="*/ 542925 w 542925"/>
                <a:gd name="connsiteY2" fmla="*/ 161925 h 161925"/>
                <a:gd name="connsiteX3" fmla="*/ -1 w 542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161925">
                  <a:moveTo>
                    <a:pt x="-1" y="-1"/>
                  </a:moveTo>
                  <a:lnTo>
                    <a:pt x="542925" y="-1"/>
                  </a:lnTo>
                  <a:lnTo>
                    <a:pt x="54292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218" name="グラフィックス 3">
            <a:extLst>
              <a:ext uri="{FF2B5EF4-FFF2-40B4-BE49-F238E27FC236}">
                <a16:creationId xmlns:a16="http://schemas.microsoft.com/office/drawing/2014/main" id="{0C6DD6E5-BFA0-EFD0-0E3A-3375937AFBF2}"/>
              </a:ext>
            </a:extLst>
          </p:cNvPr>
          <p:cNvGrpSpPr/>
          <p:nvPr/>
        </p:nvGrpSpPr>
        <p:grpSpPr>
          <a:xfrm>
            <a:off x="10237914" y="5458491"/>
            <a:ext cx="1209198" cy="66770"/>
            <a:chOff x="10237914" y="5458491"/>
            <a:chExt cx="1209198" cy="66770"/>
          </a:xfrm>
        </p:grpSpPr>
        <p:sp>
          <p:nvSpPr>
            <p:cNvPr id="219" name="フリーフォーム: 図形 218">
              <a:extLst>
                <a:ext uri="{FF2B5EF4-FFF2-40B4-BE49-F238E27FC236}">
                  <a16:creationId xmlns:a16="http://schemas.microsoft.com/office/drawing/2014/main" id="{71CD4CF5-CCAD-F2BB-B8CD-0C16516CAA8F}"/>
                </a:ext>
              </a:extLst>
            </p:cNvPr>
            <p:cNvSpPr/>
            <p:nvPr/>
          </p:nvSpPr>
          <p:spPr>
            <a:xfrm>
              <a:off x="10287920" y="5491733"/>
              <a:ext cx="1109186" cy="5143"/>
            </a:xfrm>
            <a:custGeom>
              <a:avLst/>
              <a:gdLst>
                <a:gd name="connsiteX0" fmla="*/ 0 w 1109186"/>
                <a:gd name="connsiteY0" fmla="*/ 0 h 5143"/>
                <a:gd name="connsiteX1" fmla="*/ 560261 w 1109186"/>
                <a:gd name="connsiteY1" fmla="*/ 5144 h 5143"/>
                <a:gd name="connsiteX2" fmla="*/ 1109186 w 1109186"/>
                <a:gd name="connsiteY2" fmla="*/ 0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9186" h="5143">
                  <a:moveTo>
                    <a:pt x="0" y="0"/>
                  </a:moveTo>
                  <a:lnTo>
                    <a:pt x="560261" y="5144"/>
                  </a:lnTo>
                  <a:lnTo>
                    <a:pt x="1109186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0" name="フリーフォーム: 図形 219">
              <a:extLst>
                <a:ext uri="{FF2B5EF4-FFF2-40B4-BE49-F238E27FC236}">
                  <a16:creationId xmlns:a16="http://schemas.microsoft.com/office/drawing/2014/main" id="{E75B3CB9-9233-D0C2-4A62-9CB04ACED1B5}"/>
                </a:ext>
              </a:extLst>
            </p:cNvPr>
            <p:cNvSpPr/>
            <p:nvPr/>
          </p:nvSpPr>
          <p:spPr>
            <a:xfrm>
              <a:off x="10237914" y="5458491"/>
              <a:ext cx="66961" cy="66675"/>
            </a:xfrm>
            <a:custGeom>
              <a:avLst/>
              <a:gdLst>
                <a:gd name="connsiteX0" fmla="*/ 0 w 66961"/>
                <a:gd name="connsiteY0" fmla="*/ 32766 h 66675"/>
                <a:gd name="connsiteX1" fmla="*/ 66961 w 66961"/>
                <a:gd name="connsiteY1" fmla="*/ 0 h 66675"/>
                <a:gd name="connsiteX2" fmla="*/ 50006 w 66961"/>
                <a:gd name="connsiteY2" fmla="*/ 33242 h 66675"/>
                <a:gd name="connsiteX3" fmla="*/ 66390 w 66961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1" h="66675">
                  <a:moveTo>
                    <a:pt x="0" y="32766"/>
                  </a:moveTo>
                  <a:lnTo>
                    <a:pt x="66961" y="0"/>
                  </a:lnTo>
                  <a:lnTo>
                    <a:pt x="50006" y="33242"/>
                  </a:lnTo>
                  <a:lnTo>
                    <a:pt x="6639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1" name="フリーフォーム: 図形 220">
              <a:extLst>
                <a:ext uri="{FF2B5EF4-FFF2-40B4-BE49-F238E27FC236}">
                  <a16:creationId xmlns:a16="http://schemas.microsoft.com/office/drawing/2014/main" id="{F6057CFA-874B-937B-A3CC-66D64D73A22D}"/>
                </a:ext>
              </a:extLst>
            </p:cNvPr>
            <p:cNvSpPr/>
            <p:nvPr/>
          </p:nvSpPr>
          <p:spPr>
            <a:xfrm>
              <a:off x="11380152" y="5458586"/>
              <a:ext cx="66961" cy="66675"/>
            </a:xfrm>
            <a:custGeom>
              <a:avLst/>
              <a:gdLst>
                <a:gd name="connsiteX0" fmla="*/ 66961 w 66961"/>
                <a:gd name="connsiteY0" fmla="*/ 32671 h 66675"/>
                <a:gd name="connsiteX1" fmla="*/ 667 w 66961"/>
                <a:gd name="connsiteY1" fmla="*/ 66675 h 66675"/>
                <a:gd name="connsiteX2" fmla="*/ 16955 w 66961"/>
                <a:gd name="connsiteY2" fmla="*/ 33147 h 66675"/>
                <a:gd name="connsiteX3" fmla="*/ 0 w 66961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61" h="66675">
                  <a:moveTo>
                    <a:pt x="66961" y="32671"/>
                  </a:moveTo>
                  <a:lnTo>
                    <a:pt x="667" y="66675"/>
                  </a:lnTo>
                  <a:lnTo>
                    <a:pt x="16955" y="33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22" name="図 221">
            <a:extLst>
              <a:ext uri="{FF2B5EF4-FFF2-40B4-BE49-F238E27FC236}">
                <a16:creationId xmlns:a16="http://schemas.microsoft.com/office/drawing/2014/main" id="{03321AF6-2871-880E-9D0A-DEBC483F0B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2443" y="5386387"/>
            <a:ext cx="285750" cy="273843"/>
          </a:xfrm>
          <a:custGeom>
            <a:avLst/>
            <a:gdLst>
              <a:gd name="connsiteX0" fmla="*/ -1 w 285750"/>
              <a:gd name="connsiteY0" fmla="*/ -1 h 273843"/>
              <a:gd name="connsiteX1" fmla="*/ 285750 w 285750"/>
              <a:gd name="connsiteY1" fmla="*/ -1 h 273843"/>
              <a:gd name="connsiteX2" fmla="*/ 285750 w 285750"/>
              <a:gd name="connsiteY2" fmla="*/ 273843 h 273843"/>
              <a:gd name="connsiteX3" fmla="*/ -1 w 28575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273843">
                <a:moveTo>
                  <a:pt x="-1" y="-1"/>
                </a:moveTo>
                <a:lnTo>
                  <a:pt x="285750" y="-1"/>
                </a:lnTo>
                <a:lnTo>
                  <a:pt x="285750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224" name="フリーフォーム: 図形 223">
            <a:extLst>
              <a:ext uri="{FF2B5EF4-FFF2-40B4-BE49-F238E27FC236}">
                <a16:creationId xmlns:a16="http://schemas.microsoft.com/office/drawing/2014/main" id="{F8E70FF8-6B27-9E7E-4C90-92BAED2EE5E1}"/>
              </a:ext>
            </a:extLst>
          </p:cNvPr>
          <p:cNvSpPr/>
          <p:nvPr/>
        </p:nvSpPr>
        <p:spPr>
          <a:xfrm>
            <a:off x="10219531" y="7015162"/>
            <a:ext cx="1619250" cy="571500"/>
          </a:xfrm>
          <a:custGeom>
            <a:avLst/>
            <a:gdLst>
              <a:gd name="connsiteX0" fmla="*/ 1609725 w 1619250"/>
              <a:gd name="connsiteY0" fmla="*/ 0 h 571500"/>
              <a:gd name="connsiteX1" fmla="*/ 1619250 w 1619250"/>
              <a:gd name="connsiteY1" fmla="*/ 9525 h 571500"/>
              <a:gd name="connsiteX2" fmla="*/ 1619250 w 1619250"/>
              <a:gd name="connsiteY2" fmla="*/ 561975 h 571500"/>
              <a:gd name="connsiteX3" fmla="*/ 1609725 w 1619250"/>
              <a:gd name="connsiteY3" fmla="*/ 571500 h 571500"/>
              <a:gd name="connsiteX4" fmla="*/ 9525 w 1619250"/>
              <a:gd name="connsiteY4" fmla="*/ 571500 h 571500"/>
              <a:gd name="connsiteX5" fmla="*/ 0 w 1619250"/>
              <a:gd name="connsiteY5" fmla="*/ 561975 h 571500"/>
              <a:gd name="connsiteX6" fmla="*/ 0 w 1619250"/>
              <a:gd name="connsiteY6" fmla="*/ 9525 h 571500"/>
              <a:gd name="connsiteX7" fmla="*/ 9525 w 1619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250" h="571500">
                <a:moveTo>
                  <a:pt x="1609725" y="0"/>
                </a:moveTo>
                <a:cubicBezTo>
                  <a:pt x="1614986" y="0"/>
                  <a:pt x="1619250" y="4265"/>
                  <a:pt x="1619250" y="9525"/>
                </a:cubicBezTo>
                <a:lnTo>
                  <a:pt x="1619250" y="561975"/>
                </a:lnTo>
                <a:cubicBezTo>
                  <a:pt x="1619250" y="567236"/>
                  <a:pt x="1614986" y="571500"/>
                  <a:pt x="16097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25" name="グラフィックス 3">
            <a:extLst>
              <a:ext uri="{FF2B5EF4-FFF2-40B4-BE49-F238E27FC236}">
                <a16:creationId xmlns:a16="http://schemas.microsoft.com/office/drawing/2014/main" id="{C741AA97-FED2-A561-2E7F-5C38C361418D}"/>
              </a:ext>
            </a:extLst>
          </p:cNvPr>
          <p:cNvGrpSpPr/>
          <p:nvPr/>
        </p:nvGrpSpPr>
        <p:grpSpPr>
          <a:xfrm>
            <a:off x="10310018" y="7105649"/>
            <a:ext cx="1409700" cy="381000"/>
            <a:chOff x="10310018" y="7105649"/>
            <a:chExt cx="1409700" cy="381000"/>
          </a:xfrm>
          <a:solidFill>
            <a:srgbClr val="999999"/>
          </a:solidFill>
        </p:grpSpPr>
        <p:pic>
          <p:nvPicPr>
            <p:cNvPr id="226" name="図 225">
              <a:extLst>
                <a:ext uri="{FF2B5EF4-FFF2-40B4-BE49-F238E27FC236}">
                  <a16:creationId xmlns:a16="http://schemas.microsoft.com/office/drawing/2014/main" id="{3F34C753-7E16-8116-47B4-048A6E1CF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310018" y="7105649"/>
              <a:ext cx="381000" cy="381000"/>
            </a:xfrm>
            <a:custGeom>
              <a:avLst/>
              <a:gdLst>
                <a:gd name="connsiteX0" fmla="*/ 0 w 381000"/>
                <a:gd name="connsiteY0" fmla="*/ 0 h 381000"/>
                <a:gd name="connsiteX1" fmla="*/ 381000 w 381000"/>
                <a:gd name="connsiteY1" fmla="*/ 0 h 381000"/>
                <a:gd name="connsiteX2" fmla="*/ 381000 w 381000"/>
                <a:gd name="connsiteY2" fmla="*/ 381000 h 381000"/>
                <a:gd name="connsiteX3" fmla="*/ 0 w 3810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381000">
                  <a:moveTo>
                    <a:pt x="0" y="0"/>
                  </a:moveTo>
                  <a:lnTo>
                    <a:pt x="381000" y="0"/>
                  </a:lnTo>
                  <a:lnTo>
                    <a:pt x="381000" y="381000"/>
                  </a:lnTo>
                  <a:lnTo>
                    <a:pt x="0" y="381000"/>
                  </a:lnTo>
                  <a:close/>
                </a:path>
              </a:pathLst>
            </a:custGeom>
          </p:spPr>
        </p:pic>
        <p:sp>
          <p:nvSpPr>
            <p:cNvPr id="227" name="テキスト ボックス 226">
              <a:extLst>
                <a:ext uri="{FF2B5EF4-FFF2-40B4-BE49-F238E27FC236}">
                  <a16:creationId xmlns:a16="http://schemas.microsoft.com/office/drawing/2014/main" id="{2E04B6FD-2BE2-6511-5E26-BA710B967056}"/>
                </a:ext>
              </a:extLst>
            </p:cNvPr>
            <p:cNvSpPr txBox="1"/>
            <p:nvPr/>
          </p:nvSpPr>
          <p:spPr>
            <a:xfrm>
              <a:off x="10618628" y="7183754"/>
              <a:ext cx="119253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999999"/>
                  </a:solidFill>
                  <a:latin typeface="Helvetica"/>
                  <a:cs typeface="Helvetica"/>
                  <a:sym typeface="Helvetica"/>
                  <a:rtl val="0"/>
                </a:rPr>
                <a:t>Binary Authorization</a:t>
              </a:r>
            </a:p>
          </p:txBody>
        </p:sp>
      </p:grpSp>
      <p:sp>
        <p:nvSpPr>
          <p:cNvPr id="229" name="フリーフォーム: 図形 228">
            <a:extLst>
              <a:ext uri="{FF2B5EF4-FFF2-40B4-BE49-F238E27FC236}">
                <a16:creationId xmlns:a16="http://schemas.microsoft.com/office/drawing/2014/main" id="{69F1DBB0-9303-A657-885F-3C69691AD345}"/>
              </a:ext>
            </a:extLst>
          </p:cNvPr>
          <p:cNvSpPr/>
          <p:nvPr/>
        </p:nvSpPr>
        <p:spPr>
          <a:xfrm>
            <a:off x="9518205" y="7110412"/>
            <a:ext cx="701325" cy="190500"/>
          </a:xfrm>
          <a:custGeom>
            <a:avLst/>
            <a:gdLst>
              <a:gd name="connsiteX0" fmla="*/ 701326 w 701325"/>
              <a:gd name="connsiteY0" fmla="*/ 190500 h 190500"/>
              <a:gd name="connsiteX1" fmla="*/ 320326 w 701325"/>
              <a:gd name="connsiteY1" fmla="*/ 190500 h 190500"/>
              <a:gd name="connsiteX2" fmla="*/ 320326 w 701325"/>
              <a:gd name="connsiteY2" fmla="*/ 0 h 190500"/>
              <a:gd name="connsiteX3" fmla="*/ 0 w 701325"/>
              <a:gd name="connsiteY3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325" h="190500">
                <a:moveTo>
                  <a:pt x="701326" y="190500"/>
                </a:moveTo>
                <a:lnTo>
                  <a:pt x="320326" y="190500"/>
                </a:lnTo>
                <a:lnTo>
                  <a:pt x="320326" y="0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0" name="フリーフォーム: 図形 229">
            <a:extLst>
              <a:ext uri="{FF2B5EF4-FFF2-40B4-BE49-F238E27FC236}">
                <a16:creationId xmlns:a16="http://schemas.microsoft.com/office/drawing/2014/main" id="{47422C02-D948-2494-FC7C-5EAC56F97799}"/>
              </a:ext>
            </a:extLst>
          </p:cNvPr>
          <p:cNvSpPr/>
          <p:nvPr/>
        </p:nvSpPr>
        <p:spPr>
          <a:xfrm>
            <a:off x="9468198" y="707707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2" name="フリーフォーム: 図形 231">
            <a:extLst>
              <a:ext uri="{FF2B5EF4-FFF2-40B4-BE49-F238E27FC236}">
                <a16:creationId xmlns:a16="http://schemas.microsoft.com/office/drawing/2014/main" id="{4CA412E6-D728-1236-E620-CB604A3D04BD}"/>
              </a:ext>
            </a:extLst>
          </p:cNvPr>
          <p:cNvSpPr/>
          <p:nvPr/>
        </p:nvSpPr>
        <p:spPr>
          <a:xfrm>
            <a:off x="8505031" y="5205412"/>
            <a:ext cx="1714500" cy="571500"/>
          </a:xfrm>
          <a:custGeom>
            <a:avLst/>
            <a:gdLst>
              <a:gd name="connsiteX0" fmla="*/ 1704975 w 1714500"/>
              <a:gd name="connsiteY0" fmla="*/ 0 h 571500"/>
              <a:gd name="connsiteX1" fmla="*/ 1714500 w 1714500"/>
              <a:gd name="connsiteY1" fmla="*/ 9525 h 571500"/>
              <a:gd name="connsiteX2" fmla="*/ 1714500 w 1714500"/>
              <a:gd name="connsiteY2" fmla="*/ 561975 h 571500"/>
              <a:gd name="connsiteX3" fmla="*/ 1704975 w 1714500"/>
              <a:gd name="connsiteY3" fmla="*/ 571500 h 571500"/>
              <a:gd name="connsiteX4" fmla="*/ 9525 w 1714500"/>
              <a:gd name="connsiteY4" fmla="*/ 571500 h 571500"/>
              <a:gd name="connsiteX5" fmla="*/ 0 w 1714500"/>
              <a:gd name="connsiteY5" fmla="*/ 561975 h 571500"/>
              <a:gd name="connsiteX6" fmla="*/ 0 w 1714500"/>
              <a:gd name="connsiteY6" fmla="*/ 9525 h 571500"/>
              <a:gd name="connsiteX7" fmla="*/ 9525 w 1714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4500" h="571500">
                <a:moveTo>
                  <a:pt x="1704975" y="0"/>
                </a:moveTo>
                <a:cubicBezTo>
                  <a:pt x="1710236" y="0"/>
                  <a:pt x="1714500" y="4265"/>
                  <a:pt x="1714500" y="9525"/>
                </a:cubicBezTo>
                <a:lnTo>
                  <a:pt x="1714500" y="561975"/>
                </a:lnTo>
                <a:cubicBezTo>
                  <a:pt x="1714500" y="567235"/>
                  <a:pt x="1710236" y="571500"/>
                  <a:pt x="17049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34" name="グラフィックス 3">
            <a:extLst>
              <a:ext uri="{FF2B5EF4-FFF2-40B4-BE49-F238E27FC236}">
                <a16:creationId xmlns:a16="http://schemas.microsoft.com/office/drawing/2014/main" id="{02AB4A26-CD7C-9DE8-532A-C318679EB458}"/>
              </a:ext>
            </a:extLst>
          </p:cNvPr>
          <p:cNvGrpSpPr/>
          <p:nvPr/>
        </p:nvGrpSpPr>
        <p:grpSpPr>
          <a:xfrm>
            <a:off x="8648326" y="5343524"/>
            <a:ext cx="275383" cy="285749"/>
            <a:chOff x="8648326" y="5343524"/>
            <a:chExt cx="275383" cy="285749"/>
          </a:xfrm>
        </p:grpSpPr>
        <p:sp>
          <p:nvSpPr>
            <p:cNvPr id="235" name="フリーフォーム: 図形 234">
              <a:extLst>
                <a:ext uri="{FF2B5EF4-FFF2-40B4-BE49-F238E27FC236}">
                  <a16:creationId xmlns:a16="http://schemas.microsoft.com/office/drawing/2014/main" id="{25336539-3905-22FE-9948-30A680AAF01B}"/>
                </a:ext>
              </a:extLst>
            </p:cNvPr>
            <p:cNvSpPr/>
            <p:nvPr/>
          </p:nvSpPr>
          <p:spPr>
            <a:xfrm>
              <a:off x="8648326" y="5486399"/>
              <a:ext cx="275383" cy="142874"/>
            </a:xfrm>
            <a:custGeom>
              <a:avLst/>
              <a:gdLst>
                <a:gd name="connsiteX0" fmla="*/ 85348 w 275383"/>
                <a:gd name="connsiteY0" fmla="*/ 143147 h 142874"/>
                <a:gd name="connsiteX1" fmla="*/ 134122 w 275383"/>
                <a:gd name="connsiteY1" fmla="*/ 272 h 142874"/>
                <a:gd name="connsiteX2" fmla="*/ 275881 w 275383"/>
                <a:gd name="connsiteY2" fmla="*/ 272 h 142874"/>
                <a:gd name="connsiteX3" fmla="*/ 497 w 275383"/>
                <a:gd name="connsiteY3" fmla="*/ 141253 h 142874"/>
                <a:gd name="connsiteX4" fmla="*/ 37452 w 275383"/>
                <a:gd name="connsiteY4" fmla="*/ 275 h 142874"/>
                <a:gd name="connsiteX5" fmla="*/ 83714 w 275383"/>
                <a:gd name="connsiteY5" fmla="*/ 275 h 142874"/>
                <a:gd name="connsiteX6" fmla="*/ 48619 w 275383"/>
                <a:gd name="connsiteY6" fmla="*/ 119560 h 14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83" h="142874">
                  <a:moveTo>
                    <a:pt x="85348" y="143147"/>
                  </a:moveTo>
                  <a:lnTo>
                    <a:pt x="134122" y="272"/>
                  </a:lnTo>
                  <a:lnTo>
                    <a:pt x="275881" y="272"/>
                  </a:lnTo>
                  <a:close/>
                  <a:moveTo>
                    <a:pt x="497" y="141253"/>
                  </a:moveTo>
                  <a:lnTo>
                    <a:pt x="37452" y="275"/>
                  </a:lnTo>
                  <a:lnTo>
                    <a:pt x="83714" y="275"/>
                  </a:lnTo>
                  <a:lnTo>
                    <a:pt x="48619" y="119560"/>
                  </a:lnTo>
                  <a:close/>
                </a:path>
              </a:pathLst>
            </a:custGeom>
            <a:solidFill>
              <a:srgbClr val="4285F4"/>
            </a:solidFill>
            <a:ln w="28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6" name="フリーフォーム: 図形 235">
              <a:extLst>
                <a:ext uri="{FF2B5EF4-FFF2-40B4-BE49-F238E27FC236}">
                  <a16:creationId xmlns:a16="http://schemas.microsoft.com/office/drawing/2014/main" id="{56D032E8-84C5-5C77-CC26-CDF9645E8ED3}"/>
                </a:ext>
              </a:extLst>
            </p:cNvPr>
            <p:cNvSpPr/>
            <p:nvPr/>
          </p:nvSpPr>
          <p:spPr>
            <a:xfrm>
              <a:off x="8648326" y="5343524"/>
              <a:ext cx="275383" cy="142874"/>
            </a:xfrm>
            <a:custGeom>
              <a:avLst/>
              <a:gdLst>
                <a:gd name="connsiteX0" fmla="*/ 85348 w 275383"/>
                <a:gd name="connsiteY0" fmla="*/ 307 h 142874"/>
                <a:gd name="connsiteX1" fmla="*/ 134122 w 275383"/>
                <a:gd name="connsiteY1" fmla="*/ 143182 h 142874"/>
                <a:gd name="connsiteX2" fmla="*/ 275881 w 275383"/>
                <a:gd name="connsiteY2" fmla="*/ 143182 h 142874"/>
                <a:gd name="connsiteX3" fmla="*/ 497 w 275383"/>
                <a:gd name="connsiteY3" fmla="*/ 2204 h 142874"/>
                <a:gd name="connsiteX4" fmla="*/ 37452 w 275383"/>
                <a:gd name="connsiteY4" fmla="*/ 143182 h 142874"/>
                <a:gd name="connsiteX5" fmla="*/ 83714 w 275383"/>
                <a:gd name="connsiteY5" fmla="*/ 143182 h 142874"/>
                <a:gd name="connsiteX6" fmla="*/ 48619 w 275383"/>
                <a:gd name="connsiteY6" fmla="*/ 23896 h 14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83" h="142874">
                  <a:moveTo>
                    <a:pt x="85348" y="307"/>
                  </a:moveTo>
                  <a:lnTo>
                    <a:pt x="134122" y="143182"/>
                  </a:lnTo>
                  <a:lnTo>
                    <a:pt x="275881" y="143182"/>
                  </a:lnTo>
                  <a:close/>
                  <a:moveTo>
                    <a:pt x="497" y="2204"/>
                  </a:moveTo>
                  <a:lnTo>
                    <a:pt x="37452" y="143182"/>
                  </a:lnTo>
                  <a:lnTo>
                    <a:pt x="83714" y="143182"/>
                  </a:lnTo>
                  <a:lnTo>
                    <a:pt x="48619" y="23896"/>
                  </a:lnTo>
                  <a:close/>
                </a:path>
              </a:pathLst>
            </a:custGeom>
            <a:solidFill>
              <a:srgbClr val="AECBFA"/>
            </a:solidFill>
            <a:ln w="28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37" name="図 236">
            <a:extLst>
              <a:ext uri="{FF2B5EF4-FFF2-40B4-BE49-F238E27FC236}">
                <a16:creationId xmlns:a16="http://schemas.microsoft.com/office/drawing/2014/main" id="{DF4CD26C-EF4D-F046-5D65-BD64A39EC4E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38443" y="5424487"/>
            <a:ext cx="952500" cy="161925"/>
          </a:xfrm>
          <a:custGeom>
            <a:avLst/>
            <a:gdLst>
              <a:gd name="connsiteX0" fmla="*/ -1 w 952500"/>
              <a:gd name="connsiteY0" fmla="*/ -1 h 161925"/>
              <a:gd name="connsiteX1" fmla="*/ 952500 w 952500"/>
              <a:gd name="connsiteY1" fmla="*/ -1 h 161925"/>
              <a:gd name="connsiteX2" fmla="*/ 952500 w 952500"/>
              <a:gd name="connsiteY2" fmla="*/ 161925 h 161925"/>
              <a:gd name="connsiteX3" fmla="*/ -1 w 9525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" h="161925">
                <a:moveTo>
                  <a:pt x="-1" y="-1"/>
                </a:moveTo>
                <a:lnTo>
                  <a:pt x="952500" y="-1"/>
                </a:lnTo>
                <a:lnTo>
                  <a:pt x="952500" y="161925"/>
                </a:lnTo>
                <a:lnTo>
                  <a:pt x="-1" y="1619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513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A9A0F-BFB3-45B2-4C00-40EF578E5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3E68D48-135B-2856-52FC-F6912507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6-2-11-3.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セキュリティ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保管データの暗号化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0F7AAC4B-DFBA-BBCB-D817-3B3C91D1825E}"/>
              </a:ext>
            </a:extLst>
          </p:cNvPr>
          <p:cNvSpPr/>
          <p:nvPr/>
        </p:nvSpPr>
        <p:spPr>
          <a:xfrm>
            <a:off x="3809206" y="2919412"/>
            <a:ext cx="10382250" cy="4286250"/>
          </a:xfrm>
          <a:custGeom>
            <a:avLst/>
            <a:gdLst>
              <a:gd name="connsiteX0" fmla="*/ 0 w 10382250"/>
              <a:gd name="connsiteY0" fmla="*/ 0 h 4286250"/>
              <a:gd name="connsiteX1" fmla="*/ 10382250 w 10382250"/>
              <a:gd name="connsiteY1" fmla="*/ 0 h 4286250"/>
              <a:gd name="connsiteX2" fmla="*/ 10382250 w 10382250"/>
              <a:gd name="connsiteY2" fmla="*/ 4286250 h 4286250"/>
              <a:gd name="connsiteX3" fmla="*/ 0 w 10382250"/>
              <a:gd name="connsiteY3" fmla="*/ 428625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2250" h="4286250">
                <a:moveTo>
                  <a:pt x="0" y="0"/>
                </a:moveTo>
                <a:lnTo>
                  <a:pt x="10382250" y="0"/>
                </a:lnTo>
                <a:lnTo>
                  <a:pt x="10382250" y="4286250"/>
                </a:lnTo>
                <a:lnTo>
                  <a:pt x="0" y="42862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06DF6F79-6ADA-E693-5E3E-9A0C8732EBCB}"/>
              </a:ext>
            </a:extLst>
          </p:cNvPr>
          <p:cNvSpPr/>
          <p:nvPr/>
        </p:nvSpPr>
        <p:spPr>
          <a:xfrm>
            <a:off x="3809206" y="2919412"/>
            <a:ext cx="10382250" cy="4286250"/>
          </a:xfrm>
          <a:custGeom>
            <a:avLst/>
            <a:gdLst>
              <a:gd name="connsiteX0" fmla="*/ 10372725 w 10382250"/>
              <a:gd name="connsiteY0" fmla="*/ 0 h 4286250"/>
              <a:gd name="connsiteX1" fmla="*/ 10382250 w 10382250"/>
              <a:gd name="connsiteY1" fmla="*/ 9525 h 4286250"/>
              <a:gd name="connsiteX2" fmla="*/ 10382250 w 10382250"/>
              <a:gd name="connsiteY2" fmla="*/ 4276725 h 4286250"/>
              <a:gd name="connsiteX3" fmla="*/ 10372725 w 10382250"/>
              <a:gd name="connsiteY3" fmla="*/ 4286250 h 4286250"/>
              <a:gd name="connsiteX4" fmla="*/ 9525 w 10382250"/>
              <a:gd name="connsiteY4" fmla="*/ 4286250 h 4286250"/>
              <a:gd name="connsiteX5" fmla="*/ 0 w 10382250"/>
              <a:gd name="connsiteY5" fmla="*/ 4276725 h 4286250"/>
              <a:gd name="connsiteX6" fmla="*/ 0 w 10382250"/>
              <a:gd name="connsiteY6" fmla="*/ 9525 h 4286250"/>
              <a:gd name="connsiteX7" fmla="*/ 9525 w 10382250"/>
              <a:gd name="connsiteY7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82250" h="4286250">
                <a:moveTo>
                  <a:pt x="10372725" y="0"/>
                </a:moveTo>
                <a:cubicBezTo>
                  <a:pt x="10377985" y="0"/>
                  <a:pt x="10382250" y="4264"/>
                  <a:pt x="10382250" y="9525"/>
                </a:cubicBezTo>
                <a:lnTo>
                  <a:pt x="10382250" y="4276725"/>
                </a:lnTo>
                <a:cubicBezTo>
                  <a:pt x="10382250" y="4281986"/>
                  <a:pt x="10377985" y="4286250"/>
                  <a:pt x="10372725" y="4286250"/>
                </a:cubicBezTo>
                <a:lnTo>
                  <a:pt x="9525" y="4286250"/>
                </a:lnTo>
                <a:cubicBezTo>
                  <a:pt x="4264" y="4286250"/>
                  <a:pt x="0" y="4281986"/>
                  <a:pt x="0" y="4276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B021143-789A-4752-411F-BAB965E24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93" y="310514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grpSp>
        <p:nvGrpSpPr>
          <p:cNvPr id="11" name="グラフィックス 3">
            <a:extLst>
              <a:ext uri="{FF2B5EF4-FFF2-40B4-BE49-F238E27FC236}">
                <a16:creationId xmlns:a16="http://schemas.microsoft.com/office/drawing/2014/main" id="{13E254A6-3135-B1C2-ECFF-522775A340B3}"/>
              </a:ext>
            </a:extLst>
          </p:cNvPr>
          <p:cNvGrpSpPr/>
          <p:nvPr/>
        </p:nvGrpSpPr>
        <p:grpSpPr>
          <a:xfrm>
            <a:off x="4094956" y="3567112"/>
            <a:ext cx="3238500" cy="3448050"/>
            <a:chOff x="4094956" y="3567112"/>
            <a:chExt cx="3238500" cy="3448050"/>
          </a:xfrm>
          <a:noFill/>
        </p:grpSpPr>
        <p:sp>
          <p:nvSpPr>
            <p:cNvPr id="12" name="フリーフォーム: 図形 11">
              <a:extLst>
                <a:ext uri="{FF2B5EF4-FFF2-40B4-BE49-F238E27FC236}">
                  <a16:creationId xmlns:a16="http://schemas.microsoft.com/office/drawing/2014/main" id="{52607046-76DB-F2EF-0C5B-927D967BF7EC}"/>
                </a:ext>
              </a:extLst>
            </p:cNvPr>
            <p:cNvSpPr/>
            <p:nvPr/>
          </p:nvSpPr>
          <p:spPr>
            <a:xfrm>
              <a:off x="4094956" y="3567112"/>
              <a:ext cx="3238500" cy="3448050"/>
            </a:xfrm>
            <a:custGeom>
              <a:avLst/>
              <a:gdLst>
                <a:gd name="connsiteX0" fmla="*/ 0 w 3238500"/>
                <a:gd name="connsiteY0" fmla="*/ 0 h 3448050"/>
                <a:gd name="connsiteX1" fmla="*/ 3238500 w 3238500"/>
                <a:gd name="connsiteY1" fmla="*/ 0 h 3448050"/>
                <a:gd name="connsiteX2" fmla="*/ 3238500 w 3238500"/>
                <a:gd name="connsiteY2" fmla="*/ 3448050 h 3448050"/>
                <a:gd name="connsiteX3" fmla="*/ 0 w 3238500"/>
                <a:gd name="connsiteY3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3448050">
                  <a:moveTo>
                    <a:pt x="0" y="0"/>
                  </a:moveTo>
                  <a:lnTo>
                    <a:pt x="3238500" y="0"/>
                  </a:lnTo>
                  <a:lnTo>
                    <a:pt x="3238500" y="3448050"/>
                  </a:lnTo>
                  <a:lnTo>
                    <a:pt x="0" y="34480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A58D673-C107-476F-DC71-FDD6460C4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9243" y="3633787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14" name="グラフィックス 3">
            <a:extLst>
              <a:ext uri="{FF2B5EF4-FFF2-40B4-BE49-F238E27FC236}">
                <a16:creationId xmlns:a16="http://schemas.microsoft.com/office/drawing/2014/main" id="{B8842308-78B7-28BF-E491-987FD2D6696D}"/>
              </a:ext>
            </a:extLst>
          </p:cNvPr>
          <p:cNvGrpSpPr/>
          <p:nvPr/>
        </p:nvGrpSpPr>
        <p:grpSpPr>
          <a:xfrm>
            <a:off x="5714206" y="3567112"/>
            <a:ext cx="1619250" cy="3448050"/>
            <a:chOff x="5714206" y="3567112"/>
            <a:chExt cx="1619250" cy="3448050"/>
          </a:xfrm>
          <a:noFill/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D7B5C8DA-61C3-4EF4-ED75-661400AF713C}"/>
                </a:ext>
              </a:extLst>
            </p:cNvPr>
            <p:cNvSpPr/>
            <p:nvPr/>
          </p:nvSpPr>
          <p:spPr>
            <a:xfrm>
              <a:off x="5714206" y="3567112"/>
              <a:ext cx="1619250" cy="3448050"/>
            </a:xfrm>
            <a:custGeom>
              <a:avLst/>
              <a:gdLst>
                <a:gd name="connsiteX0" fmla="*/ 0 w 1619250"/>
                <a:gd name="connsiteY0" fmla="*/ 0 h 3448050"/>
                <a:gd name="connsiteX1" fmla="*/ 1619250 w 1619250"/>
                <a:gd name="connsiteY1" fmla="*/ 0 h 3448050"/>
                <a:gd name="connsiteX2" fmla="*/ 1619250 w 1619250"/>
                <a:gd name="connsiteY2" fmla="*/ 3448050 h 3448050"/>
                <a:gd name="connsiteX3" fmla="*/ 0 w 1619250"/>
                <a:gd name="connsiteY3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3448050">
                  <a:moveTo>
                    <a:pt x="0" y="0"/>
                  </a:moveTo>
                  <a:lnTo>
                    <a:pt x="1619250" y="0"/>
                  </a:lnTo>
                  <a:lnTo>
                    <a:pt x="1619250" y="3448050"/>
                  </a:lnTo>
                  <a:lnTo>
                    <a:pt x="0" y="34480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E98E6FB-3ED5-6553-B80C-949A346C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8493" y="3633787"/>
              <a:ext cx="1600200" cy="438150"/>
            </a:xfrm>
            <a:custGeom>
              <a:avLst/>
              <a:gdLst>
                <a:gd name="connsiteX0" fmla="*/ -1 w 1600200"/>
                <a:gd name="connsiteY0" fmla="*/ -1 h 438150"/>
                <a:gd name="connsiteX1" fmla="*/ 1600200 w 1600200"/>
                <a:gd name="connsiteY1" fmla="*/ -1 h 438150"/>
                <a:gd name="connsiteX2" fmla="*/ 1600200 w 1600200"/>
                <a:gd name="connsiteY2" fmla="*/ 438150 h 438150"/>
                <a:gd name="connsiteX3" fmla="*/ -1 w 160020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438150">
                  <a:moveTo>
                    <a:pt x="-1" y="-1"/>
                  </a:moveTo>
                  <a:lnTo>
                    <a:pt x="1600200" y="-1"/>
                  </a:lnTo>
                  <a:lnTo>
                    <a:pt x="1600200" y="438150"/>
                  </a:lnTo>
                  <a:lnTo>
                    <a:pt x="-1" y="438150"/>
                  </a:lnTo>
                  <a:close/>
                </a:path>
              </a:pathLst>
            </a:custGeom>
          </p:spPr>
        </p:pic>
      </p:grp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CF728769-2EAC-42EF-287A-6CAD7AE079F0}"/>
              </a:ext>
            </a:extLst>
          </p:cNvPr>
          <p:cNvSpPr/>
          <p:nvPr/>
        </p:nvSpPr>
        <p:spPr>
          <a:xfrm>
            <a:off x="4285456" y="5386387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2" name="グラフィックス 3">
            <a:extLst>
              <a:ext uri="{FF2B5EF4-FFF2-40B4-BE49-F238E27FC236}">
                <a16:creationId xmlns:a16="http://schemas.microsoft.com/office/drawing/2014/main" id="{CFF79B4D-E000-3825-124C-8834F8020EA4}"/>
              </a:ext>
            </a:extLst>
          </p:cNvPr>
          <p:cNvGrpSpPr/>
          <p:nvPr/>
        </p:nvGrpSpPr>
        <p:grpSpPr>
          <a:xfrm>
            <a:off x="4443501" y="5524499"/>
            <a:ext cx="903991" cy="285750"/>
            <a:chOff x="4443501" y="5524499"/>
            <a:chExt cx="903991" cy="285750"/>
          </a:xfrm>
        </p:grpSpPr>
        <p:grpSp>
          <p:nvGrpSpPr>
            <p:cNvPr id="23" name="グラフィックス 3">
              <a:extLst>
                <a:ext uri="{FF2B5EF4-FFF2-40B4-BE49-F238E27FC236}">
                  <a16:creationId xmlns:a16="http://schemas.microsoft.com/office/drawing/2014/main" id="{6CD4B41A-2BB5-ABA1-DB14-98CF2C1BDDAB}"/>
                </a:ext>
              </a:extLst>
            </p:cNvPr>
            <p:cNvGrpSpPr/>
            <p:nvPr/>
          </p:nvGrpSpPr>
          <p:grpSpPr>
            <a:xfrm>
              <a:off x="4443501" y="5524499"/>
              <a:ext cx="245883" cy="285750"/>
              <a:chOff x="4443501" y="5524499"/>
              <a:chExt cx="245883" cy="285750"/>
            </a:xfrm>
          </p:grpSpPr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2666267D-E392-9C4E-19AB-FF92D47E2C16}"/>
                  </a:ext>
                </a:extLst>
              </p:cNvPr>
              <p:cNvSpPr/>
              <p:nvPr/>
            </p:nvSpPr>
            <p:spPr>
              <a:xfrm>
                <a:off x="4443501" y="5524499"/>
                <a:ext cx="122941" cy="216696"/>
              </a:xfrm>
              <a:custGeom>
                <a:avLst/>
                <a:gdLst>
                  <a:gd name="connsiteX0" fmla="*/ 52 w 122941"/>
                  <a:gd name="connsiteY0" fmla="*/ 216943 h 216696"/>
                  <a:gd name="connsiteX1" fmla="*/ 52 w 122941"/>
                  <a:gd name="connsiteY1" fmla="*/ 159730 h 216696"/>
                  <a:gd name="connsiteX2" fmla="*/ 122994 w 122941"/>
                  <a:gd name="connsiteY2" fmla="*/ 101822 h 216696"/>
                  <a:gd name="connsiteX3" fmla="*/ 122994 w 122941"/>
                  <a:gd name="connsiteY3" fmla="*/ 156536 h 216696"/>
                  <a:gd name="connsiteX4" fmla="*/ 52 w 122941"/>
                  <a:gd name="connsiteY4" fmla="*/ 115367 h 216696"/>
                  <a:gd name="connsiteX5" fmla="*/ 52 w 122941"/>
                  <a:gd name="connsiteY5" fmla="*/ 58154 h 216696"/>
                  <a:gd name="connsiteX6" fmla="*/ 122994 w 122941"/>
                  <a:gd name="connsiteY6" fmla="*/ 247 h 216696"/>
                  <a:gd name="connsiteX7" fmla="*/ 122994 w 122941"/>
                  <a:gd name="connsiteY7" fmla="*/ 54961 h 21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41" h="216696">
                    <a:moveTo>
                      <a:pt x="52" y="216943"/>
                    </a:moveTo>
                    <a:lnTo>
                      <a:pt x="52" y="159730"/>
                    </a:lnTo>
                    <a:lnTo>
                      <a:pt x="122994" y="101822"/>
                    </a:lnTo>
                    <a:lnTo>
                      <a:pt x="122994" y="156536"/>
                    </a:lnTo>
                    <a:close/>
                    <a:moveTo>
                      <a:pt x="52" y="115367"/>
                    </a:moveTo>
                    <a:lnTo>
                      <a:pt x="52" y="58154"/>
                    </a:lnTo>
                    <a:lnTo>
                      <a:pt x="122994" y="247"/>
                    </a:lnTo>
                    <a:lnTo>
                      <a:pt x="122994" y="54961"/>
                    </a:lnTo>
                    <a:close/>
                  </a:path>
                </a:pathLst>
              </a:custGeom>
              <a:solidFill>
                <a:srgbClr val="AECBFA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824F5EA2-B8F7-8645-C316-37E3E66088BB}"/>
                  </a:ext>
                </a:extLst>
              </p:cNvPr>
              <p:cNvSpPr/>
              <p:nvPr/>
            </p:nvSpPr>
            <p:spPr>
              <a:xfrm>
                <a:off x="4566443" y="5524499"/>
                <a:ext cx="122941" cy="216696"/>
              </a:xfrm>
              <a:custGeom>
                <a:avLst/>
                <a:gdLst>
                  <a:gd name="connsiteX0" fmla="*/ 122964 w 122941"/>
                  <a:gd name="connsiteY0" fmla="*/ 216943 h 216696"/>
                  <a:gd name="connsiteX1" fmla="*/ 122964 w 122941"/>
                  <a:gd name="connsiteY1" fmla="*/ 159730 h 216696"/>
                  <a:gd name="connsiteX2" fmla="*/ 22 w 122941"/>
                  <a:gd name="connsiteY2" fmla="*/ 101822 h 216696"/>
                  <a:gd name="connsiteX3" fmla="*/ 22 w 122941"/>
                  <a:gd name="connsiteY3" fmla="*/ 156536 h 216696"/>
                  <a:gd name="connsiteX4" fmla="*/ 122964 w 122941"/>
                  <a:gd name="connsiteY4" fmla="*/ 115367 h 216696"/>
                  <a:gd name="connsiteX5" fmla="*/ 122964 w 122941"/>
                  <a:gd name="connsiteY5" fmla="*/ 58154 h 216696"/>
                  <a:gd name="connsiteX6" fmla="*/ 22 w 122941"/>
                  <a:gd name="connsiteY6" fmla="*/ 247 h 216696"/>
                  <a:gd name="connsiteX7" fmla="*/ 22 w 122941"/>
                  <a:gd name="connsiteY7" fmla="*/ 54961 h 21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41" h="216696">
                    <a:moveTo>
                      <a:pt x="122964" y="216943"/>
                    </a:moveTo>
                    <a:lnTo>
                      <a:pt x="122964" y="159730"/>
                    </a:lnTo>
                    <a:lnTo>
                      <a:pt x="22" y="101822"/>
                    </a:lnTo>
                    <a:lnTo>
                      <a:pt x="22" y="156536"/>
                    </a:lnTo>
                    <a:close/>
                    <a:moveTo>
                      <a:pt x="122964" y="115367"/>
                    </a:moveTo>
                    <a:lnTo>
                      <a:pt x="122964" y="58154"/>
                    </a:lnTo>
                    <a:lnTo>
                      <a:pt x="22" y="247"/>
                    </a:lnTo>
                    <a:lnTo>
                      <a:pt x="22" y="54961"/>
                    </a:lnTo>
                    <a:close/>
                  </a:path>
                </a:pathLst>
              </a:custGeom>
              <a:solidFill>
                <a:srgbClr val="669DF6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6" name="フリーフォーム: 図形 25">
                <a:extLst>
                  <a:ext uri="{FF2B5EF4-FFF2-40B4-BE49-F238E27FC236}">
                    <a16:creationId xmlns:a16="http://schemas.microsoft.com/office/drawing/2014/main" id="{292EE320-53A3-0105-4550-0E1EDD8FC27B}"/>
                  </a:ext>
                </a:extLst>
              </p:cNvPr>
              <p:cNvSpPr/>
              <p:nvPr/>
            </p:nvSpPr>
            <p:spPr>
              <a:xfrm>
                <a:off x="4566443" y="5732513"/>
                <a:ext cx="107021" cy="77735"/>
              </a:xfrm>
              <a:custGeom>
                <a:avLst/>
                <a:gdLst>
                  <a:gd name="connsiteX0" fmla="*/ 24 w 107021"/>
                  <a:gd name="connsiteY0" fmla="*/ 21803 h 77735"/>
                  <a:gd name="connsiteX1" fmla="*/ 46552 w 107021"/>
                  <a:gd name="connsiteY1" fmla="*/ 213 h 77735"/>
                  <a:gd name="connsiteX2" fmla="*/ 107045 w 107021"/>
                  <a:gd name="connsiteY2" fmla="*/ 28092 h 77735"/>
                  <a:gd name="connsiteX3" fmla="*/ 24 w 107021"/>
                  <a:gd name="connsiteY3" fmla="*/ 77949 h 7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21" h="77735">
                    <a:moveTo>
                      <a:pt x="24" y="21803"/>
                    </a:moveTo>
                    <a:lnTo>
                      <a:pt x="46552" y="213"/>
                    </a:lnTo>
                    <a:lnTo>
                      <a:pt x="107045" y="28092"/>
                    </a:lnTo>
                    <a:lnTo>
                      <a:pt x="24" y="77949"/>
                    </a:lnTo>
                    <a:close/>
                  </a:path>
                </a:pathLst>
              </a:custGeom>
              <a:solidFill>
                <a:srgbClr val="4285F4"/>
              </a:solidFill>
              <a:ln w="28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ECE0DC89-FB81-B066-F10F-5FF4F233E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9818" y="5605462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B0DCBFA5-9D31-A6D1-D436-68D09928A129}"/>
              </a:ext>
            </a:extLst>
          </p:cNvPr>
          <p:cNvSpPr/>
          <p:nvPr/>
        </p:nvSpPr>
        <p:spPr>
          <a:xfrm>
            <a:off x="4285456" y="444341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4"/>
                  <a:pt x="1143000" y="9525"/>
                </a:cubicBezTo>
                <a:lnTo>
                  <a:pt x="1143000" y="561975"/>
                </a:lnTo>
                <a:cubicBezTo>
                  <a:pt x="1143000" y="567236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0" name="グラフィックス 3">
            <a:extLst>
              <a:ext uri="{FF2B5EF4-FFF2-40B4-BE49-F238E27FC236}">
                <a16:creationId xmlns:a16="http://schemas.microsoft.com/office/drawing/2014/main" id="{22803EAC-5031-BFF0-866E-F359081046C8}"/>
              </a:ext>
            </a:extLst>
          </p:cNvPr>
          <p:cNvGrpSpPr/>
          <p:nvPr/>
        </p:nvGrpSpPr>
        <p:grpSpPr>
          <a:xfrm>
            <a:off x="4423568" y="4591049"/>
            <a:ext cx="895350" cy="304800"/>
            <a:chOff x="4423568" y="4591049"/>
            <a:chExt cx="895350" cy="304800"/>
          </a:xfrm>
        </p:grpSpPr>
        <p:grpSp>
          <p:nvGrpSpPr>
            <p:cNvPr id="31" name="グラフィックス 3">
              <a:extLst>
                <a:ext uri="{FF2B5EF4-FFF2-40B4-BE49-F238E27FC236}">
                  <a16:creationId xmlns:a16="http://schemas.microsoft.com/office/drawing/2014/main" id="{AC220777-6555-09EC-A55A-A4EF03DD7FD1}"/>
                </a:ext>
              </a:extLst>
            </p:cNvPr>
            <p:cNvGrpSpPr/>
            <p:nvPr/>
          </p:nvGrpSpPr>
          <p:grpSpPr>
            <a:xfrm>
              <a:off x="4423568" y="4610099"/>
              <a:ext cx="285750" cy="228600"/>
              <a:chOff x="4423568" y="4610099"/>
              <a:chExt cx="285750" cy="228600"/>
            </a:xfrm>
          </p:grpSpPr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AF1063FF-3CA5-F728-B18F-6C84AAD0D339}"/>
                  </a:ext>
                </a:extLst>
              </p:cNvPr>
              <p:cNvSpPr/>
              <p:nvPr/>
            </p:nvSpPr>
            <p:spPr>
              <a:xfrm>
                <a:off x="4423568" y="4610099"/>
                <a:ext cx="285750" cy="100012"/>
              </a:xfrm>
              <a:custGeom>
                <a:avLst/>
                <a:gdLst>
                  <a:gd name="connsiteX0" fmla="*/ 70 w 285750"/>
                  <a:gd name="connsiteY0" fmla="*/ 179 h 100012"/>
                  <a:gd name="connsiteX1" fmla="*/ 285820 w 285750"/>
                  <a:gd name="connsiteY1" fmla="*/ 179 h 100012"/>
                  <a:gd name="connsiteX2" fmla="*/ 285820 w 285750"/>
                  <a:gd name="connsiteY2" fmla="*/ 100192 h 100012"/>
                  <a:gd name="connsiteX3" fmla="*/ 70 w 285750"/>
                  <a:gd name="connsiteY3" fmla="*/ 10019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70" y="179"/>
                    </a:moveTo>
                    <a:lnTo>
                      <a:pt x="285820" y="179"/>
                    </a:lnTo>
                    <a:lnTo>
                      <a:pt x="285820" y="100192"/>
                    </a:lnTo>
                    <a:lnTo>
                      <a:pt x="70" y="100192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DBAA3804-21C1-9EEB-94DD-ECF6A3BF68A6}"/>
                  </a:ext>
                </a:extLst>
              </p:cNvPr>
              <p:cNvSpPr/>
              <p:nvPr/>
            </p:nvSpPr>
            <p:spPr>
              <a:xfrm>
                <a:off x="4680743" y="4610099"/>
                <a:ext cx="28575" cy="100012"/>
              </a:xfrm>
              <a:custGeom>
                <a:avLst/>
                <a:gdLst>
                  <a:gd name="connsiteX0" fmla="*/ 74 w 28575"/>
                  <a:gd name="connsiteY0" fmla="*/ 179 h 100012"/>
                  <a:gd name="connsiteX1" fmla="*/ 28649 w 28575"/>
                  <a:gd name="connsiteY1" fmla="*/ 179 h 100012"/>
                  <a:gd name="connsiteX2" fmla="*/ 28649 w 28575"/>
                  <a:gd name="connsiteY2" fmla="*/ 100192 h 100012"/>
                  <a:gd name="connsiteX3" fmla="*/ 74 w 28575"/>
                  <a:gd name="connsiteY3" fmla="*/ 10019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74" y="179"/>
                    </a:moveTo>
                    <a:lnTo>
                      <a:pt x="28649" y="179"/>
                    </a:lnTo>
                    <a:lnTo>
                      <a:pt x="28649" y="100192"/>
                    </a:lnTo>
                    <a:lnTo>
                      <a:pt x="74" y="10019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55BCE591-BD40-F503-782A-D499467E7EE9}"/>
                  </a:ext>
                </a:extLst>
              </p:cNvPr>
              <p:cNvSpPr/>
              <p:nvPr/>
            </p:nvSpPr>
            <p:spPr>
              <a:xfrm>
                <a:off x="4680743" y="4610099"/>
                <a:ext cx="28575" cy="100012"/>
              </a:xfrm>
              <a:custGeom>
                <a:avLst/>
                <a:gdLst>
                  <a:gd name="connsiteX0" fmla="*/ 74 w 28575"/>
                  <a:gd name="connsiteY0" fmla="*/ 100192 h 100012"/>
                  <a:gd name="connsiteX1" fmla="*/ 28649 w 28575"/>
                  <a:gd name="connsiteY1" fmla="*/ 179 h 100012"/>
                  <a:gd name="connsiteX2" fmla="*/ 74 w 28575"/>
                  <a:gd name="connsiteY2" fmla="*/ 17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74" y="100192"/>
                    </a:moveTo>
                    <a:lnTo>
                      <a:pt x="28649" y="179"/>
                    </a:lnTo>
                    <a:lnTo>
                      <a:pt x="74" y="179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83B87A77-F588-DEC3-AEA2-533BD9BA417F}"/>
                  </a:ext>
                </a:extLst>
              </p:cNvPr>
              <p:cNvSpPr/>
              <p:nvPr/>
            </p:nvSpPr>
            <p:spPr>
              <a:xfrm>
                <a:off x="4423568" y="4610099"/>
                <a:ext cx="28575" cy="100012"/>
              </a:xfrm>
              <a:custGeom>
                <a:avLst/>
                <a:gdLst>
                  <a:gd name="connsiteX0" fmla="*/ 65 w 28575"/>
                  <a:gd name="connsiteY0" fmla="*/ 179 h 100012"/>
                  <a:gd name="connsiteX1" fmla="*/ 28640 w 28575"/>
                  <a:gd name="connsiteY1" fmla="*/ 179 h 100012"/>
                  <a:gd name="connsiteX2" fmla="*/ 28640 w 28575"/>
                  <a:gd name="connsiteY2" fmla="*/ 100192 h 100012"/>
                  <a:gd name="connsiteX3" fmla="*/ 65 w 28575"/>
                  <a:gd name="connsiteY3" fmla="*/ 10019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65" y="179"/>
                    </a:moveTo>
                    <a:lnTo>
                      <a:pt x="28640" y="179"/>
                    </a:lnTo>
                    <a:lnTo>
                      <a:pt x="28640" y="100192"/>
                    </a:lnTo>
                    <a:lnTo>
                      <a:pt x="65" y="10019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36" name="グラフィックス 3">
                <a:extLst>
                  <a:ext uri="{FF2B5EF4-FFF2-40B4-BE49-F238E27FC236}">
                    <a16:creationId xmlns:a16="http://schemas.microsoft.com/office/drawing/2014/main" id="{FE382948-BE30-6199-BA3F-51BF7DBBFA1E}"/>
                  </a:ext>
                </a:extLst>
              </p:cNvPr>
              <p:cNvGrpSpPr/>
              <p:nvPr/>
            </p:nvGrpSpPr>
            <p:grpSpPr>
              <a:xfrm>
                <a:off x="4480718" y="4638674"/>
                <a:ext cx="171450" cy="42862"/>
                <a:chOff x="4480718" y="4638674"/>
                <a:chExt cx="171450" cy="42862"/>
              </a:xfrm>
              <a:solidFill>
                <a:srgbClr val="FFFFFF"/>
              </a:solidFill>
            </p:grpSpPr>
            <p:sp>
              <p:nvSpPr>
                <p:cNvPr id="37" name="フリーフォーム: 図形 36">
                  <a:extLst>
                    <a:ext uri="{FF2B5EF4-FFF2-40B4-BE49-F238E27FC236}">
                      <a16:creationId xmlns:a16="http://schemas.microsoft.com/office/drawing/2014/main" id="{1DA6EDD1-F3E8-D661-3C71-FF5962CE9050}"/>
                    </a:ext>
                  </a:extLst>
                </p:cNvPr>
                <p:cNvSpPr/>
                <p:nvPr/>
              </p:nvSpPr>
              <p:spPr>
                <a:xfrm>
                  <a:off x="4480718" y="4652962"/>
                  <a:ext cx="85725" cy="14287"/>
                </a:xfrm>
                <a:custGeom>
                  <a:avLst/>
                  <a:gdLst>
                    <a:gd name="connsiteX0" fmla="*/ 68 w 85725"/>
                    <a:gd name="connsiteY0" fmla="*/ 179 h 14287"/>
                    <a:gd name="connsiteX1" fmla="*/ 85793 w 85725"/>
                    <a:gd name="connsiteY1" fmla="*/ 179 h 14287"/>
                    <a:gd name="connsiteX2" fmla="*/ 85793 w 85725"/>
                    <a:gd name="connsiteY2" fmla="*/ 14467 h 14287"/>
                    <a:gd name="connsiteX3" fmla="*/ 68 w 85725"/>
                    <a:gd name="connsiteY3" fmla="*/ 14467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68" y="179"/>
                      </a:moveTo>
                      <a:lnTo>
                        <a:pt x="85793" y="179"/>
                      </a:lnTo>
                      <a:lnTo>
                        <a:pt x="85793" y="14467"/>
                      </a:lnTo>
                      <a:lnTo>
                        <a:pt x="68" y="144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8" name="フリーフォーム: 図形 37">
                  <a:extLst>
                    <a:ext uri="{FF2B5EF4-FFF2-40B4-BE49-F238E27FC236}">
                      <a16:creationId xmlns:a16="http://schemas.microsoft.com/office/drawing/2014/main" id="{4488736E-D65B-6700-B74D-EB5D3182C428}"/>
                    </a:ext>
                  </a:extLst>
                </p:cNvPr>
                <p:cNvSpPr/>
                <p:nvPr/>
              </p:nvSpPr>
              <p:spPr>
                <a:xfrm>
                  <a:off x="4609306" y="4638674"/>
                  <a:ext cx="42862" cy="42862"/>
                </a:xfrm>
                <a:custGeom>
                  <a:avLst/>
                  <a:gdLst>
                    <a:gd name="connsiteX0" fmla="*/ 21503 w 42862"/>
                    <a:gd name="connsiteY0" fmla="*/ 179 h 42862"/>
                    <a:gd name="connsiteX1" fmla="*/ 42934 w 42862"/>
                    <a:gd name="connsiteY1" fmla="*/ 179 h 42862"/>
                    <a:gd name="connsiteX2" fmla="*/ 42934 w 42862"/>
                    <a:gd name="connsiteY2" fmla="*/ 43042 h 42862"/>
                    <a:gd name="connsiteX3" fmla="*/ 21503 w 42862"/>
                    <a:gd name="connsiteY3" fmla="*/ 43042 h 42862"/>
                    <a:gd name="connsiteX4" fmla="*/ 21503 w 42862"/>
                    <a:gd name="connsiteY4" fmla="*/ 43042 h 42862"/>
                    <a:gd name="connsiteX5" fmla="*/ 72 w 42862"/>
                    <a:gd name="connsiteY5" fmla="*/ 43042 h 42862"/>
                    <a:gd name="connsiteX6" fmla="*/ 72 w 42862"/>
                    <a:gd name="connsiteY6" fmla="*/ 179 h 42862"/>
                    <a:gd name="connsiteX7" fmla="*/ 21503 w 42862"/>
                    <a:gd name="connsiteY7" fmla="*/ 179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1503" y="179"/>
                      </a:moveTo>
                      <a:cubicBezTo>
                        <a:pt x="33339" y="179"/>
                        <a:pt x="42934" y="179"/>
                        <a:pt x="42934" y="179"/>
                      </a:cubicBezTo>
                      <a:lnTo>
                        <a:pt x="42934" y="43042"/>
                      </a:lnTo>
                      <a:cubicBezTo>
                        <a:pt x="42934" y="43042"/>
                        <a:pt x="33339" y="43042"/>
                        <a:pt x="21503" y="43042"/>
                      </a:cubicBezTo>
                      <a:lnTo>
                        <a:pt x="21503" y="43042"/>
                      </a:lnTo>
                      <a:cubicBezTo>
                        <a:pt x="9667" y="43042"/>
                        <a:pt x="72" y="43042"/>
                        <a:pt x="72" y="43042"/>
                      </a:cubicBezTo>
                      <a:lnTo>
                        <a:pt x="72" y="179"/>
                      </a:lnTo>
                      <a:cubicBezTo>
                        <a:pt x="72" y="179"/>
                        <a:pt x="9667" y="179"/>
                        <a:pt x="21503" y="1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39" name="フリーフォーム: 図形 38">
                <a:extLst>
                  <a:ext uri="{FF2B5EF4-FFF2-40B4-BE49-F238E27FC236}">
                    <a16:creationId xmlns:a16="http://schemas.microsoft.com/office/drawing/2014/main" id="{B2252152-FD74-278C-3F4B-2FF05A9BBFB1}"/>
                  </a:ext>
                </a:extLst>
              </p:cNvPr>
              <p:cNvSpPr/>
              <p:nvPr/>
            </p:nvSpPr>
            <p:spPr>
              <a:xfrm>
                <a:off x="4423568" y="4738687"/>
                <a:ext cx="285750" cy="100012"/>
              </a:xfrm>
              <a:custGeom>
                <a:avLst/>
                <a:gdLst>
                  <a:gd name="connsiteX0" fmla="*/ 70 w 285750"/>
                  <a:gd name="connsiteY0" fmla="*/ 184 h 100012"/>
                  <a:gd name="connsiteX1" fmla="*/ 285820 w 285750"/>
                  <a:gd name="connsiteY1" fmla="*/ 184 h 100012"/>
                  <a:gd name="connsiteX2" fmla="*/ 285820 w 285750"/>
                  <a:gd name="connsiteY2" fmla="*/ 100196 h 100012"/>
                  <a:gd name="connsiteX3" fmla="*/ 70 w 285750"/>
                  <a:gd name="connsiteY3" fmla="*/ 10019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70" y="184"/>
                    </a:moveTo>
                    <a:lnTo>
                      <a:pt x="285820" y="184"/>
                    </a:lnTo>
                    <a:lnTo>
                      <a:pt x="285820" y="100196"/>
                    </a:lnTo>
                    <a:lnTo>
                      <a:pt x="70" y="10019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4F1363-438A-2F9F-0586-6A933FF2B06F}"/>
                  </a:ext>
                </a:extLst>
              </p:cNvPr>
              <p:cNvSpPr/>
              <p:nvPr/>
            </p:nvSpPr>
            <p:spPr>
              <a:xfrm>
                <a:off x="4680743" y="4738687"/>
                <a:ext cx="28575" cy="100012"/>
              </a:xfrm>
              <a:custGeom>
                <a:avLst/>
                <a:gdLst>
                  <a:gd name="connsiteX0" fmla="*/ 74 w 28575"/>
                  <a:gd name="connsiteY0" fmla="*/ 184 h 100012"/>
                  <a:gd name="connsiteX1" fmla="*/ 28649 w 28575"/>
                  <a:gd name="connsiteY1" fmla="*/ 184 h 100012"/>
                  <a:gd name="connsiteX2" fmla="*/ 28649 w 28575"/>
                  <a:gd name="connsiteY2" fmla="*/ 100196 h 100012"/>
                  <a:gd name="connsiteX3" fmla="*/ 74 w 28575"/>
                  <a:gd name="connsiteY3" fmla="*/ 10019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74" y="184"/>
                    </a:moveTo>
                    <a:lnTo>
                      <a:pt x="28649" y="184"/>
                    </a:lnTo>
                    <a:lnTo>
                      <a:pt x="28649" y="100196"/>
                    </a:lnTo>
                    <a:lnTo>
                      <a:pt x="74" y="10019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8F6E81F3-12FD-E886-7790-1D5BBDEF4BA0}"/>
                  </a:ext>
                </a:extLst>
              </p:cNvPr>
              <p:cNvSpPr/>
              <p:nvPr/>
            </p:nvSpPr>
            <p:spPr>
              <a:xfrm>
                <a:off x="4680743" y="4738687"/>
                <a:ext cx="28575" cy="100012"/>
              </a:xfrm>
              <a:custGeom>
                <a:avLst/>
                <a:gdLst>
                  <a:gd name="connsiteX0" fmla="*/ 74 w 28575"/>
                  <a:gd name="connsiteY0" fmla="*/ 100196 h 100012"/>
                  <a:gd name="connsiteX1" fmla="*/ 28649 w 28575"/>
                  <a:gd name="connsiteY1" fmla="*/ 184 h 100012"/>
                  <a:gd name="connsiteX2" fmla="*/ 74 w 28575"/>
                  <a:gd name="connsiteY2" fmla="*/ 184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74" y="100196"/>
                    </a:moveTo>
                    <a:lnTo>
                      <a:pt x="28649" y="184"/>
                    </a:lnTo>
                    <a:lnTo>
                      <a:pt x="74" y="184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BA3E081C-BB57-F6B3-77E6-C474A9475D00}"/>
                  </a:ext>
                </a:extLst>
              </p:cNvPr>
              <p:cNvSpPr/>
              <p:nvPr/>
            </p:nvSpPr>
            <p:spPr>
              <a:xfrm>
                <a:off x="4423568" y="4738687"/>
                <a:ext cx="28575" cy="100012"/>
              </a:xfrm>
              <a:custGeom>
                <a:avLst/>
                <a:gdLst>
                  <a:gd name="connsiteX0" fmla="*/ 65 w 28575"/>
                  <a:gd name="connsiteY0" fmla="*/ 184 h 100012"/>
                  <a:gd name="connsiteX1" fmla="*/ 28640 w 28575"/>
                  <a:gd name="connsiteY1" fmla="*/ 184 h 100012"/>
                  <a:gd name="connsiteX2" fmla="*/ 28640 w 28575"/>
                  <a:gd name="connsiteY2" fmla="*/ 100196 h 100012"/>
                  <a:gd name="connsiteX3" fmla="*/ 65 w 28575"/>
                  <a:gd name="connsiteY3" fmla="*/ 10019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65" y="184"/>
                    </a:moveTo>
                    <a:lnTo>
                      <a:pt x="28640" y="184"/>
                    </a:lnTo>
                    <a:lnTo>
                      <a:pt x="28640" y="100196"/>
                    </a:lnTo>
                    <a:lnTo>
                      <a:pt x="65" y="10019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43" name="グラフィックス 3">
                <a:extLst>
                  <a:ext uri="{FF2B5EF4-FFF2-40B4-BE49-F238E27FC236}">
                    <a16:creationId xmlns:a16="http://schemas.microsoft.com/office/drawing/2014/main" id="{52A08746-CDF2-F1DC-36F8-483D7210068B}"/>
                  </a:ext>
                </a:extLst>
              </p:cNvPr>
              <p:cNvGrpSpPr/>
              <p:nvPr/>
            </p:nvGrpSpPr>
            <p:grpSpPr>
              <a:xfrm>
                <a:off x="4480718" y="4767262"/>
                <a:ext cx="171450" cy="42862"/>
                <a:chOff x="4480718" y="4767262"/>
                <a:chExt cx="171450" cy="42862"/>
              </a:xfrm>
              <a:solidFill>
                <a:srgbClr val="FFFFFF"/>
              </a:solidFill>
            </p:grpSpPr>
            <p:sp>
              <p:nvSpPr>
                <p:cNvPr id="44" name="フリーフォーム: 図形 43">
                  <a:extLst>
                    <a:ext uri="{FF2B5EF4-FFF2-40B4-BE49-F238E27FC236}">
                      <a16:creationId xmlns:a16="http://schemas.microsoft.com/office/drawing/2014/main" id="{78EBCB8F-B1CB-8EBC-86D7-11D3F90605BA}"/>
                    </a:ext>
                  </a:extLst>
                </p:cNvPr>
                <p:cNvSpPr/>
                <p:nvPr/>
              </p:nvSpPr>
              <p:spPr>
                <a:xfrm>
                  <a:off x="4480718" y="4781549"/>
                  <a:ext cx="85725" cy="14287"/>
                </a:xfrm>
                <a:custGeom>
                  <a:avLst/>
                  <a:gdLst>
                    <a:gd name="connsiteX0" fmla="*/ 68 w 85725"/>
                    <a:gd name="connsiteY0" fmla="*/ 184 h 14287"/>
                    <a:gd name="connsiteX1" fmla="*/ 85793 w 85725"/>
                    <a:gd name="connsiteY1" fmla="*/ 184 h 14287"/>
                    <a:gd name="connsiteX2" fmla="*/ 85793 w 85725"/>
                    <a:gd name="connsiteY2" fmla="*/ 14471 h 14287"/>
                    <a:gd name="connsiteX3" fmla="*/ 68 w 85725"/>
                    <a:gd name="connsiteY3" fmla="*/ 14471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68" y="184"/>
                      </a:moveTo>
                      <a:lnTo>
                        <a:pt x="85793" y="184"/>
                      </a:lnTo>
                      <a:lnTo>
                        <a:pt x="85793" y="14471"/>
                      </a:lnTo>
                      <a:lnTo>
                        <a:pt x="68" y="144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5" name="フリーフォーム: 図形 44">
                  <a:extLst>
                    <a:ext uri="{FF2B5EF4-FFF2-40B4-BE49-F238E27FC236}">
                      <a16:creationId xmlns:a16="http://schemas.microsoft.com/office/drawing/2014/main" id="{FF442BF9-90BA-B82C-0A63-F1DD6539560E}"/>
                    </a:ext>
                  </a:extLst>
                </p:cNvPr>
                <p:cNvSpPr/>
                <p:nvPr/>
              </p:nvSpPr>
              <p:spPr>
                <a:xfrm>
                  <a:off x="4609306" y="4767262"/>
                  <a:ext cx="42862" cy="42862"/>
                </a:xfrm>
                <a:custGeom>
                  <a:avLst/>
                  <a:gdLst>
                    <a:gd name="connsiteX0" fmla="*/ 21503 w 42862"/>
                    <a:gd name="connsiteY0" fmla="*/ 184 h 42862"/>
                    <a:gd name="connsiteX1" fmla="*/ 42934 w 42862"/>
                    <a:gd name="connsiteY1" fmla="*/ 184 h 42862"/>
                    <a:gd name="connsiteX2" fmla="*/ 42934 w 42862"/>
                    <a:gd name="connsiteY2" fmla="*/ 43046 h 42862"/>
                    <a:gd name="connsiteX3" fmla="*/ 21503 w 42862"/>
                    <a:gd name="connsiteY3" fmla="*/ 43046 h 42862"/>
                    <a:gd name="connsiteX4" fmla="*/ 21503 w 42862"/>
                    <a:gd name="connsiteY4" fmla="*/ 43046 h 42862"/>
                    <a:gd name="connsiteX5" fmla="*/ 72 w 42862"/>
                    <a:gd name="connsiteY5" fmla="*/ 43046 h 42862"/>
                    <a:gd name="connsiteX6" fmla="*/ 72 w 42862"/>
                    <a:gd name="connsiteY6" fmla="*/ 184 h 42862"/>
                    <a:gd name="connsiteX7" fmla="*/ 21503 w 42862"/>
                    <a:gd name="connsiteY7" fmla="*/ 184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1503" y="184"/>
                      </a:moveTo>
                      <a:cubicBezTo>
                        <a:pt x="33339" y="184"/>
                        <a:pt x="42934" y="184"/>
                        <a:pt x="42934" y="184"/>
                      </a:cubicBezTo>
                      <a:lnTo>
                        <a:pt x="42934" y="43046"/>
                      </a:lnTo>
                      <a:cubicBezTo>
                        <a:pt x="42934" y="43046"/>
                        <a:pt x="33339" y="43046"/>
                        <a:pt x="21503" y="43046"/>
                      </a:cubicBezTo>
                      <a:lnTo>
                        <a:pt x="21503" y="43046"/>
                      </a:lnTo>
                      <a:cubicBezTo>
                        <a:pt x="9667" y="43046"/>
                        <a:pt x="72" y="43046"/>
                        <a:pt x="72" y="43046"/>
                      </a:cubicBezTo>
                      <a:lnTo>
                        <a:pt x="72" y="184"/>
                      </a:lnTo>
                      <a:cubicBezTo>
                        <a:pt x="72" y="184"/>
                        <a:pt x="9667" y="184"/>
                        <a:pt x="21503" y="1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9930CED5-776C-79AA-BAB9-C049C4D7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8868" y="4591049"/>
              <a:ext cx="400050" cy="304800"/>
            </a:xfrm>
            <a:custGeom>
              <a:avLst/>
              <a:gdLst>
                <a:gd name="connsiteX0" fmla="*/ -1 w 400050"/>
                <a:gd name="connsiteY0" fmla="*/ -1 h 304800"/>
                <a:gd name="connsiteX1" fmla="*/ 400050 w 400050"/>
                <a:gd name="connsiteY1" fmla="*/ -1 h 304800"/>
                <a:gd name="connsiteX2" fmla="*/ 400050 w 400050"/>
                <a:gd name="connsiteY2" fmla="*/ 304800 h 304800"/>
                <a:gd name="connsiteX3" fmla="*/ -1 w 4000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04800">
                  <a:moveTo>
                    <a:pt x="-1" y="-1"/>
                  </a:moveTo>
                  <a:lnTo>
                    <a:pt x="400050" y="-1"/>
                  </a:lnTo>
                  <a:lnTo>
                    <a:pt x="4000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F2D3C545-B07E-7371-31BA-AE386B4A2A9A}"/>
              </a:ext>
            </a:extLst>
          </p:cNvPr>
          <p:cNvSpPr/>
          <p:nvPr/>
        </p:nvSpPr>
        <p:spPr>
          <a:xfrm>
            <a:off x="5809456" y="4443412"/>
            <a:ext cx="952500" cy="571500"/>
          </a:xfrm>
          <a:custGeom>
            <a:avLst/>
            <a:gdLst>
              <a:gd name="connsiteX0" fmla="*/ 942975 w 952500"/>
              <a:gd name="connsiteY0" fmla="*/ 0 h 571500"/>
              <a:gd name="connsiteX1" fmla="*/ 952500 w 952500"/>
              <a:gd name="connsiteY1" fmla="*/ 9525 h 571500"/>
              <a:gd name="connsiteX2" fmla="*/ 952500 w 952500"/>
              <a:gd name="connsiteY2" fmla="*/ 561975 h 571500"/>
              <a:gd name="connsiteX3" fmla="*/ 942975 w 952500"/>
              <a:gd name="connsiteY3" fmla="*/ 571500 h 571500"/>
              <a:gd name="connsiteX4" fmla="*/ 9525 w 952500"/>
              <a:gd name="connsiteY4" fmla="*/ 571500 h 571500"/>
              <a:gd name="connsiteX5" fmla="*/ 0 w 952500"/>
              <a:gd name="connsiteY5" fmla="*/ 561975 h 571500"/>
              <a:gd name="connsiteX6" fmla="*/ 0 w 952500"/>
              <a:gd name="connsiteY6" fmla="*/ 9525 h 571500"/>
              <a:gd name="connsiteX7" fmla="*/ 9525 w 952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571500">
                <a:moveTo>
                  <a:pt x="942975" y="0"/>
                </a:moveTo>
                <a:cubicBezTo>
                  <a:pt x="948235" y="0"/>
                  <a:pt x="952500" y="4264"/>
                  <a:pt x="952500" y="9525"/>
                </a:cubicBezTo>
                <a:lnTo>
                  <a:pt x="952500" y="561975"/>
                </a:lnTo>
                <a:cubicBezTo>
                  <a:pt x="952500" y="567236"/>
                  <a:pt x="948235" y="571500"/>
                  <a:pt x="94297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9" name="グラフィックス 3">
            <a:extLst>
              <a:ext uri="{FF2B5EF4-FFF2-40B4-BE49-F238E27FC236}">
                <a16:creationId xmlns:a16="http://schemas.microsoft.com/office/drawing/2014/main" id="{CE199C0D-E425-9DC4-DE53-D39FC5B81C10}"/>
              </a:ext>
            </a:extLst>
          </p:cNvPr>
          <p:cNvGrpSpPr/>
          <p:nvPr/>
        </p:nvGrpSpPr>
        <p:grpSpPr>
          <a:xfrm>
            <a:off x="5985716" y="4581524"/>
            <a:ext cx="714327" cy="314325"/>
            <a:chOff x="5985716" y="4581524"/>
            <a:chExt cx="714327" cy="314325"/>
          </a:xfrm>
        </p:grpSpPr>
        <p:grpSp>
          <p:nvGrpSpPr>
            <p:cNvPr id="50" name="グラフィックス 3">
              <a:extLst>
                <a:ext uri="{FF2B5EF4-FFF2-40B4-BE49-F238E27FC236}">
                  <a16:creationId xmlns:a16="http://schemas.microsoft.com/office/drawing/2014/main" id="{BEE7238F-D744-D963-198B-9F446E5CED49}"/>
                </a:ext>
              </a:extLst>
            </p:cNvPr>
            <p:cNvGrpSpPr/>
            <p:nvPr/>
          </p:nvGrpSpPr>
          <p:grpSpPr>
            <a:xfrm>
              <a:off x="5985716" y="4581524"/>
              <a:ext cx="209454" cy="285750"/>
              <a:chOff x="5985716" y="4581524"/>
              <a:chExt cx="209454" cy="285750"/>
            </a:xfrm>
          </p:grpSpPr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7D6A761B-2703-0379-11BE-5D257BA227EB}"/>
                  </a:ext>
                </a:extLst>
              </p:cNvPr>
              <p:cNvSpPr/>
              <p:nvPr/>
            </p:nvSpPr>
            <p:spPr>
              <a:xfrm>
                <a:off x="5985716" y="4702110"/>
                <a:ext cx="104727" cy="165163"/>
              </a:xfrm>
              <a:custGeom>
                <a:avLst/>
                <a:gdLst>
                  <a:gd name="connsiteX0" fmla="*/ 104958 w 104727"/>
                  <a:gd name="connsiteY0" fmla="*/ 98908 h 165163"/>
                  <a:gd name="connsiteX1" fmla="*/ 104958 w 104727"/>
                  <a:gd name="connsiteY1" fmla="*/ 55903 h 165163"/>
                  <a:gd name="connsiteX2" fmla="*/ 230 w 104727"/>
                  <a:gd name="connsiteY2" fmla="*/ 182 h 165163"/>
                  <a:gd name="connsiteX3" fmla="*/ 230 w 104727"/>
                  <a:gd name="connsiteY3" fmla="*/ 43187 h 165163"/>
                  <a:gd name="connsiteX4" fmla="*/ 104958 w 104727"/>
                  <a:gd name="connsiteY4" fmla="*/ 165345 h 165163"/>
                  <a:gd name="connsiteX5" fmla="*/ 104958 w 104727"/>
                  <a:gd name="connsiteY5" fmla="*/ 122340 h 165163"/>
                  <a:gd name="connsiteX6" fmla="*/ 230 w 104727"/>
                  <a:gd name="connsiteY6" fmla="*/ 66618 h 165163"/>
                  <a:gd name="connsiteX7" fmla="*/ 230 w 104727"/>
                  <a:gd name="connsiteY7" fmla="*/ 109624 h 1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27" h="165163">
                    <a:moveTo>
                      <a:pt x="104958" y="98908"/>
                    </a:moveTo>
                    <a:lnTo>
                      <a:pt x="104958" y="55903"/>
                    </a:lnTo>
                    <a:lnTo>
                      <a:pt x="230" y="182"/>
                    </a:lnTo>
                    <a:lnTo>
                      <a:pt x="230" y="43187"/>
                    </a:lnTo>
                    <a:close/>
                    <a:moveTo>
                      <a:pt x="104958" y="165345"/>
                    </a:moveTo>
                    <a:lnTo>
                      <a:pt x="104958" y="122340"/>
                    </a:lnTo>
                    <a:lnTo>
                      <a:pt x="230" y="66618"/>
                    </a:lnTo>
                    <a:lnTo>
                      <a:pt x="230" y="10962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63CF0C54-97CB-BBCC-7503-6A9A059A82A2}"/>
                  </a:ext>
                </a:extLst>
              </p:cNvPr>
              <p:cNvSpPr/>
              <p:nvPr/>
            </p:nvSpPr>
            <p:spPr>
              <a:xfrm>
                <a:off x="6090443" y="4702110"/>
                <a:ext cx="104727" cy="165163"/>
              </a:xfrm>
              <a:custGeom>
                <a:avLst/>
                <a:gdLst>
                  <a:gd name="connsiteX0" fmla="*/ 104961 w 104727"/>
                  <a:gd name="connsiteY0" fmla="*/ 182 h 165163"/>
                  <a:gd name="connsiteX1" fmla="*/ 234 w 104727"/>
                  <a:gd name="connsiteY1" fmla="*/ 55903 h 165163"/>
                  <a:gd name="connsiteX2" fmla="*/ 234 w 104727"/>
                  <a:gd name="connsiteY2" fmla="*/ 98908 h 165163"/>
                  <a:gd name="connsiteX3" fmla="*/ 104961 w 104727"/>
                  <a:gd name="connsiteY3" fmla="*/ 43187 h 165163"/>
                  <a:gd name="connsiteX4" fmla="*/ 104961 w 104727"/>
                  <a:gd name="connsiteY4" fmla="*/ 66618 h 165163"/>
                  <a:gd name="connsiteX5" fmla="*/ 234 w 104727"/>
                  <a:gd name="connsiteY5" fmla="*/ 122340 h 165163"/>
                  <a:gd name="connsiteX6" fmla="*/ 234 w 104727"/>
                  <a:gd name="connsiteY6" fmla="*/ 165345 h 165163"/>
                  <a:gd name="connsiteX7" fmla="*/ 104961 w 104727"/>
                  <a:gd name="connsiteY7" fmla="*/ 109624 h 1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27" h="165163">
                    <a:moveTo>
                      <a:pt x="104961" y="182"/>
                    </a:moveTo>
                    <a:lnTo>
                      <a:pt x="234" y="55903"/>
                    </a:lnTo>
                    <a:lnTo>
                      <a:pt x="234" y="98908"/>
                    </a:lnTo>
                    <a:lnTo>
                      <a:pt x="104961" y="43187"/>
                    </a:lnTo>
                    <a:close/>
                    <a:moveTo>
                      <a:pt x="104961" y="66618"/>
                    </a:moveTo>
                    <a:lnTo>
                      <a:pt x="234" y="122340"/>
                    </a:lnTo>
                    <a:lnTo>
                      <a:pt x="234" y="165345"/>
                    </a:lnTo>
                    <a:lnTo>
                      <a:pt x="104961" y="10962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3" name="フリーフォーム: 図形 52">
                <a:extLst>
                  <a:ext uri="{FF2B5EF4-FFF2-40B4-BE49-F238E27FC236}">
                    <a16:creationId xmlns:a16="http://schemas.microsoft.com/office/drawing/2014/main" id="{F4486FEF-AC58-8ABE-8C40-B2B9A4D719A6}"/>
                  </a:ext>
                </a:extLst>
              </p:cNvPr>
              <p:cNvSpPr/>
              <p:nvPr/>
            </p:nvSpPr>
            <p:spPr>
              <a:xfrm>
                <a:off x="6090443" y="4581524"/>
                <a:ext cx="104727" cy="98726"/>
              </a:xfrm>
              <a:custGeom>
                <a:avLst/>
                <a:gdLst>
                  <a:gd name="connsiteX0" fmla="*/ 234 w 104727"/>
                  <a:gd name="connsiteY0" fmla="*/ 176 h 98726"/>
                  <a:gd name="connsiteX1" fmla="*/ 234 w 104727"/>
                  <a:gd name="connsiteY1" fmla="*/ 43182 h 98726"/>
                  <a:gd name="connsiteX2" fmla="*/ 104961 w 104727"/>
                  <a:gd name="connsiteY2" fmla="*/ 98903 h 98726"/>
                  <a:gd name="connsiteX3" fmla="*/ 104961 w 104727"/>
                  <a:gd name="connsiteY3" fmla="*/ 55897 h 9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726">
                    <a:moveTo>
                      <a:pt x="234" y="176"/>
                    </a:moveTo>
                    <a:lnTo>
                      <a:pt x="234" y="43182"/>
                    </a:lnTo>
                    <a:lnTo>
                      <a:pt x="104961" y="98903"/>
                    </a:lnTo>
                    <a:lnTo>
                      <a:pt x="104961" y="55897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4" name="フリーフォーム: 図形 53">
                <a:extLst>
                  <a:ext uri="{FF2B5EF4-FFF2-40B4-BE49-F238E27FC236}">
                    <a16:creationId xmlns:a16="http://schemas.microsoft.com/office/drawing/2014/main" id="{E5EEAF9F-E0E8-1793-AC5C-2C44D239095C}"/>
                  </a:ext>
                </a:extLst>
              </p:cNvPr>
              <p:cNvSpPr/>
              <p:nvPr/>
            </p:nvSpPr>
            <p:spPr>
              <a:xfrm>
                <a:off x="5985716" y="4581524"/>
                <a:ext cx="104727" cy="98726"/>
              </a:xfrm>
              <a:custGeom>
                <a:avLst/>
                <a:gdLst>
                  <a:gd name="connsiteX0" fmla="*/ 230 w 104727"/>
                  <a:gd name="connsiteY0" fmla="*/ 98903 h 98726"/>
                  <a:gd name="connsiteX1" fmla="*/ 104958 w 104727"/>
                  <a:gd name="connsiteY1" fmla="*/ 43182 h 98726"/>
                  <a:gd name="connsiteX2" fmla="*/ 104958 w 104727"/>
                  <a:gd name="connsiteY2" fmla="*/ 176 h 98726"/>
                  <a:gd name="connsiteX3" fmla="*/ 230 w 104727"/>
                  <a:gd name="connsiteY3" fmla="*/ 55897 h 9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726">
                    <a:moveTo>
                      <a:pt x="230" y="98903"/>
                    </a:moveTo>
                    <a:lnTo>
                      <a:pt x="104958" y="43182"/>
                    </a:lnTo>
                    <a:lnTo>
                      <a:pt x="104958" y="176"/>
                    </a:lnTo>
                    <a:lnTo>
                      <a:pt x="230" y="55897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5" name="フリーフォーム: 図形 54">
                <a:extLst>
                  <a:ext uri="{FF2B5EF4-FFF2-40B4-BE49-F238E27FC236}">
                    <a16:creationId xmlns:a16="http://schemas.microsoft.com/office/drawing/2014/main" id="{342B7B20-657F-3C43-69C6-09A58BBF1187}"/>
                  </a:ext>
                </a:extLst>
              </p:cNvPr>
              <p:cNvSpPr/>
              <p:nvPr/>
            </p:nvSpPr>
            <p:spPr>
              <a:xfrm>
                <a:off x="5985716" y="4636817"/>
                <a:ext cx="104727" cy="98869"/>
              </a:xfrm>
              <a:custGeom>
                <a:avLst/>
                <a:gdLst>
                  <a:gd name="connsiteX0" fmla="*/ 104958 w 104727"/>
                  <a:gd name="connsiteY0" fmla="*/ 99048 h 98869"/>
                  <a:gd name="connsiteX1" fmla="*/ 104958 w 104727"/>
                  <a:gd name="connsiteY1" fmla="*/ 55899 h 98869"/>
                  <a:gd name="connsiteX2" fmla="*/ 230 w 104727"/>
                  <a:gd name="connsiteY2" fmla="*/ 178 h 98869"/>
                  <a:gd name="connsiteX3" fmla="*/ 230 w 104727"/>
                  <a:gd name="connsiteY3" fmla="*/ 43326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869">
                    <a:moveTo>
                      <a:pt x="104958" y="99048"/>
                    </a:moveTo>
                    <a:lnTo>
                      <a:pt x="104958" y="55899"/>
                    </a:lnTo>
                    <a:lnTo>
                      <a:pt x="230" y="178"/>
                    </a:lnTo>
                    <a:lnTo>
                      <a:pt x="230" y="4332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97529809-18D3-95F7-425B-461DC5980D47}"/>
                  </a:ext>
                </a:extLst>
              </p:cNvPr>
              <p:cNvSpPr/>
              <p:nvPr/>
            </p:nvSpPr>
            <p:spPr>
              <a:xfrm>
                <a:off x="6090443" y="4636817"/>
                <a:ext cx="104727" cy="98869"/>
              </a:xfrm>
              <a:custGeom>
                <a:avLst/>
                <a:gdLst>
                  <a:gd name="connsiteX0" fmla="*/ 104961 w 104727"/>
                  <a:gd name="connsiteY0" fmla="*/ 178 h 98869"/>
                  <a:gd name="connsiteX1" fmla="*/ 234 w 104727"/>
                  <a:gd name="connsiteY1" fmla="*/ 55899 h 98869"/>
                  <a:gd name="connsiteX2" fmla="*/ 234 w 104727"/>
                  <a:gd name="connsiteY2" fmla="*/ 99048 h 98869"/>
                  <a:gd name="connsiteX3" fmla="*/ 104961 w 104727"/>
                  <a:gd name="connsiteY3" fmla="*/ 43326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869">
                    <a:moveTo>
                      <a:pt x="104961" y="178"/>
                    </a:moveTo>
                    <a:lnTo>
                      <a:pt x="234" y="55899"/>
                    </a:lnTo>
                    <a:lnTo>
                      <a:pt x="234" y="99048"/>
                    </a:lnTo>
                    <a:lnTo>
                      <a:pt x="104961" y="4332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EF73B334-3A0A-CC50-CAA0-D3A643BF3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4768" y="4591049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0F41A2E2-3341-E639-BC71-126E4664CD84}"/>
              </a:ext>
            </a:extLst>
          </p:cNvPr>
          <p:cNvSpPr/>
          <p:nvPr/>
        </p:nvSpPr>
        <p:spPr>
          <a:xfrm>
            <a:off x="5809456" y="5386387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5" y="0"/>
                  <a:pt x="1238250" y="4265"/>
                  <a:pt x="1238250" y="9525"/>
                </a:cubicBezTo>
                <a:lnTo>
                  <a:pt x="1238250" y="561975"/>
                </a:lnTo>
                <a:cubicBezTo>
                  <a:pt x="1238250" y="567235"/>
                  <a:pt x="1233985" y="571500"/>
                  <a:pt x="12287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0" name="グラフィックス 3">
            <a:extLst>
              <a:ext uri="{FF2B5EF4-FFF2-40B4-BE49-F238E27FC236}">
                <a16:creationId xmlns:a16="http://schemas.microsoft.com/office/drawing/2014/main" id="{FA7EDD71-699D-FF78-5760-50AA3E3E7BD9}"/>
              </a:ext>
            </a:extLst>
          </p:cNvPr>
          <p:cNvGrpSpPr/>
          <p:nvPr/>
        </p:nvGrpSpPr>
        <p:grpSpPr>
          <a:xfrm>
            <a:off x="5951736" y="5534024"/>
            <a:ext cx="910232" cy="304800"/>
            <a:chOff x="5951736" y="5534024"/>
            <a:chExt cx="910232" cy="304800"/>
          </a:xfrm>
        </p:grpSpPr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7CE4A59B-4A8D-3171-095F-410E078591B5}"/>
                </a:ext>
              </a:extLst>
            </p:cNvPr>
            <p:cNvSpPr/>
            <p:nvPr/>
          </p:nvSpPr>
          <p:spPr>
            <a:xfrm>
              <a:off x="5951736" y="5534024"/>
              <a:ext cx="277414" cy="257174"/>
            </a:xfrm>
            <a:custGeom>
              <a:avLst/>
              <a:gdLst>
                <a:gd name="connsiteX0" fmla="*/ 63280 w 277414"/>
                <a:gd name="connsiteY0" fmla="*/ 278 h 257174"/>
                <a:gd name="connsiteX1" fmla="*/ 63280 w 277414"/>
                <a:gd name="connsiteY1" fmla="*/ 31274 h 257174"/>
                <a:gd name="connsiteX2" fmla="*/ 25437 w 277414"/>
                <a:gd name="connsiteY2" fmla="*/ 53203 h 257174"/>
                <a:gd name="connsiteX3" fmla="*/ 25437 w 277414"/>
                <a:gd name="connsiteY3" fmla="*/ 204653 h 257174"/>
                <a:gd name="connsiteX4" fmla="*/ 63280 w 277414"/>
                <a:gd name="connsiteY4" fmla="*/ 226482 h 257174"/>
                <a:gd name="connsiteX5" fmla="*/ 63280 w 277414"/>
                <a:gd name="connsiteY5" fmla="*/ 257453 h 257174"/>
                <a:gd name="connsiteX6" fmla="*/ 229 w 277414"/>
                <a:gd name="connsiteY6" fmla="*/ 221047 h 257174"/>
                <a:gd name="connsiteX7" fmla="*/ 229 w 277414"/>
                <a:gd name="connsiteY7" fmla="*/ 36671 h 257174"/>
                <a:gd name="connsiteX8" fmla="*/ 214604 w 277414"/>
                <a:gd name="connsiteY8" fmla="*/ 278 h 257174"/>
                <a:gd name="connsiteX9" fmla="*/ 277643 w 277414"/>
                <a:gd name="connsiteY9" fmla="*/ 36671 h 257174"/>
                <a:gd name="connsiteX10" fmla="*/ 277643 w 277414"/>
                <a:gd name="connsiteY10" fmla="*/ 221047 h 257174"/>
                <a:gd name="connsiteX11" fmla="*/ 214604 w 277414"/>
                <a:gd name="connsiteY11" fmla="*/ 257453 h 257174"/>
                <a:gd name="connsiteX12" fmla="*/ 214604 w 277414"/>
                <a:gd name="connsiteY12" fmla="*/ 226482 h 257174"/>
                <a:gd name="connsiteX13" fmla="*/ 252435 w 277414"/>
                <a:gd name="connsiteY13" fmla="*/ 204653 h 257174"/>
                <a:gd name="connsiteX14" fmla="*/ 252435 w 277414"/>
                <a:gd name="connsiteY14" fmla="*/ 53203 h 257174"/>
                <a:gd name="connsiteX15" fmla="*/ 214604 w 277414"/>
                <a:gd name="connsiteY15" fmla="*/ 31274 h 257174"/>
                <a:gd name="connsiteX16" fmla="*/ 138740 w 277414"/>
                <a:gd name="connsiteY16" fmla="*/ 84427 h 257174"/>
                <a:gd name="connsiteX17" fmla="*/ 175903 w 277414"/>
                <a:gd name="connsiteY17" fmla="*/ 63670 h 257174"/>
                <a:gd name="connsiteX18" fmla="*/ 138740 w 277414"/>
                <a:gd name="connsiteY18" fmla="*/ 42913 h 257174"/>
                <a:gd name="connsiteX19" fmla="*/ 101578 w 277414"/>
                <a:gd name="connsiteY19" fmla="*/ 63670 h 257174"/>
                <a:gd name="connsiteX20" fmla="*/ 179951 w 277414"/>
                <a:gd name="connsiteY20" fmla="*/ 70606 h 257174"/>
                <a:gd name="connsiteX21" fmla="*/ 143747 w 277414"/>
                <a:gd name="connsiteY21" fmla="*/ 91766 h 257174"/>
                <a:gd name="connsiteX22" fmla="*/ 143747 w 277414"/>
                <a:gd name="connsiteY22" fmla="*/ 133216 h 257174"/>
                <a:gd name="connsiteX23" fmla="*/ 179951 w 277414"/>
                <a:gd name="connsiteY23" fmla="*/ 112081 h 257174"/>
                <a:gd name="connsiteX24" fmla="*/ 98249 w 277414"/>
                <a:gd name="connsiteY24" fmla="*/ 112081 h 257174"/>
                <a:gd name="connsiteX25" fmla="*/ 134453 w 277414"/>
                <a:gd name="connsiteY25" fmla="*/ 133191 h 257174"/>
                <a:gd name="connsiteX26" fmla="*/ 134453 w 277414"/>
                <a:gd name="connsiteY26" fmla="*/ 91778 h 257174"/>
                <a:gd name="connsiteX27" fmla="*/ 98249 w 277414"/>
                <a:gd name="connsiteY27" fmla="*/ 70606 h 257174"/>
                <a:gd name="connsiteX28" fmla="*/ 95575 w 277414"/>
                <a:gd name="connsiteY28" fmla="*/ 160984 h 257174"/>
                <a:gd name="connsiteX29" fmla="*/ 131136 w 277414"/>
                <a:gd name="connsiteY29" fmla="*/ 140227 h 257174"/>
                <a:gd name="connsiteX30" fmla="*/ 95575 w 277414"/>
                <a:gd name="connsiteY30" fmla="*/ 119471 h 257174"/>
                <a:gd name="connsiteX31" fmla="*/ 60014 w 277414"/>
                <a:gd name="connsiteY31" fmla="*/ 140227 h 257174"/>
                <a:gd name="connsiteX32" fmla="*/ 135071 w 277414"/>
                <a:gd name="connsiteY32" fmla="*/ 147138 h 257174"/>
                <a:gd name="connsiteX33" fmla="*/ 98866 w 277414"/>
                <a:gd name="connsiteY33" fmla="*/ 168298 h 257174"/>
                <a:gd name="connsiteX34" fmla="*/ 98866 w 277414"/>
                <a:gd name="connsiteY34" fmla="*/ 209748 h 257174"/>
                <a:gd name="connsiteX35" fmla="*/ 135071 w 277414"/>
                <a:gd name="connsiteY35" fmla="*/ 188613 h 257174"/>
                <a:gd name="connsiteX36" fmla="*/ 56080 w 277414"/>
                <a:gd name="connsiteY36" fmla="*/ 188613 h 257174"/>
                <a:gd name="connsiteX37" fmla="*/ 92284 w 277414"/>
                <a:gd name="connsiteY37" fmla="*/ 209723 h 257174"/>
                <a:gd name="connsiteX38" fmla="*/ 92284 w 277414"/>
                <a:gd name="connsiteY38" fmla="*/ 168298 h 257174"/>
                <a:gd name="connsiteX39" fmla="*/ 56080 w 277414"/>
                <a:gd name="connsiteY39" fmla="*/ 147125 h 257174"/>
                <a:gd name="connsiteX40" fmla="*/ 182549 w 277414"/>
                <a:gd name="connsiteY40" fmla="*/ 160984 h 257174"/>
                <a:gd name="connsiteX41" fmla="*/ 218110 w 277414"/>
                <a:gd name="connsiteY41" fmla="*/ 140227 h 257174"/>
                <a:gd name="connsiteX42" fmla="*/ 182549 w 277414"/>
                <a:gd name="connsiteY42" fmla="*/ 119471 h 257174"/>
                <a:gd name="connsiteX43" fmla="*/ 146987 w 277414"/>
                <a:gd name="connsiteY43" fmla="*/ 140227 h 257174"/>
                <a:gd name="connsiteX44" fmla="*/ 222044 w 277414"/>
                <a:gd name="connsiteY44" fmla="*/ 147138 h 257174"/>
                <a:gd name="connsiteX45" fmla="*/ 185840 w 277414"/>
                <a:gd name="connsiteY45" fmla="*/ 168298 h 257174"/>
                <a:gd name="connsiteX46" fmla="*/ 185840 w 277414"/>
                <a:gd name="connsiteY46" fmla="*/ 209748 h 257174"/>
                <a:gd name="connsiteX47" fmla="*/ 222044 w 277414"/>
                <a:gd name="connsiteY47" fmla="*/ 188613 h 257174"/>
                <a:gd name="connsiteX48" fmla="*/ 143053 w 277414"/>
                <a:gd name="connsiteY48" fmla="*/ 188613 h 257174"/>
                <a:gd name="connsiteX49" fmla="*/ 179257 w 277414"/>
                <a:gd name="connsiteY49" fmla="*/ 209723 h 257174"/>
                <a:gd name="connsiteX50" fmla="*/ 179257 w 277414"/>
                <a:gd name="connsiteY50" fmla="*/ 168298 h 257174"/>
                <a:gd name="connsiteX51" fmla="*/ 143053 w 277414"/>
                <a:gd name="connsiteY51" fmla="*/ 147125 h 25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7414" h="257174">
                  <a:moveTo>
                    <a:pt x="63280" y="278"/>
                  </a:moveTo>
                  <a:lnTo>
                    <a:pt x="63280" y="31274"/>
                  </a:lnTo>
                  <a:lnTo>
                    <a:pt x="25437" y="53203"/>
                  </a:lnTo>
                  <a:lnTo>
                    <a:pt x="25437" y="204653"/>
                  </a:lnTo>
                  <a:lnTo>
                    <a:pt x="63280" y="226482"/>
                  </a:lnTo>
                  <a:lnTo>
                    <a:pt x="63280" y="257453"/>
                  </a:lnTo>
                  <a:lnTo>
                    <a:pt x="229" y="221047"/>
                  </a:lnTo>
                  <a:lnTo>
                    <a:pt x="229" y="36671"/>
                  </a:lnTo>
                  <a:close/>
                  <a:moveTo>
                    <a:pt x="214604" y="278"/>
                  </a:moveTo>
                  <a:lnTo>
                    <a:pt x="277643" y="36671"/>
                  </a:lnTo>
                  <a:lnTo>
                    <a:pt x="277643" y="221047"/>
                  </a:lnTo>
                  <a:lnTo>
                    <a:pt x="214604" y="257453"/>
                  </a:lnTo>
                  <a:lnTo>
                    <a:pt x="214604" y="226482"/>
                  </a:lnTo>
                  <a:lnTo>
                    <a:pt x="252435" y="204653"/>
                  </a:lnTo>
                  <a:lnTo>
                    <a:pt x="252435" y="53203"/>
                  </a:lnTo>
                  <a:lnTo>
                    <a:pt x="214604" y="31274"/>
                  </a:lnTo>
                  <a:close/>
                  <a:moveTo>
                    <a:pt x="138740" y="84427"/>
                  </a:moveTo>
                  <a:lnTo>
                    <a:pt x="175903" y="63670"/>
                  </a:lnTo>
                  <a:lnTo>
                    <a:pt x="138740" y="42913"/>
                  </a:lnTo>
                  <a:lnTo>
                    <a:pt x="101578" y="63670"/>
                  </a:lnTo>
                  <a:close/>
                  <a:moveTo>
                    <a:pt x="179951" y="70606"/>
                  </a:moveTo>
                  <a:lnTo>
                    <a:pt x="143747" y="91766"/>
                  </a:lnTo>
                  <a:lnTo>
                    <a:pt x="143747" y="133216"/>
                  </a:lnTo>
                  <a:lnTo>
                    <a:pt x="179951" y="112081"/>
                  </a:lnTo>
                  <a:close/>
                  <a:moveTo>
                    <a:pt x="98249" y="112081"/>
                  </a:moveTo>
                  <a:lnTo>
                    <a:pt x="134453" y="133191"/>
                  </a:lnTo>
                  <a:lnTo>
                    <a:pt x="134453" y="91778"/>
                  </a:lnTo>
                  <a:lnTo>
                    <a:pt x="98249" y="70606"/>
                  </a:lnTo>
                  <a:close/>
                  <a:moveTo>
                    <a:pt x="95575" y="160984"/>
                  </a:moveTo>
                  <a:lnTo>
                    <a:pt x="131136" y="140227"/>
                  </a:lnTo>
                  <a:lnTo>
                    <a:pt x="95575" y="119471"/>
                  </a:lnTo>
                  <a:lnTo>
                    <a:pt x="60014" y="140227"/>
                  </a:lnTo>
                  <a:close/>
                  <a:moveTo>
                    <a:pt x="135071" y="147138"/>
                  </a:moveTo>
                  <a:lnTo>
                    <a:pt x="98866" y="168298"/>
                  </a:lnTo>
                  <a:lnTo>
                    <a:pt x="98866" y="209748"/>
                  </a:lnTo>
                  <a:lnTo>
                    <a:pt x="135071" y="188613"/>
                  </a:lnTo>
                  <a:close/>
                  <a:moveTo>
                    <a:pt x="56080" y="188613"/>
                  </a:moveTo>
                  <a:lnTo>
                    <a:pt x="92284" y="209723"/>
                  </a:lnTo>
                  <a:lnTo>
                    <a:pt x="92284" y="168298"/>
                  </a:lnTo>
                  <a:lnTo>
                    <a:pt x="56080" y="147125"/>
                  </a:lnTo>
                  <a:close/>
                  <a:moveTo>
                    <a:pt x="182549" y="160984"/>
                  </a:moveTo>
                  <a:lnTo>
                    <a:pt x="218110" y="140227"/>
                  </a:lnTo>
                  <a:lnTo>
                    <a:pt x="182549" y="119471"/>
                  </a:lnTo>
                  <a:lnTo>
                    <a:pt x="146987" y="140227"/>
                  </a:lnTo>
                  <a:close/>
                  <a:moveTo>
                    <a:pt x="222044" y="147138"/>
                  </a:moveTo>
                  <a:lnTo>
                    <a:pt x="185840" y="168298"/>
                  </a:lnTo>
                  <a:lnTo>
                    <a:pt x="185840" y="209748"/>
                  </a:lnTo>
                  <a:lnTo>
                    <a:pt x="222044" y="188613"/>
                  </a:lnTo>
                  <a:close/>
                  <a:moveTo>
                    <a:pt x="143053" y="188613"/>
                  </a:moveTo>
                  <a:lnTo>
                    <a:pt x="179257" y="209723"/>
                  </a:lnTo>
                  <a:lnTo>
                    <a:pt x="179257" y="168298"/>
                  </a:lnTo>
                  <a:lnTo>
                    <a:pt x="143053" y="147125"/>
                  </a:lnTo>
                  <a:close/>
                </a:path>
              </a:pathLst>
            </a:custGeom>
            <a:solidFill>
              <a:srgbClr val="4285F4"/>
            </a:solidFill>
            <a:ln w="12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32C93E8-9B25-AFE3-FDE3-F9A215E4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2868" y="5534024"/>
              <a:ext cx="419100" cy="304800"/>
            </a:xfrm>
            <a:custGeom>
              <a:avLst/>
              <a:gdLst>
                <a:gd name="connsiteX0" fmla="*/ -1 w 419100"/>
                <a:gd name="connsiteY0" fmla="*/ -1 h 304800"/>
                <a:gd name="connsiteX1" fmla="*/ 419100 w 419100"/>
                <a:gd name="connsiteY1" fmla="*/ -1 h 304800"/>
                <a:gd name="connsiteX2" fmla="*/ 419100 w 419100"/>
                <a:gd name="connsiteY2" fmla="*/ 304800 h 304800"/>
                <a:gd name="connsiteX3" fmla="*/ -1 w 4191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304800">
                  <a:moveTo>
                    <a:pt x="-1" y="-1"/>
                  </a:moveTo>
                  <a:lnTo>
                    <a:pt x="419100" y="-1"/>
                  </a:lnTo>
                  <a:lnTo>
                    <a:pt x="4191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3F9684D1-8A07-E691-EFCF-6ACC338627A4}"/>
              </a:ext>
            </a:extLst>
          </p:cNvPr>
          <p:cNvSpPr/>
          <p:nvPr/>
        </p:nvSpPr>
        <p:spPr>
          <a:xfrm>
            <a:off x="4904581" y="6253162"/>
            <a:ext cx="1619250" cy="571500"/>
          </a:xfrm>
          <a:custGeom>
            <a:avLst/>
            <a:gdLst>
              <a:gd name="connsiteX0" fmla="*/ 1609725 w 1619250"/>
              <a:gd name="connsiteY0" fmla="*/ 0 h 571500"/>
              <a:gd name="connsiteX1" fmla="*/ 1619250 w 1619250"/>
              <a:gd name="connsiteY1" fmla="*/ 9525 h 571500"/>
              <a:gd name="connsiteX2" fmla="*/ 1619250 w 1619250"/>
              <a:gd name="connsiteY2" fmla="*/ 561975 h 571500"/>
              <a:gd name="connsiteX3" fmla="*/ 1609725 w 1619250"/>
              <a:gd name="connsiteY3" fmla="*/ 571500 h 571500"/>
              <a:gd name="connsiteX4" fmla="*/ 9525 w 1619250"/>
              <a:gd name="connsiteY4" fmla="*/ 571500 h 571500"/>
              <a:gd name="connsiteX5" fmla="*/ 0 w 1619250"/>
              <a:gd name="connsiteY5" fmla="*/ 561975 h 571500"/>
              <a:gd name="connsiteX6" fmla="*/ 0 w 1619250"/>
              <a:gd name="connsiteY6" fmla="*/ 9525 h 571500"/>
              <a:gd name="connsiteX7" fmla="*/ 9525 w 1619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250" h="571500">
                <a:moveTo>
                  <a:pt x="1609725" y="0"/>
                </a:moveTo>
                <a:cubicBezTo>
                  <a:pt x="1614985" y="0"/>
                  <a:pt x="1619250" y="4265"/>
                  <a:pt x="1619250" y="9525"/>
                </a:cubicBezTo>
                <a:lnTo>
                  <a:pt x="1619250" y="561975"/>
                </a:lnTo>
                <a:cubicBezTo>
                  <a:pt x="1619250" y="567235"/>
                  <a:pt x="1614985" y="571500"/>
                  <a:pt x="16097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5" name="グラフィックス 3">
            <a:extLst>
              <a:ext uri="{FF2B5EF4-FFF2-40B4-BE49-F238E27FC236}">
                <a16:creationId xmlns:a16="http://schemas.microsoft.com/office/drawing/2014/main" id="{A8241C68-C858-20C2-8F54-B91598CFD145}"/>
              </a:ext>
            </a:extLst>
          </p:cNvPr>
          <p:cNvGrpSpPr/>
          <p:nvPr/>
        </p:nvGrpSpPr>
        <p:grpSpPr>
          <a:xfrm>
            <a:off x="5071268" y="6395142"/>
            <a:ext cx="1333500" cy="310457"/>
            <a:chOff x="5071268" y="6395142"/>
            <a:chExt cx="1333500" cy="310457"/>
          </a:xfrm>
        </p:grpSpPr>
        <p:grpSp>
          <p:nvGrpSpPr>
            <p:cNvPr id="66" name="グラフィックス 3">
              <a:extLst>
                <a:ext uri="{FF2B5EF4-FFF2-40B4-BE49-F238E27FC236}">
                  <a16:creationId xmlns:a16="http://schemas.microsoft.com/office/drawing/2014/main" id="{4218EA64-C88F-E8E5-7B57-027C55E52947}"/>
                </a:ext>
              </a:extLst>
            </p:cNvPr>
            <p:cNvGrpSpPr/>
            <p:nvPr/>
          </p:nvGrpSpPr>
          <p:grpSpPr>
            <a:xfrm>
              <a:off x="5071268" y="6395142"/>
              <a:ext cx="228599" cy="278014"/>
              <a:chOff x="5071268" y="6395142"/>
              <a:chExt cx="228599" cy="278014"/>
            </a:xfrm>
          </p:grpSpPr>
          <p:sp>
            <p:nvSpPr>
              <p:cNvPr id="67" name="フリーフォーム: 図形 66">
                <a:extLst>
                  <a:ext uri="{FF2B5EF4-FFF2-40B4-BE49-F238E27FC236}">
                    <a16:creationId xmlns:a16="http://schemas.microsoft.com/office/drawing/2014/main" id="{37B08115-9581-3C98-8DDD-3DB67A60D6E8}"/>
                  </a:ext>
                </a:extLst>
              </p:cNvPr>
              <p:cNvSpPr/>
              <p:nvPr/>
            </p:nvSpPr>
            <p:spPr>
              <a:xfrm>
                <a:off x="5185568" y="6395142"/>
                <a:ext cx="114299" cy="278014"/>
              </a:xfrm>
              <a:custGeom>
                <a:avLst/>
                <a:gdLst>
                  <a:gd name="connsiteX0" fmla="*/ 89 w 114299"/>
                  <a:gd name="connsiteY0" fmla="*/ 330 h 278014"/>
                  <a:gd name="connsiteX1" fmla="*/ 114389 w 114299"/>
                  <a:gd name="connsiteY1" fmla="*/ 48963 h 278014"/>
                  <a:gd name="connsiteX2" fmla="*/ 114389 w 114299"/>
                  <a:gd name="connsiteY2" fmla="*/ 131405 h 278014"/>
                  <a:gd name="connsiteX3" fmla="*/ 89 w 114299"/>
                  <a:gd name="connsiteY3" fmla="*/ 278344 h 27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99" h="278014">
                    <a:moveTo>
                      <a:pt x="89" y="330"/>
                    </a:moveTo>
                    <a:lnTo>
                      <a:pt x="114389" y="48963"/>
                    </a:lnTo>
                    <a:lnTo>
                      <a:pt x="114389" y="131405"/>
                    </a:lnTo>
                    <a:cubicBezTo>
                      <a:pt x="114389" y="207631"/>
                      <a:pt x="45975" y="272737"/>
                      <a:pt x="89" y="278344"/>
                    </a:cubicBezTo>
                    <a:close/>
                  </a:path>
                </a:pathLst>
              </a:custGeom>
              <a:solidFill>
                <a:srgbClr val="4285F4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8" name="フリーフォーム: 図形 67">
                <a:extLst>
                  <a:ext uri="{FF2B5EF4-FFF2-40B4-BE49-F238E27FC236}">
                    <a16:creationId xmlns:a16="http://schemas.microsoft.com/office/drawing/2014/main" id="{23DDFC7F-D124-A59E-9E2E-CB3A48C1D19A}"/>
                  </a:ext>
                </a:extLst>
              </p:cNvPr>
              <p:cNvSpPr/>
              <p:nvPr/>
            </p:nvSpPr>
            <p:spPr>
              <a:xfrm>
                <a:off x="5071268" y="6395142"/>
                <a:ext cx="114299" cy="278011"/>
              </a:xfrm>
              <a:custGeom>
                <a:avLst/>
                <a:gdLst>
                  <a:gd name="connsiteX0" fmla="*/ 114418 w 114299"/>
                  <a:gd name="connsiteY0" fmla="*/ 330 h 278011"/>
                  <a:gd name="connsiteX1" fmla="*/ 118 w 114299"/>
                  <a:gd name="connsiteY1" fmla="*/ 48960 h 278011"/>
                  <a:gd name="connsiteX2" fmla="*/ 118 w 114299"/>
                  <a:gd name="connsiteY2" fmla="*/ 131403 h 278011"/>
                  <a:gd name="connsiteX3" fmla="*/ 114418 w 114299"/>
                  <a:gd name="connsiteY3" fmla="*/ 278341 h 27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99" h="278011">
                    <a:moveTo>
                      <a:pt x="114418" y="330"/>
                    </a:moveTo>
                    <a:lnTo>
                      <a:pt x="118" y="48960"/>
                    </a:lnTo>
                    <a:lnTo>
                      <a:pt x="118" y="131403"/>
                    </a:lnTo>
                    <a:cubicBezTo>
                      <a:pt x="118" y="207629"/>
                      <a:pt x="68532" y="272734"/>
                      <a:pt x="114418" y="278341"/>
                    </a:cubicBezTo>
                    <a:close/>
                  </a:path>
                </a:pathLst>
              </a:custGeom>
              <a:solidFill>
                <a:srgbClr val="669DF6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9" name="フリーフォーム: 図形 68">
                <a:extLst>
                  <a:ext uri="{FF2B5EF4-FFF2-40B4-BE49-F238E27FC236}">
                    <a16:creationId xmlns:a16="http://schemas.microsoft.com/office/drawing/2014/main" id="{0C810F18-62D3-1803-94C5-4084F1AA0C3B}"/>
                  </a:ext>
                </a:extLst>
              </p:cNvPr>
              <p:cNvSpPr/>
              <p:nvPr/>
            </p:nvSpPr>
            <p:spPr>
              <a:xfrm>
                <a:off x="5137847" y="6442604"/>
                <a:ext cx="97004" cy="191273"/>
              </a:xfrm>
              <a:custGeom>
                <a:avLst/>
                <a:gdLst>
                  <a:gd name="connsiteX0" fmla="*/ 48603 w 97004"/>
                  <a:gd name="connsiteY0" fmla="*/ 329 h 191273"/>
                  <a:gd name="connsiteX1" fmla="*/ 103 w 97004"/>
                  <a:gd name="connsiteY1" fmla="*/ 48829 h 191273"/>
                  <a:gd name="connsiteX2" fmla="*/ 36512 w 97004"/>
                  <a:gd name="connsiteY2" fmla="*/ 95788 h 191273"/>
                  <a:gd name="connsiteX3" fmla="*/ 36512 w 97004"/>
                  <a:gd name="connsiteY3" fmla="*/ 122166 h 191273"/>
                  <a:gd name="connsiteX4" fmla="*/ 9075 w 97004"/>
                  <a:gd name="connsiteY4" fmla="*/ 122166 h 191273"/>
                  <a:gd name="connsiteX5" fmla="*/ 9075 w 97004"/>
                  <a:gd name="connsiteY5" fmla="*/ 146356 h 191273"/>
                  <a:gd name="connsiteX6" fmla="*/ 36512 w 97004"/>
                  <a:gd name="connsiteY6" fmla="*/ 146356 h 191273"/>
                  <a:gd name="connsiteX7" fmla="*/ 36512 w 97004"/>
                  <a:gd name="connsiteY7" fmla="*/ 161305 h 191273"/>
                  <a:gd name="connsiteX8" fmla="*/ 18955 w 97004"/>
                  <a:gd name="connsiteY8" fmla="*/ 161305 h 191273"/>
                  <a:gd name="connsiteX9" fmla="*/ 18955 w 97004"/>
                  <a:gd name="connsiteY9" fmla="*/ 185495 h 191273"/>
                  <a:gd name="connsiteX10" fmla="*/ 36512 w 97004"/>
                  <a:gd name="connsiteY10" fmla="*/ 185495 h 191273"/>
                  <a:gd name="connsiteX11" fmla="*/ 36512 w 97004"/>
                  <a:gd name="connsiteY11" fmla="*/ 191603 h 191273"/>
                  <a:gd name="connsiteX12" fmla="*/ 60702 w 97004"/>
                  <a:gd name="connsiteY12" fmla="*/ 191603 h 191273"/>
                  <a:gd name="connsiteX13" fmla="*/ 60702 w 97004"/>
                  <a:gd name="connsiteY13" fmla="*/ 95788 h 191273"/>
                  <a:gd name="connsiteX14" fmla="*/ 97108 w 97004"/>
                  <a:gd name="connsiteY14" fmla="*/ 48829 h 191273"/>
                  <a:gd name="connsiteX15" fmla="*/ 48603 w 97004"/>
                  <a:gd name="connsiteY15" fmla="*/ 329 h 191273"/>
                  <a:gd name="connsiteX16" fmla="*/ 48603 w 97004"/>
                  <a:gd name="connsiteY16" fmla="*/ 24513 h 191273"/>
                  <a:gd name="connsiteX17" fmla="*/ 72921 w 97004"/>
                  <a:gd name="connsiteY17" fmla="*/ 48457 h 191273"/>
                  <a:gd name="connsiteX18" fmla="*/ 72921 w 97004"/>
                  <a:gd name="connsiteY18" fmla="*/ 48829 h 191273"/>
                  <a:gd name="connsiteX19" fmla="*/ 48974 w 97004"/>
                  <a:gd name="connsiteY19" fmla="*/ 73144 h 191273"/>
                  <a:gd name="connsiteX20" fmla="*/ 48600 w 97004"/>
                  <a:gd name="connsiteY20" fmla="*/ 73144 h 191273"/>
                  <a:gd name="connsiteX21" fmla="*/ 24285 w 97004"/>
                  <a:gd name="connsiteY21" fmla="*/ 49197 h 191273"/>
                  <a:gd name="connsiteX22" fmla="*/ 24285 w 97004"/>
                  <a:gd name="connsiteY22" fmla="*/ 48829 h 191273"/>
                  <a:gd name="connsiteX23" fmla="*/ 48232 w 97004"/>
                  <a:gd name="connsiteY23" fmla="*/ 24513 h 191273"/>
                  <a:gd name="connsiteX24" fmla="*/ 48600 w 97004"/>
                  <a:gd name="connsiteY24" fmla="*/ 24513 h 19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7004" h="191273">
                    <a:moveTo>
                      <a:pt x="48603" y="329"/>
                    </a:moveTo>
                    <a:cubicBezTo>
                      <a:pt x="21958" y="329"/>
                      <a:pt x="103" y="22186"/>
                      <a:pt x="103" y="48829"/>
                    </a:cubicBezTo>
                    <a:cubicBezTo>
                      <a:pt x="103" y="71303"/>
                      <a:pt x="15655" y="90369"/>
                      <a:pt x="36512" y="95788"/>
                    </a:cubicBezTo>
                    <a:lnTo>
                      <a:pt x="36512" y="122166"/>
                    </a:lnTo>
                    <a:lnTo>
                      <a:pt x="9075" y="122166"/>
                    </a:lnTo>
                    <a:lnTo>
                      <a:pt x="9075" y="146356"/>
                    </a:lnTo>
                    <a:lnTo>
                      <a:pt x="36512" y="146356"/>
                    </a:lnTo>
                    <a:lnTo>
                      <a:pt x="36512" y="161305"/>
                    </a:lnTo>
                    <a:lnTo>
                      <a:pt x="18955" y="161305"/>
                    </a:lnTo>
                    <a:lnTo>
                      <a:pt x="18955" y="185495"/>
                    </a:lnTo>
                    <a:lnTo>
                      <a:pt x="36512" y="185495"/>
                    </a:lnTo>
                    <a:lnTo>
                      <a:pt x="36512" y="191603"/>
                    </a:lnTo>
                    <a:lnTo>
                      <a:pt x="60702" y="191603"/>
                    </a:lnTo>
                    <a:lnTo>
                      <a:pt x="60702" y="95788"/>
                    </a:lnTo>
                    <a:cubicBezTo>
                      <a:pt x="81556" y="90369"/>
                      <a:pt x="97108" y="71303"/>
                      <a:pt x="97108" y="48829"/>
                    </a:cubicBezTo>
                    <a:cubicBezTo>
                      <a:pt x="97108" y="22184"/>
                      <a:pt x="75248" y="329"/>
                      <a:pt x="48603" y="329"/>
                    </a:cubicBezTo>
                    <a:close/>
                    <a:moveTo>
                      <a:pt x="48603" y="24513"/>
                    </a:moveTo>
                    <a:cubicBezTo>
                      <a:pt x="61930" y="24410"/>
                      <a:pt x="72817" y="35130"/>
                      <a:pt x="72921" y="48457"/>
                    </a:cubicBezTo>
                    <a:cubicBezTo>
                      <a:pt x="72922" y="48581"/>
                      <a:pt x="72922" y="48705"/>
                      <a:pt x="72921" y="48829"/>
                    </a:cubicBezTo>
                    <a:cubicBezTo>
                      <a:pt x="73023" y="62156"/>
                      <a:pt x="62301" y="73042"/>
                      <a:pt x="48974" y="73144"/>
                    </a:cubicBezTo>
                    <a:cubicBezTo>
                      <a:pt x="48850" y="73145"/>
                      <a:pt x="48725" y="73145"/>
                      <a:pt x="48600" y="73144"/>
                    </a:cubicBezTo>
                    <a:cubicBezTo>
                      <a:pt x="35273" y="73245"/>
                      <a:pt x="24387" y="62524"/>
                      <a:pt x="24285" y="49197"/>
                    </a:cubicBezTo>
                    <a:cubicBezTo>
                      <a:pt x="24284" y="49074"/>
                      <a:pt x="24284" y="48951"/>
                      <a:pt x="24285" y="48829"/>
                    </a:cubicBezTo>
                    <a:cubicBezTo>
                      <a:pt x="24183" y="35501"/>
                      <a:pt x="34905" y="24615"/>
                      <a:pt x="48232" y="24513"/>
                    </a:cubicBezTo>
                    <a:cubicBezTo>
                      <a:pt x="48355" y="24513"/>
                      <a:pt x="48477" y="24513"/>
                      <a:pt x="48600" y="24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D10A9E53-4B64-84A8-F88F-8B58E0CA3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09418" y="6400799"/>
              <a:ext cx="895350" cy="304800"/>
            </a:xfrm>
            <a:custGeom>
              <a:avLst/>
              <a:gdLst>
                <a:gd name="connsiteX0" fmla="*/ -1 w 895350"/>
                <a:gd name="connsiteY0" fmla="*/ -1 h 304800"/>
                <a:gd name="connsiteX1" fmla="*/ 895350 w 895350"/>
                <a:gd name="connsiteY1" fmla="*/ -1 h 304800"/>
                <a:gd name="connsiteX2" fmla="*/ 895350 w 895350"/>
                <a:gd name="connsiteY2" fmla="*/ 304800 h 304800"/>
                <a:gd name="connsiteX3" fmla="*/ -1 w 8953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0" h="304800">
                  <a:moveTo>
                    <a:pt x="-1" y="-1"/>
                  </a:moveTo>
                  <a:lnTo>
                    <a:pt x="895350" y="-1"/>
                  </a:lnTo>
                  <a:lnTo>
                    <a:pt x="8953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469D11E4-AB78-7946-6E2D-15C1B6AB1A08}"/>
              </a:ext>
            </a:extLst>
          </p:cNvPr>
          <p:cNvSpPr/>
          <p:nvPr/>
        </p:nvSpPr>
        <p:spPr>
          <a:xfrm>
            <a:off x="5461793" y="4824806"/>
            <a:ext cx="152399" cy="370685"/>
          </a:xfrm>
          <a:custGeom>
            <a:avLst/>
            <a:gdLst>
              <a:gd name="connsiteX0" fmla="*/ 120 w 152399"/>
              <a:gd name="connsiteY0" fmla="*/ 170 h 370685"/>
              <a:gd name="connsiteX1" fmla="*/ 152520 w 152399"/>
              <a:gd name="connsiteY1" fmla="*/ 65014 h 370685"/>
              <a:gd name="connsiteX2" fmla="*/ 152520 w 152399"/>
              <a:gd name="connsiteY2" fmla="*/ 174937 h 370685"/>
              <a:gd name="connsiteX3" fmla="*/ 120 w 152399"/>
              <a:gd name="connsiteY3" fmla="*/ 37085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120" y="170"/>
                </a:moveTo>
                <a:lnTo>
                  <a:pt x="152520" y="65014"/>
                </a:lnTo>
                <a:lnTo>
                  <a:pt x="152520" y="174937"/>
                </a:lnTo>
                <a:cubicBezTo>
                  <a:pt x="152520" y="276572"/>
                  <a:pt x="61302" y="363379"/>
                  <a:pt x="120" y="37085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6E29E90D-C8F0-CC0C-E5E1-EC729B75FCC2}"/>
              </a:ext>
            </a:extLst>
          </p:cNvPr>
          <p:cNvSpPr/>
          <p:nvPr/>
        </p:nvSpPr>
        <p:spPr>
          <a:xfrm>
            <a:off x="5309393" y="4824806"/>
            <a:ext cx="152399" cy="370681"/>
          </a:xfrm>
          <a:custGeom>
            <a:avLst/>
            <a:gdLst>
              <a:gd name="connsiteX0" fmla="*/ 152545 w 152399"/>
              <a:gd name="connsiteY0" fmla="*/ 170 h 370681"/>
              <a:gd name="connsiteX1" fmla="*/ 145 w 152399"/>
              <a:gd name="connsiteY1" fmla="*/ 65010 h 370681"/>
              <a:gd name="connsiteX2" fmla="*/ 145 w 152399"/>
              <a:gd name="connsiteY2" fmla="*/ 174933 h 370681"/>
              <a:gd name="connsiteX3" fmla="*/ 152545 w 152399"/>
              <a:gd name="connsiteY3" fmla="*/ 37085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2545" y="170"/>
                </a:moveTo>
                <a:lnTo>
                  <a:pt x="145" y="65010"/>
                </a:lnTo>
                <a:lnTo>
                  <a:pt x="145" y="174933"/>
                </a:lnTo>
                <a:cubicBezTo>
                  <a:pt x="145" y="276568"/>
                  <a:pt x="91363" y="363375"/>
                  <a:pt x="152545" y="37085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E38D3C72-6167-D3A0-F26D-9A9F4818E8BC}"/>
              </a:ext>
            </a:extLst>
          </p:cNvPr>
          <p:cNvSpPr/>
          <p:nvPr/>
        </p:nvSpPr>
        <p:spPr>
          <a:xfrm>
            <a:off x="5398165" y="4888090"/>
            <a:ext cx="129339" cy="255031"/>
          </a:xfrm>
          <a:custGeom>
            <a:avLst/>
            <a:gdLst>
              <a:gd name="connsiteX0" fmla="*/ 64798 w 129339"/>
              <a:gd name="connsiteY0" fmla="*/ 169 h 255031"/>
              <a:gd name="connsiteX1" fmla="*/ 132 w 129339"/>
              <a:gd name="connsiteY1" fmla="*/ 64835 h 255031"/>
              <a:gd name="connsiteX2" fmla="*/ 48677 w 129339"/>
              <a:gd name="connsiteY2" fmla="*/ 127448 h 255031"/>
              <a:gd name="connsiteX3" fmla="*/ 48677 w 129339"/>
              <a:gd name="connsiteY3" fmla="*/ 162618 h 255031"/>
              <a:gd name="connsiteX4" fmla="*/ 12094 w 129339"/>
              <a:gd name="connsiteY4" fmla="*/ 162618 h 255031"/>
              <a:gd name="connsiteX5" fmla="*/ 12094 w 129339"/>
              <a:gd name="connsiteY5" fmla="*/ 194872 h 255031"/>
              <a:gd name="connsiteX6" fmla="*/ 48677 w 129339"/>
              <a:gd name="connsiteY6" fmla="*/ 194872 h 255031"/>
              <a:gd name="connsiteX7" fmla="*/ 48677 w 129339"/>
              <a:gd name="connsiteY7" fmla="*/ 214804 h 255031"/>
              <a:gd name="connsiteX8" fmla="*/ 25269 w 129339"/>
              <a:gd name="connsiteY8" fmla="*/ 214804 h 255031"/>
              <a:gd name="connsiteX9" fmla="*/ 25269 w 129339"/>
              <a:gd name="connsiteY9" fmla="*/ 247057 h 255031"/>
              <a:gd name="connsiteX10" fmla="*/ 48677 w 129339"/>
              <a:gd name="connsiteY10" fmla="*/ 247057 h 255031"/>
              <a:gd name="connsiteX11" fmla="*/ 48677 w 129339"/>
              <a:gd name="connsiteY11" fmla="*/ 255201 h 255031"/>
              <a:gd name="connsiteX12" fmla="*/ 80931 w 129339"/>
              <a:gd name="connsiteY12" fmla="*/ 255201 h 255031"/>
              <a:gd name="connsiteX13" fmla="*/ 80931 w 129339"/>
              <a:gd name="connsiteY13" fmla="*/ 127448 h 255031"/>
              <a:gd name="connsiteX14" fmla="*/ 129472 w 129339"/>
              <a:gd name="connsiteY14" fmla="*/ 64835 h 255031"/>
              <a:gd name="connsiteX15" fmla="*/ 64798 w 129339"/>
              <a:gd name="connsiteY15" fmla="*/ 169 h 255031"/>
              <a:gd name="connsiteX16" fmla="*/ 64798 w 129339"/>
              <a:gd name="connsiteY16" fmla="*/ 32415 h 255031"/>
              <a:gd name="connsiteX17" fmla="*/ 97222 w 129339"/>
              <a:gd name="connsiteY17" fmla="*/ 64340 h 255031"/>
              <a:gd name="connsiteX18" fmla="*/ 97222 w 129339"/>
              <a:gd name="connsiteY18" fmla="*/ 64835 h 255031"/>
              <a:gd name="connsiteX19" fmla="*/ 65293 w 129339"/>
              <a:gd name="connsiteY19" fmla="*/ 97255 h 255031"/>
              <a:gd name="connsiteX20" fmla="*/ 64795 w 129339"/>
              <a:gd name="connsiteY20" fmla="*/ 97255 h 255031"/>
              <a:gd name="connsiteX21" fmla="*/ 32375 w 129339"/>
              <a:gd name="connsiteY21" fmla="*/ 65326 h 255031"/>
              <a:gd name="connsiteX22" fmla="*/ 32375 w 129339"/>
              <a:gd name="connsiteY22" fmla="*/ 64835 h 255031"/>
              <a:gd name="connsiteX23" fmla="*/ 64304 w 129339"/>
              <a:gd name="connsiteY23" fmla="*/ 32415 h 255031"/>
              <a:gd name="connsiteX24" fmla="*/ 64795 w 129339"/>
              <a:gd name="connsiteY24" fmla="*/ 3241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4798" y="169"/>
                </a:moveTo>
                <a:cubicBezTo>
                  <a:pt x="29272" y="169"/>
                  <a:pt x="132" y="29312"/>
                  <a:pt x="132" y="64835"/>
                </a:cubicBezTo>
                <a:cubicBezTo>
                  <a:pt x="132" y="94801"/>
                  <a:pt x="20869" y="120223"/>
                  <a:pt x="48677" y="127448"/>
                </a:cubicBezTo>
                <a:lnTo>
                  <a:pt x="48677" y="162618"/>
                </a:lnTo>
                <a:lnTo>
                  <a:pt x="12094" y="162618"/>
                </a:lnTo>
                <a:lnTo>
                  <a:pt x="12094" y="194872"/>
                </a:lnTo>
                <a:lnTo>
                  <a:pt x="48677" y="194872"/>
                </a:lnTo>
                <a:lnTo>
                  <a:pt x="48677" y="214804"/>
                </a:lnTo>
                <a:lnTo>
                  <a:pt x="25269" y="214804"/>
                </a:lnTo>
                <a:lnTo>
                  <a:pt x="25269" y="247057"/>
                </a:lnTo>
                <a:lnTo>
                  <a:pt x="48677" y="247057"/>
                </a:lnTo>
                <a:lnTo>
                  <a:pt x="48677" y="255201"/>
                </a:lnTo>
                <a:lnTo>
                  <a:pt x="80931" y="255201"/>
                </a:lnTo>
                <a:lnTo>
                  <a:pt x="80931" y="127448"/>
                </a:lnTo>
                <a:cubicBezTo>
                  <a:pt x="108736" y="120223"/>
                  <a:pt x="129472" y="94801"/>
                  <a:pt x="129472" y="64835"/>
                </a:cubicBezTo>
                <a:cubicBezTo>
                  <a:pt x="129472" y="29309"/>
                  <a:pt x="100325" y="169"/>
                  <a:pt x="64798" y="169"/>
                </a:cubicBezTo>
                <a:close/>
                <a:moveTo>
                  <a:pt x="64798" y="32415"/>
                </a:moveTo>
                <a:cubicBezTo>
                  <a:pt x="82568" y="32277"/>
                  <a:pt x="97084" y="46571"/>
                  <a:pt x="97222" y="64340"/>
                </a:cubicBezTo>
                <a:cubicBezTo>
                  <a:pt x="97223" y="64505"/>
                  <a:pt x="97223" y="64670"/>
                  <a:pt x="97222" y="64835"/>
                </a:cubicBezTo>
                <a:cubicBezTo>
                  <a:pt x="97358" y="82605"/>
                  <a:pt x="83063" y="97120"/>
                  <a:pt x="65293" y="97255"/>
                </a:cubicBezTo>
                <a:cubicBezTo>
                  <a:pt x="65127" y="97257"/>
                  <a:pt x="64961" y="97257"/>
                  <a:pt x="64795" y="97255"/>
                </a:cubicBezTo>
                <a:cubicBezTo>
                  <a:pt x="47025" y="97391"/>
                  <a:pt x="32510" y="83096"/>
                  <a:pt x="32375" y="65326"/>
                </a:cubicBezTo>
                <a:cubicBezTo>
                  <a:pt x="32373" y="65163"/>
                  <a:pt x="32373" y="64999"/>
                  <a:pt x="32375" y="64835"/>
                </a:cubicBezTo>
                <a:cubicBezTo>
                  <a:pt x="32239" y="47066"/>
                  <a:pt x="46534" y="32551"/>
                  <a:pt x="64304" y="32415"/>
                </a:cubicBezTo>
                <a:cubicBezTo>
                  <a:pt x="64467" y="32414"/>
                  <a:pt x="64631" y="32414"/>
                  <a:pt x="64795" y="3241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7E40F273-EE4A-B22B-1BA8-CE0F5E201C15}"/>
              </a:ext>
            </a:extLst>
          </p:cNvPr>
          <p:cNvSpPr/>
          <p:nvPr/>
        </p:nvSpPr>
        <p:spPr>
          <a:xfrm>
            <a:off x="6795293" y="4824806"/>
            <a:ext cx="152399" cy="370685"/>
          </a:xfrm>
          <a:custGeom>
            <a:avLst/>
            <a:gdLst>
              <a:gd name="connsiteX0" fmla="*/ 260 w 152399"/>
              <a:gd name="connsiteY0" fmla="*/ 170 h 370685"/>
              <a:gd name="connsiteX1" fmla="*/ 152660 w 152399"/>
              <a:gd name="connsiteY1" fmla="*/ 65014 h 370685"/>
              <a:gd name="connsiteX2" fmla="*/ 152660 w 152399"/>
              <a:gd name="connsiteY2" fmla="*/ 174937 h 370685"/>
              <a:gd name="connsiteX3" fmla="*/ 260 w 152399"/>
              <a:gd name="connsiteY3" fmla="*/ 37085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260" y="170"/>
                </a:moveTo>
                <a:lnTo>
                  <a:pt x="152660" y="65014"/>
                </a:lnTo>
                <a:lnTo>
                  <a:pt x="152660" y="174937"/>
                </a:lnTo>
                <a:cubicBezTo>
                  <a:pt x="152660" y="276572"/>
                  <a:pt x="61442" y="363379"/>
                  <a:pt x="260" y="37085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2CAD485C-BCAB-D0C9-FFC4-B0AD9A8888C5}"/>
              </a:ext>
            </a:extLst>
          </p:cNvPr>
          <p:cNvSpPr/>
          <p:nvPr/>
        </p:nvSpPr>
        <p:spPr>
          <a:xfrm>
            <a:off x="6642893" y="4824806"/>
            <a:ext cx="152399" cy="370681"/>
          </a:xfrm>
          <a:custGeom>
            <a:avLst/>
            <a:gdLst>
              <a:gd name="connsiteX0" fmla="*/ 152685 w 152399"/>
              <a:gd name="connsiteY0" fmla="*/ 170 h 370681"/>
              <a:gd name="connsiteX1" fmla="*/ 285 w 152399"/>
              <a:gd name="connsiteY1" fmla="*/ 65010 h 370681"/>
              <a:gd name="connsiteX2" fmla="*/ 285 w 152399"/>
              <a:gd name="connsiteY2" fmla="*/ 174933 h 370681"/>
              <a:gd name="connsiteX3" fmla="*/ 152685 w 152399"/>
              <a:gd name="connsiteY3" fmla="*/ 37085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2685" y="170"/>
                </a:moveTo>
                <a:lnTo>
                  <a:pt x="285" y="65010"/>
                </a:lnTo>
                <a:lnTo>
                  <a:pt x="285" y="174933"/>
                </a:lnTo>
                <a:cubicBezTo>
                  <a:pt x="285" y="276568"/>
                  <a:pt x="91503" y="363375"/>
                  <a:pt x="152685" y="37085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5FC1E4FA-3077-930C-9B4A-754FBE4763B8}"/>
              </a:ext>
            </a:extLst>
          </p:cNvPr>
          <p:cNvSpPr/>
          <p:nvPr/>
        </p:nvSpPr>
        <p:spPr>
          <a:xfrm>
            <a:off x="6731665" y="4888090"/>
            <a:ext cx="129339" cy="255031"/>
          </a:xfrm>
          <a:custGeom>
            <a:avLst/>
            <a:gdLst>
              <a:gd name="connsiteX0" fmla="*/ 64938 w 129339"/>
              <a:gd name="connsiteY0" fmla="*/ 169 h 255031"/>
              <a:gd name="connsiteX1" fmla="*/ 272 w 129339"/>
              <a:gd name="connsiteY1" fmla="*/ 64835 h 255031"/>
              <a:gd name="connsiteX2" fmla="*/ 48817 w 129339"/>
              <a:gd name="connsiteY2" fmla="*/ 127448 h 255031"/>
              <a:gd name="connsiteX3" fmla="*/ 48817 w 129339"/>
              <a:gd name="connsiteY3" fmla="*/ 162618 h 255031"/>
              <a:gd name="connsiteX4" fmla="*/ 12234 w 129339"/>
              <a:gd name="connsiteY4" fmla="*/ 162618 h 255031"/>
              <a:gd name="connsiteX5" fmla="*/ 12234 w 129339"/>
              <a:gd name="connsiteY5" fmla="*/ 194872 h 255031"/>
              <a:gd name="connsiteX6" fmla="*/ 48817 w 129339"/>
              <a:gd name="connsiteY6" fmla="*/ 194872 h 255031"/>
              <a:gd name="connsiteX7" fmla="*/ 48817 w 129339"/>
              <a:gd name="connsiteY7" fmla="*/ 214804 h 255031"/>
              <a:gd name="connsiteX8" fmla="*/ 25409 w 129339"/>
              <a:gd name="connsiteY8" fmla="*/ 214804 h 255031"/>
              <a:gd name="connsiteX9" fmla="*/ 25409 w 129339"/>
              <a:gd name="connsiteY9" fmla="*/ 247057 h 255031"/>
              <a:gd name="connsiteX10" fmla="*/ 48817 w 129339"/>
              <a:gd name="connsiteY10" fmla="*/ 247057 h 255031"/>
              <a:gd name="connsiteX11" fmla="*/ 48817 w 129339"/>
              <a:gd name="connsiteY11" fmla="*/ 255201 h 255031"/>
              <a:gd name="connsiteX12" fmla="*/ 81071 w 129339"/>
              <a:gd name="connsiteY12" fmla="*/ 255201 h 255031"/>
              <a:gd name="connsiteX13" fmla="*/ 81071 w 129339"/>
              <a:gd name="connsiteY13" fmla="*/ 127448 h 255031"/>
              <a:gd name="connsiteX14" fmla="*/ 129612 w 129339"/>
              <a:gd name="connsiteY14" fmla="*/ 64835 h 255031"/>
              <a:gd name="connsiteX15" fmla="*/ 64938 w 129339"/>
              <a:gd name="connsiteY15" fmla="*/ 169 h 255031"/>
              <a:gd name="connsiteX16" fmla="*/ 64938 w 129339"/>
              <a:gd name="connsiteY16" fmla="*/ 32415 h 255031"/>
              <a:gd name="connsiteX17" fmla="*/ 97362 w 129339"/>
              <a:gd name="connsiteY17" fmla="*/ 64340 h 255031"/>
              <a:gd name="connsiteX18" fmla="*/ 97362 w 129339"/>
              <a:gd name="connsiteY18" fmla="*/ 64835 h 255031"/>
              <a:gd name="connsiteX19" fmla="*/ 65433 w 129339"/>
              <a:gd name="connsiteY19" fmla="*/ 97255 h 255031"/>
              <a:gd name="connsiteX20" fmla="*/ 64935 w 129339"/>
              <a:gd name="connsiteY20" fmla="*/ 97255 h 255031"/>
              <a:gd name="connsiteX21" fmla="*/ 32515 w 129339"/>
              <a:gd name="connsiteY21" fmla="*/ 65326 h 255031"/>
              <a:gd name="connsiteX22" fmla="*/ 32515 w 129339"/>
              <a:gd name="connsiteY22" fmla="*/ 64835 h 255031"/>
              <a:gd name="connsiteX23" fmla="*/ 64444 w 129339"/>
              <a:gd name="connsiteY23" fmla="*/ 32415 h 255031"/>
              <a:gd name="connsiteX24" fmla="*/ 64935 w 129339"/>
              <a:gd name="connsiteY24" fmla="*/ 3241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4938" y="169"/>
                </a:moveTo>
                <a:cubicBezTo>
                  <a:pt x="29412" y="169"/>
                  <a:pt x="272" y="29312"/>
                  <a:pt x="272" y="64835"/>
                </a:cubicBezTo>
                <a:cubicBezTo>
                  <a:pt x="272" y="94801"/>
                  <a:pt x="21009" y="120223"/>
                  <a:pt x="48817" y="127448"/>
                </a:cubicBezTo>
                <a:lnTo>
                  <a:pt x="48817" y="162618"/>
                </a:lnTo>
                <a:lnTo>
                  <a:pt x="12234" y="162618"/>
                </a:lnTo>
                <a:lnTo>
                  <a:pt x="12234" y="194872"/>
                </a:lnTo>
                <a:lnTo>
                  <a:pt x="48817" y="194872"/>
                </a:lnTo>
                <a:lnTo>
                  <a:pt x="48817" y="214804"/>
                </a:lnTo>
                <a:lnTo>
                  <a:pt x="25409" y="214804"/>
                </a:lnTo>
                <a:lnTo>
                  <a:pt x="25409" y="247057"/>
                </a:lnTo>
                <a:lnTo>
                  <a:pt x="48817" y="247057"/>
                </a:lnTo>
                <a:lnTo>
                  <a:pt x="48817" y="255201"/>
                </a:lnTo>
                <a:lnTo>
                  <a:pt x="81071" y="255201"/>
                </a:lnTo>
                <a:lnTo>
                  <a:pt x="81071" y="127448"/>
                </a:lnTo>
                <a:cubicBezTo>
                  <a:pt x="108876" y="120223"/>
                  <a:pt x="129612" y="94801"/>
                  <a:pt x="129612" y="64835"/>
                </a:cubicBezTo>
                <a:cubicBezTo>
                  <a:pt x="129612" y="29309"/>
                  <a:pt x="100465" y="169"/>
                  <a:pt x="64938" y="169"/>
                </a:cubicBezTo>
                <a:close/>
                <a:moveTo>
                  <a:pt x="64938" y="32415"/>
                </a:moveTo>
                <a:cubicBezTo>
                  <a:pt x="82708" y="32277"/>
                  <a:pt x="97224" y="46571"/>
                  <a:pt x="97362" y="64340"/>
                </a:cubicBezTo>
                <a:cubicBezTo>
                  <a:pt x="97363" y="64505"/>
                  <a:pt x="97363" y="64670"/>
                  <a:pt x="97362" y="64835"/>
                </a:cubicBezTo>
                <a:cubicBezTo>
                  <a:pt x="97498" y="82605"/>
                  <a:pt x="83203" y="97120"/>
                  <a:pt x="65433" y="97255"/>
                </a:cubicBezTo>
                <a:cubicBezTo>
                  <a:pt x="65267" y="97257"/>
                  <a:pt x="65101" y="97257"/>
                  <a:pt x="64935" y="97255"/>
                </a:cubicBezTo>
                <a:cubicBezTo>
                  <a:pt x="47165" y="97391"/>
                  <a:pt x="32650" y="83096"/>
                  <a:pt x="32515" y="65326"/>
                </a:cubicBezTo>
                <a:cubicBezTo>
                  <a:pt x="32513" y="65163"/>
                  <a:pt x="32513" y="64999"/>
                  <a:pt x="32515" y="64835"/>
                </a:cubicBezTo>
                <a:cubicBezTo>
                  <a:pt x="32379" y="47066"/>
                  <a:pt x="46674" y="32551"/>
                  <a:pt x="64444" y="32415"/>
                </a:cubicBezTo>
                <a:cubicBezTo>
                  <a:pt x="64607" y="32414"/>
                  <a:pt x="64771" y="32414"/>
                  <a:pt x="64935" y="3241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F76D1D74-7C5B-75C3-4BB8-1E046EC0FD6A}"/>
              </a:ext>
            </a:extLst>
          </p:cNvPr>
          <p:cNvSpPr/>
          <p:nvPr/>
        </p:nvSpPr>
        <p:spPr>
          <a:xfrm>
            <a:off x="5461793" y="5777306"/>
            <a:ext cx="152399" cy="370685"/>
          </a:xfrm>
          <a:custGeom>
            <a:avLst/>
            <a:gdLst>
              <a:gd name="connsiteX0" fmla="*/ 120 w 152399"/>
              <a:gd name="connsiteY0" fmla="*/ 270 h 370685"/>
              <a:gd name="connsiteX1" fmla="*/ 152520 w 152399"/>
              <a:gd name="connsiteY1" fmla="*/ 65114 h 370685"/>
              <a:gd name="connsiteX2" fmla="*/ 152520 w 152399"/>
              <a:gd name="connsiteY2" fmla="*/ 175037 h 370685"/>
              <a:gd name="connsiteX3" fmla="*/ 120 w 152399"/>
              <a:gd name="connsiteY3" fmla="*/ 37095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120" y="270"/>
                </a:moveTo>
                <a:lnTo>
                  <a:pt x="152520" y="65114"/>
                </a:lnTo>
                <a:lnTo>
                  <a:pt x="152520" y="175037"/>
                </a:lnTo>
                <a:cubicBezTo>
                  <a:pt x="152520" y="276672"/>
                  <a:pt x="61302" y="363479"/>
                  <a:pt x="120" y="37095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EBD193D1-AFFE-181D-71A8-E5110DB7FCB3}"/>
              </a:ext>
            </a:extLst>
          </p:cNvPr>
          <p:cNvSpPr/>
          <p:nvPr/>
        </p:nvSpPr>
        <p:spPr>
          <a:xfrm>
            <a:off x="5309393" y="5777306"/>
            <a:ext cx="152399" cy="370681"/>
          </a:xfrm>
          <a:custGeom>
            <a:avLst/>
            <a:gdLst>
              <a:gd name="connsiteX0" fmla="*/ 152545 w 152399"/>
              <a:gd name="connsiteY0" fmla="*/ 270 h 370681"/>
              <a:gd name="connsiteX1" fmla="*/ 145 w 152399"/>
              <a:gd name="connsiteY1" fmla="*/ 65110 h 370681"/>
              <a:gd name="connsiteX2" fmla="*/ 145 w 152399"/>
              <a:gd name="connsiteY2" fmla="*/ 175033 h 370681"/>
              <a:gd name="connsiteX3" fmla="*/ 152545 w 152399"/>
              <a:gd name="connsiteY3" fmla="*/ 37095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2545" y="270"/>
                </a:moveTo>
                <a:lnTo>
                  <a:pt x="145" y="65110"/>
                </a:lnTo>
                <a:lnTo>
                  <a:pt x="145" y="175033"/>
                </a:lnTo>
                <a:cubicBezTo>
                  <a:pt x="145" y="276668"/>
                  <a:pt x="91363" y="363475"/>
                  <a:pt x="152545" y="37095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7252EB83-A2C1-CEDD-34C7-24C52B3D2BF4}"/>
              </a:ext>
            </a:extLst>
          </p:cNvPr>
          <p:cNvSpPr/>
          <p:nvPr/>
        </p:nvSpPr>
        <p:spPr>
          <a:xfrm>
            <a:off x="5398165" y="5840590"/>
            <a:ext cx="129339" cy="255031"/>
          </a:xfrm>
          <a:custGeom>
            <a:avLst/>
            <a:gdLst>
              <a:gd name="connsiteX0" fmla="*/ 64798 w 129339"/>
              <a:gd name="connsiteY0" fmla="*/ 269 h 255031"/>
              <a:gd name="connsiteX1" fmla="*/ 132 w 129339"/>
              <a:gd name="connsiteY1" fmla="*/ 64935 h 255031"/>
              <a:gd name="connsiteX2" fmla="*/ 48677 w 129339"/>
              <a:gd name="connsiteY2" fmla="*/ 127548 h 255031"/>
              <a:gd name="connsiteX3" fmla="*/ 48677 w 129339"/>
              <a:gd name="connsiteY3" fmla="*/ 162718 h 255031"/>
              <a:gd name="connsiteX4" fmla="*/ 12094 w 129339"/>
              <a:gd name="connsiteY4" fmla="*/ 162718 h 255031"/>
              <a:gd name="connsiteX5" fmla="*/ 12094 w 129339"/>
              <a:gd name="connsiteY5" fmla="*/ 194972 h 255031"/>
              <a:gd name="connsiteX6" fmla="*/ 48677 w 129339"/>
              <a:gd name="connsiteY6" fmla="*/ 194972 h 255031"/>
              <a:gd name="connsiteX7" fmla="*/ 48677 w 129339"/>
              <a:gd name="connsiteY7" fmla="*/ 214904 h 255031"/>
              <a:gd name="connsiteX8" fmla="*/ 25269 w 129339"/>
              <a:gd name="connsiteY8" fmla="*/ 214904 h 255031"/>
              <a:gd name="connsiteX9" fmla="*/ 25269 w 129339"/>
              <a:gd name="connsiteY9" fmla="*/ 247157 h 255031"/>
              <a:gd name="connsiteX10" fmla="*/ 48677 w 129339"/>
              <a:gd name="connsiteY10" fmla="*/ 247157 h 255031"/>
              <a:gd name="connsiteX11" fmla="*/ 48677 w 129339"/>
              <a:gd name="connsiteY11" fmla="*/ 255301 h 255031"/>
              <a:gd name="connsiteX12" fmla="*/ 80931 w 129339"/>
              <a:gd name="connsiteY12" fmla="*/ 255301 h 255031"/>
              <a:gd name="connsiteX13" fmla="*/ 80931 w 129339"/>
              <a:gd name="connsiteY13" fmla="*/ 127548 h 255031"/>
              <a:gd name="connsiteX14" fmla="*/ 129472 w 129339"/>
              <a:gd name="connsiteY14" fmla="*/ 64935 h 255031"/>
              <a:gd name="connsiteX15" fmla="*/ 64798 w 129339"/>
              <a:gd name="connsiteY15" fmla="*/ 269 h 255031"/>
              <a:gd name="connsiteX16" fmla="*/ 64798 w 129339"/>
              <a:gd name="connsiteY16" fmla="*/ 32515 h 255031"/>
              <a:gd name="connsiteX17" fmla="*/ 97222 w 129339"/>
              <a:gd name="connsiteY17" fmla="*/ 64440 h 255031"/>
              <a:gd name="connsiteX18" fmla="*/ 97222 w 129339"/>
              <a:gd name="connsiteY18" fmla="*/ 64935 h 255031"/>
              <a:gd name="connsiteX19" fmla="*/ 65293 w 129339"/>
              <a:gd name="connsiteY19" fmla="*/ 97355 h 255031"/>
              <a:gd name="connsiteX20" fmla="*/ 64795 w 129339"/>
              <a:gd name="connsiteY20" fmla="*/ 97355 h 255031"/>
              <a:gd name="connsiteX21" fmla="*/ 32375 w 129339"/>
              <a:gd name="connsiteY21" fmla="*/ 65426 h 255031"/>
              <a:gd name="connsiteX22" fmla="*/ 32375 w 129339"/>
              <a:gd name="connsiteY22" fmla="*/ 64935 h 255031"/>
              <a:gd name="connsiteX23" fmla="*/ 64304 w 129339"/>
              <a:gd name="connsiteY23" fmla="*/ 32515 h 255031"/>
              <a:gd name="connsiteX24" fmla="*/ 64795 w 129339"/>
              <a:gd name="connsiteY24" fmla="*/ 3251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4798" y="269"/>
                </a:moveTo>
                <a:cubicBezTo>
                  <a:pt x="29272" y="269"/>
                  <a:pt x="132" y="29412"/>
                  <a:pt x="132" y="64935"/>
                </a:cubicBezTo>
                <a:cubicBezTo>
                  <a:pt x="132" y="94901"/>
                  <a:pt x="20869" y="120323"/>
                  <a:pt x="48677" y="127548"/>
                </a:cubicBezTo>
                <a:lnTo>
                  <a:pt x="48677" y="162718"/>
                </a:lnTo>
                <a:lnTo>
                  <a:pt x="12094" y="162718"/>
                </a:lnTo>
                <a:lnTo>
                  <a:pt x="12094" y="194972"/>
                </a:lnTo>
                <a:lnTo>
                  <a:pt x="48677" y="194972"/>
                </a:lnTo>
                <a:lnTo>
                  <a:pt x="48677" y="214904"/>
                </a:lnTo>
                <a:lnTo>
                  <a:pt x="25269" y="214904"/>
                </a:lnTo>
                <a:lnTo>
                  <a:pt x="25269" y="247157"/>
                </a:lnTo>
                <a:lnTo>
                  <a:pt x="48677" y="247157"/>
                </a:lnTo>
                <a:lnTo>
                  <a:pt x="48677" y="255301"/>
                </a:lnTo>
                <a:lnTo>
                  <a:pt x="80931" y="255301"/>
                </a:lnTo>
                <a:lnTo>
                  <a:pt x="80931" y="127548"/>
                </a:lnTo>
                <a:cubicBezTo>
                  <a:pt x="108736" y="120323"/>
                  <a:pt x="129472" y="94901"/>
                  <a:pt x="129472" y="64935"/>
                </a:cubicBezTo>
                <a:cubicBezTo>
                  <a:pt x="129472" y="29409"/>
                  <a:pt x="100325" y="269"/>
                  <a:pt x="64798" y="269"/>
                </a:cubicBezTo>
                <a:close/>
                <a:moveTo>
                  <a:pt x="64798" y="32515"/>
                </a:moveTo>
                <a:cubicBezTo>
                  <a:pt x="82568" y="32377"/>
                  <a:pt x="97084" y="46671"/>
                  <a:pt x="97222" y="64440"/>
                </a:cubicBezTo>
                <a:cubicBezTo>
                  <a:pt x="97223" y="64605"/>
                  <a:pt x="97223" y="64770"/>
                  <a:pt x="97222" y="64935"/>
                </a:cubicBezTo>
                <a:cubicBezTo>
                  <a:pt x="97358" y="82705"/>
                  <a:pt x="83063" y="97220"/>
                  <a:pt x="65293" y="97355"/>
                </a:cubicBezTo>
                <a:cubicBezTo>
                  <a:pt x="65127" y="97357"/>
                  <a:pt x="64961" y="97357"/>
                  <a:pt x="64795" y="97355"/>
                </a:cubicBezTo>
                <a:cubicBezTo>
                  <a:pt x="47025" y="97491"/>
                  <a:pt x="32510" y="83196"/>
                  <a:pt x="32375" y="65426"/>
                </a:cubicBezTo>
                <a:cubicBezTo>
                  <a:pt x="32373" y="65263"/>
                  <a:pt x="32373" y="65099"/>
                  <a:pt x="32375" y="64935"/>
                </a:cubicBezTo>
                <a:cubicBezTo>
                  <a:pt x="32239" y="47166"/>
                  <a:pt x="46534" y="32651"/>
                  <a:pt x="64304" y="32515"/>
                </a:cubicBezTo>
                <a:cubicBezTo>
                  <a:pt x="64467" y="32514"/>
                  <a:pt x="64631" y="32514"/>
                  <a:pt x="64795" y="3251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9845D676-8911-24CC-270D-5DE0A5203401}"/>
              </a:ext>
            </a:extLst>
          </p:cNvPr>
          <p:cNvSpPr/>
          <p:nvPr/>
        </p:nvSpPr>
        <p:spPr>
          <a:xfrm>
            <a:off x="7100093" y="5777306"/>
            <a:ext cx="152399" cy="370685"/>
          </a:xfrm>
          <a:custGeom>
            <a:avLst/>
            <a:gdLst>
              <a:gd name="connsiteX0" fmla="*/ 292 w 152399"/>
              <a:gd name="connsiteY0" fmla="*/ 270 h 370685"/>
              <a:gd name="connsiteX1" fmla="*/ 152692 w 152399"/>
              <a:gd name="connsiteY1" fmla="*/ 65114 h 370685"/>
              <a:gd name="connsiteX2" fmla="*/ 152692 w 152399"/>
              <a:gd name="connsiteY2" fmla="*/ 175037 h 370685"/>
              <a:gd name="connsiteX3" fmla="*/ 292 w 152399"/>
              <a:gd name="connsiteY3" fmla="*/ 37095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292" y="270"/>
                </a:moveTo>
                <a:lnTo>
                  <a:pt x="152692" y="65114"/>
                </a:lnTo>
                <a:lnTo>
                  <a:pt x="152692" y="175037"/>
                </a:lnTo>
                <a:cubicBezTo>
                  <a:pt x="152692" y="276672"/>
                  <a:pt x="61474" y="363479"/>
                  <a:pt x="292" y="37095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53379B41-3A72-8DFE-9047-6D5C78B8E93C}"/>
              </a:ext>
            </a:extLst>
          </p:cNvPr>
          <p:cNvSpPr/>
          <p:nvPr/>
        </p:nvSpPr>
        <p:spPr>
          <a:xfrm>
            <a:off x="6947693" y="5777306"/>
            <a:ext cx="152399" cy="370681"/>
          </a:xfrm>
          <a:custGeom>
            <a:avLst/>
            <a:gdLst>
              <a:gd name="connsiteX0" fmla="*/ 152717 w 152399"/>
              <a:gd name="connsiteY0" fmla="*/ 270 h 370681"/>
              <a:gd name="connsiteX1" fmla="*/ 317 w 152399"/>
              <a:gd name="connsiteY1" fmla="*/ 65110 h 370681"/>
              <a:gd name="connsiteX2" fmla="*/ 317 w 152399"/>
              <a:gd name="connsiteY2" fmla="*/ 175033 h 370681"/>
              <a:gd name="connsiteX3" fmla="*/ 152717 w 152399"/>
              <a:gd name="connsiteY3" fmla="*/ 37095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2717" y="270"/>
                </a:moveTo>
                <a:lnTo>
                  <a:pt x="317" y="65110"/>
                </a:lnTo>
                <a:lnTo>
                  <a:pt x="317" y="175033"/>
                </a:lnTo>
                <a:cubicBezTo>
                  <a:pt x="317" y="276668"/>
                  <a:pt x="91535" y="363475"/>
                  <a:pt x="152717" y="37095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B2F6A176-699C-B44F-3F30-8FCD339A3B51}"/>
              </a:ext>
            </a:extLst>
          </p:cNvPr>
          <p:cNvSpPr/>
          <p:nvPr/>
        </p:nvSpPr>
        <p:spPr>
          <a:xfrm>
            <a:off x="7036465" y="5840590"/>
            <a:ext cx="129339" cy="255031"/>
          </a:xfrm>
          <a:custGeom>
            <a:avLst/>
            <a:gdLst>
              <a:gd name="connsiteX0" fmla="*/ 64970 w 129339"/>
              <a:gd name="connsiteY0" fmla="*/ 269 h 255031"/>
              <a:gd name="connsiteX1" fmla="*/ 304 w 129339"/>
              <a:gd name="connsiteY1" fmla="*/ 64935 h 255031"/>
              <a:gd name="connsiteX2" fmla="*/ 48849 w 129339"/>
              <a:gd name="connsiteY2" fmla="*/ 127548 h 255031"/>
              <a:gd name="connsiteX3" fmla="*/ 48849 w 129339"/>
              <a:gd name="connsiteY3" fmla="*/ 162718 h 255031"/>
              <a:gd name="connsiteX4" fmla="*/ 12266 w 129339"/>
              <a:gd name="connsiteY4" fmla="*/ 162718 h 255031"/>
              <a:gd name="connsiteX5" fmla="*/ 12266 w 129339"/>
              <a:gd name="connsiteY5" fmla="*/ 194972 h 255031"/>
              <a:gd name="connsiteX6" fmla="*/ 48849 w 129339"/>
              <a:gd name="connsiteY6" fmla="*/ 194972 h 255031"/>
              <a:gd name="connsiteX7" fmla="*/ 48849 w 129339"/>
              <a:gd name="connsiteY7" fmla="*/ 214904 h 255031"/>
              <a:gd name="connsiteX8" fmla="*/ 25441 w 129339"/>
              <a:gd name="connsiteY8" fmla="*/ 214904 h 255031"/>
              <a:gd name="connsiteX9" fmla="*/ 25441 w 129339"/>
              <a:gd name="connsiteY9" fmla="*/ 247157 h 255031"/>
              <a:gd name="connsiteX10" fmla="*/ 48849 w 129339"/>
              <a:gd name="connsiteY10" fmla="*/ 247157 h 255031"/>
              <a:gd name="connsiteX11" fmla="*/ 48849 w 129339"/>
              <a:gd name="connsiteY11" fmla="*/ 255301 h 255031"/>
              <a:gd name="connsiteX12" fmla="*/ 81103 w 129339"/>
              <a:gd name="connsiteY12" fmla="*/ 255301 h 255031"/>
              <a:gd name="connsiteX13" fmla="*/ 81103 w 129339"/>
              <a:gd name="connsiteY13" fmla="*/ 127548 h 255031"/>
              <a:gd name="connsiteX14" fmla="*/ 129644 w 129339"/>
              <a:gd name="connsiteY14" fmla="*/ 64935 h 255031"/>
              <a:gd name="connsiteX15" fmla="*/ 64970 w 129339"/>
              <a:gd name="connsiteY15" fmla="*/ 269 h 255031"/>
              <a:gd name="connsiteX16" fmla="*/ 64970 w 129339"/>
              <a:gd name="connsiteY16" fmla="*/ 32515 h 255031"/>
              <a:gd name="connsiteX17" fmla="*/ 97394 w 129339"/>
              <a:gd name="connsiteY17" fmla="*/ 64440 h 255031"/>
              <a:gd name="connsiteX18" fmla="*/ 97394 w 129339"/>
              <a:gd name="connsiteY18" fmla="*/ 64935 h 255031"/>
              <a:gd name="connsiteX19" fmla="*/ 65465 w 129339"/>
              <a:gd name="connsiteY19" fmla="*/ 97355 h 255031"/>
              <a:gd name="connsiteX20" fmla="*/ 64967 w 129339"/>
              <a:gd name="connsiteY20" fmla="*/ 97355 h 255031"/>
              <a:gd name="connsiteX21" fmla="*/ 32547 w 129339"/>
              <a:gd name="connsiteY21" fmla="*/ 65426 h 255031"/>
              <a:gd name="connsiteX22" fmla="*/ 32547 w 129339"/>
              <a:gd name="connsiteY22" fmla="*/ 64935 h 255031"/>
              <a:gd name="connsiteX23" fmla="*/ 64476 w 129339"/>
              <a:gd name="connsiteY23" fmla="*/ 32515 h 255031"/>
              <a:gd name="connsiteX24" fmla="*/ 64967 w 129339"/>
              <a:gd name="connsiteY24" fmla="*/ 3251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4970" y="269"/>
                </a:moveTo>
                <a:cubicBezTo>
                  <a:pt x="29444" y="269"/>
                  <a:pt x="304" y="29412"/>
                  <a:pt x="304" y="64935"/>
                </a:cubicBezTo>
                <a:cubicBezTo>
                  <a:pt x="304" y="94901"/>
                  <a:pt x="21041" y="120323"/>
                  <a:pt x="48849" y="127548"/>
                </a:cubicBezTo>
                <a:lnTo>
                  <a:pt x="48849" y="162718"/>
                </a:lnTo>
                <a:lnTo>
                  <a:pt x="12266" y="162718"/>
                </a:lnTo>
                <a:lnTo>
                  <a:pt x="12266" y="194972"/>
                </a:lnTo>
                <a:lnTo>
                  <a:pt x="48849" y="194972"/>
                </a:lnTo>
                <a:lnTo>
                  <a:pt x="48849" y="214904"/>
                </a:lnTo>
                <a:lnTo>
                  <a:pt x="25441" y="214904"/>
                </a:lnTo>
                <a:lnTo>
                  <a:pt x="25441" y="247157"/>
                </a:lnTo>
                <a:lnTo>
                  <a:pt x="48849" y="247157"/>
                </a:lnTo>
                <a:lnTo>
                  <a:pt x="48849" y="255301"/>
                </a:lnTo>
                <a:lnTo>
                  <a:pt x="81103" y="255301"/>
                </a:lnTo>
                <a:lnTo>
                  <a:pt x="81103" y="127548"/>
                </a:lnTo>
                <a:cubicBezTo>
                  <a:pt x="108908" y="120323"/>
                  <a:pt x="129644" y="94901"/>
                  <a:pt x="129644" y="64935"/>
                </a:cubicBezTo>
                <a:cubicBezTo>
                  <a:pt x="129644" y="29409"/>
                  <a:pt x="100497" y="269"/>
                  <a:pt x="64970" y="269"/>
                </a:cubicBezTo>
                <a:close/>
                <a:moveTo>
                  <a:pt x="64970" y="32515"/>
                </a:moveTo>
                <a:cubicBezTo>
                  <a:pt x="82740" y="32377"/>
                  <a:pt x="97256" y="46671"/>
                  <a:pt x="97394" y="64440"/>
                </a:cubicBezTo>
                <a:cubicBezTo>
                  <a:pt x="97395" y="64605"/>
                  <a:pt x="97395" y="64770"/>
                  <a:pt x="97394" y="64935"/>
                </a:cubicBezTo>
                <a:cubicBezTo>
                  <a:pt x="97530" y="82705"/>
                  <a:pt x="83235" y="97220"/>
                  <a:pt x="65465" y="97355"/>
                </a:cubicBezTo>
                <a:cubicBezTo>
                  <a:pt x="65299" y="97357"/>
                  <a:pt x="65133" y="97357"/>
                  <a:pt x="64967" y="97355"/>
                </a:cubicBezTo>
                <a:cubicBezTo>
                  <a:pt x="47197" y="97491"/>
                  <a:pt x="32682" y="83196"/>
                  <a:pt x="32547" y="65426"/>
                </a:cubicBezTo>
                <a:cubicBezTo>
                  <a:pt x="32545" y="65263"/>
                  <a:pt x="32545" y="65099"/>
                  <a:pt x="32547" y="64935"/>
                </a:cubicBezTo>
                <a:cubicBezTo>
                  <a:pt x="32411" y="47166"/>
                  <a:pt x="46706" y="32651"/>
                  <a:pt x="64476" y="32515"/>
                </a:cubicBezTo>
                <a:cubicBezTo>
                  <a:pt x="64639" y="32514"/>
                  <a:pt x="64803" y="32514"/>
                  <a:pt x="64967" y="3251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8" name="グラフィックス 3">
            <a:extLst>
              <a:ext uri="{FF2B5EF4-FFF2-40B4-BE49-F238E27FC236}">
                <a16:creationId xmlns:a16="http://schemas.microsoft.com/office/drawing/2014/main" id="{869B3EC3-5CC0-3E23-7072-10831F389B89}"/>
              </a:ext>
            </a:extLst>
          </p:cNvPr>
          <p:cNvGrpSpPr/>
          <p:nvPr/>
        </p:nvGrpSpPr>
        <p:grpSpPr>
          <a:xfrm>
            <a:off x="7428706" y="3567112"/>
            <a:ext cx="3238500" cy="3448050"/>
            <a:chOff x="7428706" y="3567112"/>
            <a:chExt cx="3238500" cy="3448050"/>
          </a:xfrm>
          <a:noFill/>
        </p:grpSpPr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115E781D-D82F-11A4-D164-C12529A6D284}"/>
                </a:ext>
              </a:extLst>
            </p:cNvPr>
            <p:cNvSpPr/>
            <p:nvPr/>
          </p:nvSpPr>
          <p:spPr>
            <a:xfrm>
              <a:off x="7428706" y="3567112"/>
              <a:ext cx="3238500" cy="3448050"/>
            </a:xfrm>
            <a:custGeom>
              <a:avLst/>
              <a:gdLst>
                <a:gd name="connsiteX0" fmla="*/ 0 w 3238500"/>
                <a:gd name="connsiteY0" fmla="*/ 0 h 3448050"/>
                <a:gd name="connsiteX1" fmla="*/ 3238500 w 3238500"/>
                <a:gd name="connsiteY1" fmla="*/ 0 h 3448050"/>
                <a:gd name="connsiteX2" fmla="*/ 3238500 w 3238500"/>
                <a:gd name="connsiteY2" fmla="*/ 3448050 h 3448050"/>
                <a:gd name="connsiteX3" fmla="*/ 0 w 3238500"/>
                <a:gd name="connsiteY3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3448050">
                  <a:moveTo>
                    <a:pt x="0" y="0"/>
                  </a:moveTo>
                  <a:lnTo>
                    <a:pt x="3238500" y="0"/>
                  </a:lnTo>
                  <a:lnTo>
                    <a:pt x="3238500" y="3448050"/>
                  </a:lnTo>
                  <a:lnTo>
                    <a:pt x="0" y="34480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4BBBACE2-8038-ED09-411E-93D39F79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2993" y="3633787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91" name="グラフィックス 3">
            <a:extLst>
              <a:ext uri="{FF2B5EF4-FFF2-40B4-BE49-F238E27FC236}">
                <a16:creationId xmlns:a16="http://schemas.microsoft.com/office/drawing/2014/main" id="{1D282941-BCA7-BAB8-56FF-7496508D5128}"/>
              </a:ext>
            </a:extLst>
          </p:cNvPr>
          <p:cNvGrpSpPr/>
          <p:nvPr/>
        </p:nvGrpSpPr>
        <p:grpSpPr>
          <a:xfrm>
            <a:off x="9047956" y="3567112"/>
            <a:ext cx="1619250" cy="3448050"/>
            <a:chOff x="9047956" y="3567112"/>
            <a:chExt cx="1619250" cy="3448050"/>
          </a:xfrm>
          <a:noFill/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E320994E-56B3-DC5E-420D-5A3A3CE95FE2}"/>
                </a:ext>
              </a:extLst>
            </p:cNvPr>
            <p:cNvSpPr/>
            <p:nvPr/>
          </p:nvSpPr>
          <p:spPr>
            <a:xfrm>
              <a:off x="9047956" y="3567112"/>
              <a:ext cx="1619250" cy="3448050"/>
            </a:xfrm>
            <a:custGeom>
              <a:avLst/>
              <a:gdLst>
                <a:gd name="connsiteX0" fmla="*/ 0 w 1619250"/>
                <a:gd name="connsiteY0" fmla="*/ 0 h 3448050"/>
                <a:gd name="connsiteX1" fmla="*/ 1619250 w 1619250"/>
                <a:gd name="connsiteY1" fmla="*/ 0 h 3448050"/>
                <a:gd name="connsiteX2" fmla="*/ 1619250 w 1619250"/>
                <a:gd name="connsiteY2" fmla="*/ 3448050 h 3448050"/>
                <a:gd name="connsiteX3" fmla="*/ 0 w 1619250"/>
                <a:gd name="connsiteY3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3448050">
                  <a:moveTo>
                    <a:pt x="0" y="0"/>
                  </a:moveTo>
                  <a:lnTo>
                    <a:pt x="1619250" y="0"/>
                  </a:lnTo>
                  <a:lnTo>
                    <a:pt x="1619250" y="3448050"/>
                  </a:lnTo>
                  <a:lnTo>
                    <a:pt x="0" y="34480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58188483-4A19-6850-BBB9-30CCBB8B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62243" y="3633787"/>
              <a:ext cx="1600200" cy="304800"/>
            </a:xfrm>
            <a:custGeom>
              <a:avLst/>
              <a:gdLst>
                <a:gd name="connsiteX0" fmla="*/ -1 w 1600200"/>
                <a:gd name="connsiteY0" fmla="*/ -1 h 304800"/>
                <a:gd name="connsiteX1" fmla="*/ 1600200 w 1600200"/>
                <a:gd name="connsiteY1" fmla="*/ -1 h 304800"/>
                <a:gd name="connsiteX2" fmla="*/ 1600200 w 1600200"/>
                <a:gd name="connsiteY2" fmla="*/ 304800 h 304800"/>
                <a:gd name="connsiteX3" fmla="*/ -1 w 16002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304800">
                  <a:moveTo>
                    <a:pt x="-1" y="-1"/>
                  </a:moveTo>
                  <a:lnTo>
                    <a:pt x="1600200" y="-1"/>
                  </a:lnTo>
                  <a:lnTo>
                    <a:pt x="16002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94" name="グラフィックス 3">
            <a:extLst>
              <a:ext uri="{FF2B5EF4-FFF2-40B4-BE49-F238E27FC236}">
                <a16:creationId xmlns:a16="http://schemas.microsoft.com/office/drawing/2014/main" id="{C3E5FC65-ED62-C192-213C-061472159CC2}"/>
              </a:ext>
            </a:extLst>
          </p:cNvPr>
          <p:cNvGrpSpPr/>
          <p:nvPr/>
        </p:nvGrpSpPr>
        <p:grpSpPr>
          <a:xfrm>
            <a:off x="8238331" y="6253162"/>
            <a:ext cx="1619250" cy="571500"/>
            <a:chOff x="8238331" y="6253162"/>
            <a:chExt cx="1619250" cy="571500"/>
          </a:xfrm>
          <a:solidFill>
            <a:srgbClr val="FFFFFF"/>
          </a:solidFill>
        </p:grpSpPr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C4DA6998-355D-D337-8B68-FB22A3AB0A73}"/>
                </a:ext>
              </a:extLst>
            </p:cNvPr>
            <p:cNvSpPr/>
            <p:nvPr/>
          </p:nvSpPr>
          <p:spPr>
            <a:xfrm>
              <a:off x="8238331" y="6253162"/>
              <a:ext cx="1619250" cy="571500"/>
            </a:xfrm>
            <a:custGeom>
              <a:avLst/>
              <a:gdLst>
                <a:gd name="connsiteX0" fmla="*/ 1609725 w 1619250"/>
                <a:gd name="connsiteY0" fmla="*/ 0 h 571500"/>
                <a:gd name="connsiteX1" fmla="*/ 1619250 w 1619250"/>
                <a:gd name="connsiteY1" fmla="*/ 9525 h 571500"/>
                <a:gd name="connsiteX2" fmla="*/ 1619250 w 1619250"/>
                <a:gd name="connsiteY2" fmla="*/ 561975 h 571500"/>
                <a:gd name="connsiteX3" fmla="*/ 1609725 w 1619250"/>
                <a:gd name="connsiteY3" fmla="*/ 571500 h 571500"/>
                <a:gd name="connsiteX4" fmla="*/ 9525 w 1619250"/>
                <a:gd name="connsiteY4" fmla="*/ 571500 h 571500"/>
                <a:gd name="connsiteX5" fmla="*/ 0 w 1619250"/>
                <a:gd name="connsiteY5" fmla="*/ 561975 h 571500"/>
                <a:gd name="connsiteX6" fmla="*/ 0 w 1619250"/>
                <a:gd name="connsiteY6" fmla="*/ 9525 h 571500"/>
                <a:gd name="connsiteX7" fmla="*/ 9525 w 1619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0" h="571500">
                  <a:moveTo>
                    <a:pt x="1609725" y="0"/>
                  </a:moveTo>
                  <a:cubicBezTo>
                    <a:pt x="1614986" y="0"/>
                    <a:pt x="1619250" y="4265"/>
                    <a:pt x="1619250" y="9525"/>
                  </a:cubicBezTo>
                  <a:lnTo>
                    <a:pt x="1619250" y="561975"/>
                  </a:lnTo>
                  <a:cubicBezTo>
                    <a:pt x="1619250" y="567235"/>
                    <a:pt x="1614986" y="571500"/>
                    <a:pt x="1609725" y="571500"/>
                  </a:cubicBezTo>
                  <a:lnTo>
                    <a:pt x="9525" y="571500"/>
                  </a:lnTo>
                  <a:cubicBezTo>
                    <a:pt x="4265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5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96" name="グラフィックス 3">
              <a:extLst>
                <a:ext uri="{FF2B5EF4-FFF2-40B4-BE49-F238E27FC236}">
                  <a16:creationId xmlns:a16="http://schemas.microsoft.com/office/drawing/2014/main" id="{8D63C9E2-52A3-FE6E-108A-7DC77C59D30E}"/>
                </a:ext>
              </a:extLst>
            </p:cNvPr>
            <p:cNvGrpSpPr/>
            <p:nvPr/>
          </p:nvGrpSpPr>
          <p:grpSpPr>
            <a:xfrm>
              <a:off x="8405018" y="6395142"/>
              <a:ext cx="1333500" cy="310457"/>
              <a:chOff x="8405018" y="6395142"/>
              <a:chExt cx="1333500" cy="310457"/>
            </a:xfrm>
          </p:grpSpPr>
          <p:grpSp>
            <p:nvGrpSpPr>
              <p:cNvPr id="97" name="グラフィックス 3">
                <a:extLst>
                  <a:ext uri="{FF2B5EF4-FFF2-40B4-BE49-F238E27FC236}">
                    <a16:creationId xmlns:a16="http://schemas.microsoft.com/office/drawing/2014/main" id="{A258AB35-0998-2C92-87DD-F5563E12E9AE}"/>
                  </a:ext>
                </a:extLst>
              </p:cNvPr>
              <p:cNvGrpSpPr/>
              <p:nvPr/>
            </p:nvGrpSpPr>
            <p:grpSpPr>
              <a:xfrm>
                <a:off x="8405018" y="6395142"/>
                <a:ext cx="228599" cy="278014"/>
                <a:chOff x="8405018" y="6395142"/>
                <a:chExt cx="228599" cy="278014"/>
              </a:xfrm>
            </p:grpSpPr>
            <p:sp>
              <p:nvSpPr>
                <p:cNvPr id="98" name="フリーフォーム: 図形 97">
                  <a:extLst>
                    <a:ext uri="{FF2B5EF4-FFF2-40B4-BE49-F238E27FC236}">
                      <a16:creationId xmlns:a16="http://schemas.microsoft.com/office/drawing/2014/main" id="{7C35FED0-1762-C0F5-59CE-CFA0BD7B7CDF}"/>
                    </a:ext>
                  </a:extLst>
                </p:cNvPr>
                <p:cNvSpPr/>
                <p:nvPr/>
              </p:nvSpPr>
              <p:spPr>
                <a:xfrm>
                  <a:off x="8519318" y="6395142"/>
                  <a:ext cx="114299" cy="278014"/>
                </a:xfrm>
                <a:custGeom>
                  <a:avLst/>
                  <a:gdLst>
                    <a:gd name="connsiteX0" fmla="*/ 439 w 114299"/>
                    <a:gd name="connsiteY0" fmla="*/ 330 h 278014"/>
                    <a:gd name="connsiteX1" fmla="*/ 114739 w 114299"/>
                    <a:gd name="connsiteY1" fmla="*/ 48963 h 278014"/>
                    <a:gd name="connsiteX2" fmla="*/ 114739 w 114299"/>
                    <a:gd name="connsiteY2" fmla="*/ 131405 h 278014"/>
                    <a:gd name="connsiteX3" fmla="*/ 439 w 114299"/>
                    <a:gd name="connsiteY3" fmla="*/ 278344 h 278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299" h="278014">
                      <a:moveTo>
                        <a:pt x="439" y="330"/>
                      </a:moveTo>
                      <a:lnTo>
                        <a:pt x="114739" y="48963"/>
                      </a:lnTo>
                      <a:lnTo>
                        <a:pt x="114739" y="131405"/>
                      </a:lnTo>
                      <a:cubicBezTo>
                        <a:pt x="114739" y="207631"/>
                        <a:pt x="46325" y="272737"/>
                        <a:pt x="439" y="278344"/>
                      </a:cubicBezTo>
                      <a:close/>
                    </a:path>
                  </a:pathLst>
                </a:custGeom>
                <a:solidFill>
                  <a:srgbClr val="4285F4"/>
                </a:solidFill>
                <a:ln w="2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9" name="フリーフォーム: 図形 98">
                  <a:extLst>
                    <a:ext uri="{FF2B5EF4-FFF2-40B4-BE49-F238E27FC236}">
                      <a16:creationId xmlns:a16="http://schemas.microsoft.com/office/drawing/2014/main" id="{EE55705A-FDB4-08BE-30E4-BE0805A369E1}"/>
                    </a:ext>
                  </a:extLst>
                </p:cNvPr>
                <p:cNvSpPr/>
                <p:nvPr/>
              </p:nvSpPr>
              <p:spPr>
                <a:xfrm>
                  <a:off x="8405018" y="6395142"/>
                  <a:ext cx="114299" cy="278011"/>
                </a:xfrm>
                <a:custGeom>
                  <a:avLst/>
                  <a:gdLst>
                    <a:gd name="connsiteX0" fmla="*/ 114768 w 114299"/>
                    <a:gd name="connsiteY0" fmla="*/ 330 h 278011"/>
                    <a:gd name="connsiteX1" fmla="*/ 468 w 114299"/>
                    <a:gd name="connsiteY1" fmla="*/ 48960 h 278011"/>
                    <a:gd name="connsiteX2" fmla="*/ 468 w 114299"/>
                    <a:gd name="connsiteY2" fmla="*/ 131403 h 278011"/>
                    <a:gd name="connsiteX3" fmla="*/ 114768 w 114299"/>
                    <a:gd name="connsiteY3" fmla="*/ 278341 h 278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299" h="278011">
                      <a:moveTo>
                        <a:pt x="114768" y="330"/>
                      </a:moveTo>
                      <a:lnTo>
                        <a:pt x="468" y="48960"/>
                      </a:lnTo>
                      <a:lnTo>
                        <a:pt x="468" y="131403"/>
                      </a:lnTo>
                      <a:cubicBezTo>
                        <a:pt x="468" y="207629"/>
                        <a:pt x="68882" y="272734"/>
                        <a:pt x="114768" y="278341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2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0" name="フリーフォーム: 図形 99">
                  <a:extLst>
                    <a:ext uri="{FF2B5EF4-FFF2-40B4-BE49-F238E27FC236}">
                      <a16:creationId xmlns:a16="http://schemas.microsoft.com/office/drawing/2014/main" id="{D464E3C2-78CC-BAB7-3434-AF7EC3D216E3}"/>
                    </a:ext>
                  </a:extLst>
                </p:cNvPr>
                <p:cNvSpPr/>
                <p:nvPr/>
              </p:nvSpPr>
              <p:spPr>
                <a:xfrm>
                  <a:off x="8471597" y="6442604"/>
                  <a:ext cx="97004" cy="191273"/>
                </a:xfrm>
                <a:custGeom>
                  <a:avLst/>
                  <a:gdLst>
                    <a:gd name="connsiteX0" fmla="*/ 48953 w 97004"/>
                    <a:gd name="connsiteY0" fmla="*/ 329 h 191273"/>
                    <a:gd name="connsiteX1" fmla="*/ 453 w 97004"/>
                    <a:gd name="connsiteY1" fmla="*/ 48829 h 191273"/>
                    <a:gd name="connsiteX2" fmla="*/ 36862 w 97004"/>
                    <a:gd name="connsiteY2" fmla="*/ 95788 h 191273"/>
                    <a:gd name="connsiteX3" fmla="*/ 36862 w 97004"/>
                    <a:gd name="connsiteY3" fmla="*/ 122166 h 191273"/>
                    <a:gd name="connsiteX4" fmla="*/ 9425 w 97004"/>
                    <a:gd name="connsiteY4" fmla="*/ 122166 h 191273"/>
                    <a:gd name="connsiteX5" fmla="*/ 9425 w 97004"/>
                    <a:gd name="connsiteY5" fmla="*/ 146356 h 191273"/>
                    <a:gd name="connsiteX6" fmla="*/ 36862 w 97004"/>
                    <a:gd name="connsiteY6" fmla="*/ 146356 h 191273"/>
                    <a:gd name="connsiteX7" fmla="*/ 36862 w 97004"/>
                    <a:gd name="connsiteY7" fmla="*/ 161305 h 191273"/>
                    <a:gd name="connsiteX8" fmla="*/ 19305 w 97004"/>
                    <a:gd name="connsiteY8" fmla="*/ 161305 h 191273"/>
                    <a:gd name="connsiteX9" fmla="*/ 19305 w 97004"/>
                    <a:gd name="connsiteY9" fmla="*/ 185495 h 191273"/>
                    <a:gd name="connsiteX10" fmla="*/ 36862 w 97004"/>
                    <a:gd name="connsiteY10" fmla="*/ 185495 h 191273"/>
                    <a:gd name="connsiteX11" fmla="*/ 36862 w 97004"/>
                    <a:gd name="connsiteY11" fmla="*/ 191603 h 191273"/>
                    <a:gd name="connsiteX12" fmla="*/ 61052 w 97004"/>
                    <a:gd name="connsiteY12" fmla="*/ 191603 h 191273"/>
                    <a:gd name="connsiteX13" fmla="*/ 61052 w 97004"/>
                    <a:gd name="connsiteY13" fmla="*/ 95788 h 191273"/>
                    <a:gd name="connsiteX14" fmla="*/ 97458 w 97004"/>
                    <a:gd name="connsiteY14" fmla="*/ 48829 h 191273"/>
                    <a:gd name="connsiteX15" fmla="*/ 48953 w 97004"/>
                    <a:gd name="connsiteY15" fmla="*/ 329 h 191273"/>
                    <a:gd name="connsiteX16" fmla="*/ 48953 w 97004"/>
                    <a:gd name="connsiteY16" fmla="*/ 24513 h 191273"/>
                    <a:gd name="connsiteX17" fmla="*/ 73271 w 97004"/>
                    <a:gd name="connsiteY17" fmla="*/ 48457 h 191273"/>
                    <a:gd name="connsiteX18" fmla="*/ 73271 w 97004"/>
                    <a:gd name="connsiteY18" fmla="*/ 48829 h 191273"/>
                    <a:gd name="connsiteX19" fmla="*/ 49324 w 97004"/>
                    <a:gd name="connsiteY19" fmla="*/ 73144 h 191273"/>
                    <a:gd name="connsiteX20" fmla="*/ 48950 w 97004"/>
                    <a:gd name="connsiteY20" fmla="*/ 73144 h 191273"/>
                    <a:gd name="connsiteX21" fmla="*/ 24635 w 97004"/>
                    <a:gd name="connsiteY21" fmla="*/ 49197 h 191273"/>
                    <a:gd name="connsiteX22" fmla="*/ 24635 w 97004"/>
                    <a:gd name="connsiteY22" fmla="*/ 48829 h 191273"/>
                    <a:gd name="connsiteX23" fmla="*/ 48582 w 97004"/>
                    <a:gd name="connsiteY23" fmla="*/ 24513 h 191273"/>
                    <a:gd name="connsiteX24" fmla="*/ 48950 w 97004"/>
                    <a:gd name="connsiteY24" fmla="*/ 24513 h 191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7004" h="191273">
                      <a:moveTo>
                        <a:pt x="48953" y="329"/>
                      </a:moveTo>
                      <a:cubicBezTo>
                        <a:pt x="22308" y="329"/>
                        <a:pt x="453" y="22186"/>
                        <a:pt x="453" y="48829"/>
                      </a:cubicBezTo>
                      <a:cubicBezTo>
                        <a:pt x="453" y="71303"/>
                        <a:pt x="16005" y="90369"/>
                        <a:pt x="36862" y="95788"/>
                      </a:cubicBezTo>
                      <a:lnTo>
                        <a:pt x="36862" y="122166"/>
                      </a:lnTo>
                      <a:lnTo>
                        <a:pt x="9425" y="122166"/>
                      </a:lnTo>
                      <a:lnTo>
                        <a:pt x="9425" y="146356"/>
                      </a:lnTo>
                      <a:lnTo>
                        <a:pt x="36862" y="146356"/>
                      </a:lnTo>
                      <a:lnTo>
                        <a:pt x="36862" y="161305"/>
                      </a:lnTo>
                      <a:lnTo>
                        <a:pt x="19305" y="161305"/>
                      </a:lnTo>
                      <a:lnTo>
                        <a:pt x="19305" y="185495"/>
                      </a:lnTo>
                      <a:lnTo>
                        <a:pt x="36862" y="185495"/>
                      </a:lnTo>
                      <a:lnTo>
                        <a:pt x="36862" y="191603"/>
                      </a:lnTo>
                      <a:lnTo>
                        <a:pt x="61052" y="191603"/>
                      </a:lnTo>
                      <a:lnTo>
                        <a:pt x="61052" y="95788"/>
                      </a:lnTo>
                      <a:cubicBezTo>
                        <a:pt x="81906" y="90369"/>
                        <a:pt x="97458" y="71303"/>
                        <a:pt x="97458" y="48829"/>
                      </a:cubicBezTo>
                      <a:cubicBezTo>
                        <a:pt x="97458" y="22184"/>
                        <a:pt x="75598" y="329"/>
                        <a:pt x="48953" y="329"/>
                      </a:cubicBezTo>
                      <a:close/>
                      <a:moveTo>
                        <a:pt x="48953" y="24513"/>
                      </a:moveTo>
                      <a:cubicBezTo>
                        <a:pt x="62280" y="24410"/>
                        <a:pt x="73167" y="35130"/>
                        <a:pt x="73271" y="48457"/>
                      </a:cubicBezTo>
                      <a:cubicBezTo>
                        <a:pt x="73272" y="48581"/>
                        <a:pt x="73272" y="48705"/>
                        <a:pt x="73271" y="48829"/>
                      </a:cubicBezTo>
                      <a:cubicBezTo>
                        <a:pt x="73373" y="62156"/>
                        <a:pt x="62651" y="73042"/>
                        <a:pt x="49324" y="73144"/>
                      </a:cubicBezTo>
                      <a:cubicBezTo>
                        <a:pt x="49200" y="73145"/>
                        <a:pt x="49075" y="73145"/>
                        <a:pt x="48950" y="73144"/>
                      </a:cubicBezTo>
                      <a:cubicBezTo>
                        <a:pt x="35623" y="73245"/>
                        <a:pt x="24737" y="62524"/>
                        <a:pt x="24635" y="49197"/>
                      </a:cubicBezTo>
                      <a:cubicBezTo>
                        <a:pt x="24634" y="49074"/>
                        <a:pt x="24634" y="48951"/>
                        <a:pt x="24635" y="48829"/>
                      </a:cubicBezTo>
                      <a:cubicBezTo>
                        <a:pt x="24533" y="35501"/>
                        <a:pt x="35255" y="24615"/>
                        <a:pt x="48582" y="24513"/>
                      </a:cubicBezTo>
                      <a:cubicBezTo>
                        <a:pt x="48705" y="24513"/>
                        <a:pt x="48827" y="24513"/>
                        <a:pt x="48950" y="245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101" name="図 100">
                <a:extLst>
                  <a:ext uri="{FF2B5EF4-FFF2-40B4-BE49-F238E27FC236}">
                    <a16:creationId xmlns:a16="http://schemas.microsoft.com/office/drawing/2014/main" id="{E9ECB6DA-730B-116B-57BC-76AE9D7EE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43168" y="6400799"/>
                <a:ext cx="895350" cy="304800"/>
              </a:xfrm>
              <a:custGeom>
                <a:avLst/>
                <a:gdLst>
                  <a:gd name="connsiteX0" fmla="*/ -1 w 895350"/>
                  <a:gd name="connsiteY0" fmla="*/ -1 h 304800"/>
                  <a:gd name="connsiteX1" fmla="*/ 895350 w 895350"/>
                  <a:gd name="connsiteY1" fmla="*/ -1 h 304800"/>
                  <a:gd name="connsiteX2" fmla="*/ 895350 w 895350"/>
                  <a:gd name="connsiteY2" fmla="*/ 304800 h 304800"/>
                  <a:gd name="connsiteX3" fmla="*/ -1 w 89535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350" h="304800">
                    <a:moveTo>
                      <a:pt x="-1" y="-1"/>
                    </a:moveTo>
                    <a:lnTo>
                      <a:pt x="895350" y="-1"/>
                    </a:lnTo>
                    <a:lnTo>
                      <a:pt x="895350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02" name="グラフィックス 3">
            <a:extLst>
              <a:ext uri="{FF2B5EF4-FFF2-40B4-BE49-F238E27FC236}">
                <a16:creationId xmlns:a16="http://schemas.microsoft.com/office/drawing/2014/main" id="{F391E7B5-B92A-1678-1F97-CC08A74FA7E2}"/>
              </a:ext>
            </a:extLst>
          </p:cNvPr>
          <p:cNvGrpSpPr/>
          <p:nvPr/>
        </p:nvGrpSpPr>
        <p:grpSpPr>
          <a:xfrm>
            <a:off x="7619206" y="4443412"/>
            <a:ext cx="1143000" cy="571500"/>
            <a:chOff x="7619206" y="4443412"/>
            <a:chExt cx="1143000" cy="571500"/>
          </a:xfrm>
          <a:solidFill>
            <a:srgbClr val="FFFFFF"/>
          </a:solidFill>
        </p:grpSpPr>
        <p:sp>
          <p:nvSpPr>
            <p:cNvPr id="103" name="フリーフォーム: 図形 102">
              <a:extLst>
                <a:ext uri="{FF2B5EF4-FFF2-40B4-BE49-F238E27FC236}">
                  <a16:creationId xmlns:a16="http://schemas.microsoft.com/office/drawing/2014/main" id="{C9C31BA9-71D3-E2F8-07ED-0C0F09349DF6}"/>
                </a:ext>
              </a:extLst>
            </p:cNvPr>
            <p:cNvSpPr/>
            <p:nvPr/>
          </p:nvSpPr>
          <p:spPr>
            <a:xfrm>
              <a:off x="7619206" y="4443412"/>
              <a:ext cx="1143000" cy="571500"/>
            </a:xfrm>
            <a:custGeom>
              <a:avLst/>
              <a:gdLst>
                <a:gd name="connsiteX0" fmla="*/ 1133475 w 1143000"/>
                <a:gd name="connsiteY0" fmla="*/ 0 h 571500"/>
                <a:gd name="connsiteX1" fmla="*/ 1143000 w 1143000"/>
                <a:gd name="connsiteY1" fmla="*/ 9525 h 571500"/>
                <a:gd name="connsiteX2" fmla="*/ 1143000 w 1143000"/>
                <a:gd name="connsiteY2" fmla="*/ 561975 h 571500"/>
                <a:gd name="connsiteX3" fmla="*/ 1133475 w 1143000"/>
                <a:gd name="connsiteY3" fmla="*/ 571500 h 571500"/>
                <a:gd name="connsiteX4" fmla="*/ 9525 w 1143000"/>
                <a:gd name="connsiteY4" fmla="*/ 571500 h 571500"/>
                <a:gd name="connsiteX5" fmla="*/ 0 w 1143000"/>
                <a:gd name="connsiteY5" fmla="*/ 561975 h 571500"/>
                <a:gd name="connsiteX6" fmla="*/ 0 w 1143000"/>
                <a:gd name="connsiteY6" fmla="*/ 9525 h 571500"/>
                <a:gd name="connsiteX7" fmla="*/ 95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133475" y="0"/>
                  </a:moveTo>
                  <a:cubicBezTo>
                    <a:pt x="1138736" y="0"/>
                    <a:pt x="1143000" y="4264"/>
                    <a:pt x="1143000" y="9525"/>
                  </a:cubicBezTo>
                  <a:lnTo>
                    <a:pt x="1143000" y="561975"/>
                  </a:lnTo>
                  <a:cubicBezTo>
                    <a:pt x="1143000" y="567236"/>
                    <a:pt x="1138736" y="571500"/>
                    <a:pt x="1133475" y="571500"/>
                  </a:cubicBezTo>
                  <a:lnTo>
                    <a:pt x="9525" y="571500"/>
                  </a:lnTo>
                  <a:cubicBezTo>
                    <a:pt x="4265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4"/>
                    <a:pt x="4265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04" name="グラフィックス 3">
              <a:extLst>
                <a:ext uri="{FF2B5EF4-FFF2-40B4-BE49-F238E27FC236}">
                  <a16:creationId xmlns:a16="http://schemas.microsoft.com/office/drawing/2014/main" id="{C6415FBA-D50D-D200-1028-5C30D16526C3}"/>
                </a:ext>
              </a:extLst>
            </p:cNvPr>
            <p:cNvGrpSpPr/>
            <p:nvPr/>
          </p:nvGrpSpPr>
          <p:grpSpPr>
            <a:xfrm>
              <a:off x="7757318" y="4591049"/>
              <a:ext cx="895350" cy="304800"/>
              <a:chOff x="7757318" y="4591049"/>
              <a:chExt cx="895350" cy="304800"/>
            </a:xfrm>
          </p:grpSpPr>
          <p:grpSp>
            <p:nvGrpSpPr>
              <p:cNvPr id="105" name="グラフィックス 3">
                <a:extLst>
                  <a:ext uri="{FF2B5EF4-FFF2-40B4-BE49-F238E27FC236}">
                    <a16:creationId xmlns:a16="http://schemas.microsoft.com/office/drawing/2014/main" id="{A1AEFCF5-00E6-8645-C00E-70EAFE66411A}"/>
                  </a:ext>
                </a:extLst>
              </p:cNvPr>
              <p:cNvGrpSpPr/>
              <p:nvPr/>
            </p:nvGrpSpPr>
            <p:grpSpPr>
              <a:xfrm>
                <a:off x="7757318" y="4610099"/>
                <a:ext cx="285750" cy="228600"/>
                <a:chOff x="7757318" y="4610099"/>
                <a:chExt cx="285750" cy="228600"/>
              </a:xfrm>
            </p:grpSpPr>
            <p:sp>
              <p:nvSpPr>
                <p:cNvPr id="106" name="フリーフォーム: 図形 105">
                  <a:extLst>
                    <a:ext uri="{FF2B5EF4-FFF2-40B4-BE49-F238E27FC236}">
                      <a16:creationId xmlns:a16="http://schemas.microsoft.com/office/drawing/2014/main" id="{83F14C60-A36C-B6A4-1809-04CD73E39364}"/>
                    </a:ext>
                  </a:extLst>
                </p:cNvPr>
                <p:cNvSpPr/>
                <p:nvPr/>
              </p:nvSpPr>
              <p:spPr>
                <a:xfrm>
                  <a:off x="7757318" y="4610099"/>
                  <a:ext cx="285750" cy="100012"/>
                </a:xfrm>
                <a:custGeom>
                  <a:avLst/>
                  <a:gdLst>
                    <a:gd name="connsiteX0" fmla="*/ 420 w 285750"/>
                    <a:gd name="connsiteY0" fmla="*/ 179 h 100012"/>
                    <a:gd name="connsiteX1" fmla="*/ 286170 w 285750"/>
                    <a:gd name="connsiteY1" fmla="*/ 179 h 100012"/>
                    <a:gd name="connsiteX2" fmla="*/ 286170 w 285750"/>
                    <a:gd name="connsiteY2" fmla="*/ 100192 h 100012"/>
                    <a:gd name="connsiteX3" fmla="*/ 420 w 285750"/>
                    <a:gd name="connsiteY3" fmla="*/ 100192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0" h="100012">
                      <a:moveTo>
                        <a:pt x="420" y="179"/>
                      </a:moveTo>
                      <a:lnTo>
                        <a:pt x="286170" y="179"/>
                      </a:lnTo>
                      <a:lnTo>
                        <a:pt x="286170" y="100192"/>
                      </a:lnTo>
                      <a:lnTo>
                        <a:pt x="420" y="100192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7" name="フリーフォーム: 図形 106">
                  <a:extLst>
                    <a:ext uri="{FF2B5EF4-FFF2-40B4-BE49-F238E27FC236}">
                      <a16:creationId xmlns:a16="http://schemas.microsoft.com/office/drawing/2014/main" id="{C0ED5045-E7CE-E3CF-4119-FF0BE33624F4}"/>
                    </a:ext>
                  </a:extLst>
                </p:cNvPr>
                <p:cNvSpPr/>
                <p:nvPr/>
              </p:nvSpPr>
              <p:spPr>
                <a:xfrm>
                  <a:off x="8014493" y="4610099"/>
                  <a:ext cx="28575" cy="100012"/>
                </a:xfrm>
                <a:custGeom>
                  <a:avLst/>
                  <a:gdLst>
                    <a:gd name="connsiteX0" fmla="*/ 424 w 28575"/>
                    <a:gd name="connsiteY0" fmla="*/ 179 h 100012"/>
                    <a:gd name="connsiteX1" fmla="*/ 28999 w 28575"/>
                    <a:gd name="connsiteY1" fmla="*/ 179 h 100012"/>
                    <a:gd name="connsiteX2" fmla="*/ 28999 w 28575"/>
                    <a:gd name="connsiteY2" fmla="*/ 100192 h 100012"/>
                    <a:gd name="connsiteX3" fmla="*/ 424 w 28575"/>
                    <a:gd name="connsiteY3" fmla="*/ 100192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424" y="179"/>
                      </a:moveTo>
                      <a:lnTo>
                        <a:pt x="28999" y="179"/>
                      </a:lnTo>
                      <a:lnTo>
                        <a:pt x="28999" y="100192"/>
                      </a:lnTo>
                      <a:lnTo>
                        <a:pt x="424" y="100192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8" name="フリーフォーム: 図形 107">
                  <a:extLst>
                    <a:ext uri="{FF2B5EF4-FFF2-40B4-BE49-F238E27FC236}">
                      <a16:creationId xmlns:a16="http://schemas.microsoft.com/office/drawing/2014/main" id="{D1A7D8E1-6486-C33A-57BC-F76D9796956D}"/>
                    </a:ext>
                  </a:extLst>
                </p:cNvPr>
                <p:cNvSpPr/>
                <p:nvPr/>
              </p:nvSpPr>
              <p:spPr>
                <a:xfrm>
                  <a:off x="8014493" y="4610099"/>
                  <a:ext cx="28575" cy="100012"/>
                </a:xfrm>
                <a:custGeom>
                  <a:avLst/>
                  <a:gdLst>
                    <a:gd name="connsiteX0" fmla="*/ 424 w 28575"/>
                    <a:gd name="connsiteY0" fmla="*/ 100192 h 100012"/>
                    <a:gd name="connsiteX1" fmla="*/ 28999 w 28575"/>
                    <a:gd name="connsiteY1" fmla="*/ 179 h 100012"/>
                    <a:gd name="connsiteX2" fmla="*/ 424 w 28575"/>
                    <a:gd name="connsiteY2" fmla="*/ 179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5" h="100012">
                      <a:moveTo>
                        <a:pt x="424" y="100192"/>
                      </a:moveTo>
                      <a:lnTo>
                        <a:pt x="28999" y="179"/>
                      </a:lnTo>
                      <a:lnTo>
                        <a:pt x="424" y="179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9" name="フリーフォーム: 図形 108">
                  <a:extLst>
                    <a:ext uri="{FF2B5EF4-FFF2-40B4-BE49-F238E27FC236}">
                      <a16:creationId xmlns:a16="http://schemas.microsoft.com/office/drawing/2014/main" id="{87D02352-16AE-177E-76CE-C452888F4C05}"/>
                    </a:ext>
                  </a:extLst>
                </p:cNvPr>
                <p:cNvSpPr/>
                <p:nvPr/>
              </p:nvSpPr>
              <p:spPr>
                <a:xfrm>
                  <a:off x="7757318" y="4610099"/>
                  <a:ext cx="28575" cy="100012"/>
                </a:xfrm>
                <a:custGeom>
                  <a:avLst/>
                  <a:gdLst>
                    <a:gd name="connsiteX0" fmla="*/ 415 w 28575"/>
                    <a:gd name="connsiteY0" fmla="*/ 179 h 100012"/>
                    <a:gd name="connsiteX1" fmla="*/ 28990 w 28575"/>
                    <a:gd name="connsiteY1" fmla="*/ 179 h 100012"/>
                    <a:gd name="connsiteX2" fmla="*/ 28990 w 28575"/>
                    <a:gd name="connsiteY2" fmla="*/ 100192 h 100012"/>
                    <a:gd name="connsiteX3" fmla="*/ 415 w 28575"/>
                    <a:gd name="connsiteY3" fmla="*/ 100192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415" y="179"/>
                      </a:moveTo>
                      <a:lnTo>
                        <a:pt x="28990" y="179"/>
                      </a:lnTo>
                      <a:lnTo>
                        <a:pt x="28990" y="100192"/>
                      </a:lnTo>
                      <a:lnTo>
                        <a:pt x="415" y="100192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110" name="グラフィックス 3">
                  <a:extLst>
                    <a:ext uri="{FF2B5EF4-FFF2-40B4-BE49-F238E27FC236}">
                      <a16:creationId xmlns:a16="http://schemas.microsoft.com/office/drawing/2014/main" id="{E56B1635-D4D1-B8EC-3633-475D437A5E71}"/>
                    </a:ext>
                  </a:extLst>
                </p:cNvPr>
                <p:cNvGrpSpPr/>
                <p:nvPr/>
              </p:nvGrpSpPr>
              <p:grpSpPr>
                <a:xfrm>
                  <a:off x="7814468" y="4638674"/>
                  <a:ext cx="171450" cy="42862"/>
                  <a:chOff x="7814468" y="4638674"/>
                  <a:chExt cx="171450" cy="42862"/>
                </a:xfrm>
                <a:solidFill>
                  <a:srgbClr val="FFFFFF"/>
                </a:solidFill>
              </p:grpSpPr>
              <p:sp>
                <p:nvSpPr>
                  <p:cNvPr id="111" name="フリーフォーム: 図形 110">
                    <a:extLst>
                      <a:ext uri="{FF2B5EF4-FFF2-40B4-BE49-F238E27FC236}">
                        <a16:creationId xmlns:a16="http://schemas.microsoft.com/office/drawing/2014/main" id="{C7FA5FD9-3063-4994-AF0F-3BC1C812B89E}"/>
                      </a:ext>
                    </a:extLst>
                  </p:cNvPr>
                  <p:cNvSpPr/>
                  <p:nvPr/>
                </p:nvSpPr>
                <p:spPr>
                  <a:xfrm>
                    <a:off x="7814468" y="4652962"/>
                    <a:ext cx="85725" cy="14287"/>
                  </a:xfrm>
                  <a:custGeom>
                    <a:avLst/>
                    <a:gdLst>
                      <a:gd name="connsiteX0" fmla="*/ 418 w 85725"/>
                      <a:gd name="connsiteY0" fmla="*/ 179 h 14287"/>
                      <a:gd name="connsiteX1" fmla="*/ 86143 w 85725"/>
                      <a:gd name="connsiteY1" fmla="*/ 179 h 14287"/>
                      <a:gd name="connsiteX2" fmla="*/ 86143 w 85725"/>
                      <a:gd name="connsiteY2" fmla="*/ 14467 h 14287"/>
                      <a:gd name="connsiteX3" fmla="*/ 418 w 85725"/>
                      <a:gd name="connsiteY3" fmla="*/ 14467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14287">
                        <a:moveTo>
                          <a:pt x="418" y="179"/>
                        </a:moveTo>
                        <a:lnTo>
                          <a:pt x="86143" y="179"/>
                        </a:lnTo>
                        <a:lnTo>
                          <a:pt x="86143" y="14467"/>
                        </a:lnTo>
                        <a:lnTo>
                          <a:pt x="418" y="144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" name="フリーフォーム: 図形 111">
                    <a:extLst>
                      <a:ext uri="{FF2B5EF4-FFF2-40B4-BE49-F238E27FC236}">
                        <a16:creationId xmlns:a16="http://schemas.microsoft.com/office/drawing/2014/main" id="{1A517FD8-9437-3FC6-83BC-32D4BFFC81C4}"/>
                      </a:ext>
                    </a:extLst>
                  </p:cNvPr>
                  <p:cNvSpPr/>
                  <p:nvPr/>
                </p:nvSpPr>
                <p:spPr>
                  <a:xfrm>
                    <a:off x="7943056" y="4638674"/>
                    <a:ext cx="42862" cy="42862"/>
                  </a:xfrm>
                  <a:custGeom>
                    <a:avLst/>
                    <a:gdLst>
                      <a:gd name="connsiteX0" fmla="*/ 21853 w 42862"/>
                      <a:gd name="connsiteY0" fmla="*/ 179 h 42862"/>
                      <a:gd name="connsiteX1" fmla="*/ 43284 w 42862"/>
                      <a:gd name="connsiteY1" fmla="*/ 179 h 42862"/>
                      <a:gd name="connsiteX2" fmla="*/ 43284 w 42862"/>
                      <a:gd name="connsiteY2" fmla="*/ 43042 h 42862"/>
                      <a:gd name="connsiteX3" fmla="*/ 21853 w 42862"/>
                      <a:gd name="connsiteY3" fmla="*/ 43042 h 42862"/>
                      <a:gd name="connsiteX4" fmla="*/ 21853 w 42862"/>
                      <a:gd name="connsiteY4" fmla="*/ 43042 h 42862"/>
                      <a:gd name="connsiteX5" fmla="*/ 422 w 42862"/>
                      <a:gd name="connsiteY5" fmla="*/ 43042 h 42862"/>
                      <a:gd name="connsiteX6" fmla="*/ 422 w 42862"/>
                      <a:gd name="connsiteY6" fmla="*/ 179 h 42862"/>
                      <a:gd name="connsiteX7" fmla="*/ 21853 w 42862"/>
                      <a:gd name="connsiteY7" fmla="*/ 179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42862">
                        <a:moveTo>
                          <a:pt x="21853" y="179"/>
                        </a:moveTo>
                        <a:cubicBezTo>
                          <a:pt x="33689" y="179"/>
                          <a:pt x="43284" y="179"/>
                          <a:pt x="43284" y="179"/>
                        </a:cubicBezTo>
                        <a:lnTo>
                          <a:pt x="43284" y="43042"/>
                        </a:lnTo>
                        <a:cubicBezTo>
                          <a:pt x="43284" y="43042"/>
                          <a:pt x="33689" y="43042"/>
                          <a:pt x="21853" y="43042"/>
                        </a:cubicBezTo>
                        <a:lnTo>
                          <a:pt x="21853" y="43042"/>
                        </a:lnTo>
                        <a:cubicBezTo>
                          <a:pt x="10017" y="43042"/>
                          <a:pt x="422" y="43042"/>
                          <a:pt x="422" y="43042"/>
                        </a:cubicBezTo>
                        <a:lnTo>
                          <a:pt x="422" y="179"/>
                        </a:lnTo>
                        <a:cubicBezTo>
                          <a:pt x="422" y="179"/>
                          <a:pt x="10017" y="179"/>
                          <a:pt x="21853" y="1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13" name="フリーフォーム: 図形 112">
                  <a:extLst>
                    <a:ext uri="{FF2B5EF4-FFF2-40B4-BE49-F238E27FC236}">
                      <a16:creationId xmlns:a16="http://schemas.microsoft.com/office/drawing/2014/main" id="{1E65BEF5-EA09-DA2F-1B94-AF04825FEBC9}"/>
                    </a:ext>
                  </a:extLst>
                </p:cNvPr>
                <p:cNvSpPr/>
                <p:nvPr/>
              </p:nvSpPr>
              <p:spPr>
                <a:xfrm>
                  <a:off x="7757318" y="4738687"/>
                  <a:ext cx="285750" cy="100012"/>
                </a:xfrm>
                <a:custGeom>
                  <a:avLst/>
                  <a:gdLst>
                    <a:gd name="connsiteX0" fmla="*/ 420 w 285750"/>
                    <a:gd name="connsiteY0" fmla="*/ 184 h 100012"/>
                    <a:gd name="connsiteX1" fmla="*/ 286170 w 285750"/>
                    <a:gd name="connsiteY1" fmla="*/ 184 h 100012"/>
                    <a:gd name="connsiteX2" fmla="*/ 286170 w 285750"/>
                    <a:gd name="connsiteY2" fmla="*/ 100196 h 100012"/>
                    <a:gd name="connsiteX3" fmla="*/ 420 w 285750"/>
                    <a:gd name="connsiteY3" fmla="*/ 100196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0" h="100012">
                      <a:moveTo>
                        <a:pt x="420" y="184"/>
                      </a:moveTo>
                      <a:lnTo>
                        <a:pt x="286170" y="184"/>
                      </a:lnTo>
                      <a:lnTo>
                        <a:pt x="286170" y="100196"/>
                      </a:lnTo>
                      <a:lnTo>
                        <a:pt x="420" y="100196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14" name="フリーフォーム: 図形 113">
                  <a:extLst>
                    <a:ext uri="{FF2B5EF4-FFF2-40B4-BE49-F238E27FC236}">
                      <a16:creationId xmlns:a16="http://schemas.microsoft.com/office/drawing/2014/main" id="{2A7D197F-AA36-3810-A0E0-827F696CDCAF}"/>
                    </a:ext>
                  </a:extLst>
                </p:cNvPr>
                <p:cNvSpPr/>
                <p:nvPr/>
              </p:nvSpPr>
              <p:spPr>
                <a:xfrm>
                  <a:off x="8014493" y="4738687"/>
                  <a:ext cx="28575" cy="100012"/>
                </a:xfrm>
                <a:custGeom>
                  <a:avLst/>
                  <a:gdLst>
                    <a:gd name="connsiteX0" fmla="*/ 424 w 28575"/>
                    <a:gd name="connsiteY0" fmla="*/ 184 h 100012"/>
                    <a:gd name="connsiteX1" fmla="*/ 28999 w 28575"/>
                    <a:gd name="connsiteY1" fmla="*/ 184 h 100012"/>
                    <a:gd name="connsiteX2" fmla="*/ 28999 w 28575"/>
                    <a:gd name="connsiteY2" fmla="*/ 100196 h 100012"/>
                    <a:gd name="connsiteX3" fmla="*/ 424 w 28575"/>
                    <a:gd name="connsiteY3" fmla="*/ 100196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424" y="184"/>
                      </a:moveTo>
                      <a:lnTo>
                        <a:pt x="28999" y="184"/>
                      </a:lnTo>
                      <a:lnTo>
                        <a:pt x="28999" y="100196"/>
                      </a:lnTo>
                      <a:lnTo>
                        <a:pt x="424" y="10019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15" name="フリーフォーム: 図形 114">
                  <a:extLst>
                    <a:ext uri="{FF2B5EF4-FFF2-40B4-BE49-F238E27FC236}">
                      <a16:creationId xmlns:a16="http://schemas.microsoft.com/office/drawing/2014/main" id="{277FB002-8F9B-905C-E37B-351AB7619735}"/>
                    </a:ext>
                  </a:extLst>
                </p:cNvPr>
                <p:cNvSpPr/>
                <p:nvPr/>
              </p:nvSpPr>
              <p:spPr>
                <a:xfrm>
                  <a:off x="8014493" y="4738687"/>
                  <a:ext cx="28575" cy="100012"/>
                </a:xfrm>
                <a:custGeom>
                  <a:avLst/>
                  <a:gdLst>
                    <a:gd name="connsiteX0" fmla="*/ 424 w 28575"/>
                    <a:gd name="connsiteY0" fmla="*/ 100196 h 100012"/>
                    <a:gd name="connsiteX1" fmla="*/ 28999 w 28575"/>
                    <a:gd name="connsiteY1" fmla="*/ 184 h 100012"/>
                    <a:gd name="connsiteX2" fmla="*/ 424 w 28575"/>
                    <a:gd name="connsiteY2" fmla="*/ 184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5" h="100012">
                      <a:moveTo>
                        <a:pt x="424" y="100196"/>
                      </a:moveTo>
                      <a:lnTo>
                        <a:pt x="28999" y="184"/>
                      </a:lnTo>
                      <a:lnTo>
                        <a:pt x="424" y="184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16" name="フリーフォーム: 図形 115">
                  <a:extLst>
                    <a:ext uri="{FF2B5EF4-FFF2-40B4-BE49-F238E27FC236}">
                      <a16:creationId xmlns:a16="http://schemas.microsoft.com/office/drawing/2014/main" id="{DEEB3C31-4FA1-8FFB-9A88-7C6134808B43}"/>
                    </a:ext>
                  </a:extLst>
                </p:cNvPr>
                <p:cNvSpPr/>
                <p:nvPr/>
              </p:nvSpPr>
              <p:spPr>
                <a:xfrm>
                  <a:off x="7757318" y="4738687"/>
                  <a:ext cx="28575" cy="100012"/>
                </a:xfrm>
                <a:custGeom>
                  <a:avLst/>
                  <a:gdLst>
                    <a:gd name="connsiteX0" fmla="*/ 415 w 28575"/>
                    <a:gd name="connsiteY0" fmla="*/ 184 h 100012"/>
                    <a:gd name="connsiteX1" fmla="*/ 28990 w 28575"/>
                    <a:gd name="connsiteY1" fmla="*/ 184 h 100012"/>
                    <a:gd name="connsiteX2" fmla="*/ 28990 w 28575"/>
                    <a:gd name="connsiteY2" fmla="*/ 100196 h 100012"/>
                    <a:gd name="connsiteX3" fmla="*/ 415 w 28575"/>
                    <a:gd name="connsiteY3" fmla="*/ 100196 h 100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100012">
                      <a:moveTo>
                        <a:pt x="415" y="184"/>
                      </a:moveTo>
                      <a:lnTo>
                        <a:pt x="28990" y="184"/>
                      </a:lnTo>
                      <a:lnTo>
                        <a:pt x="28990" y="100196"/>
                      </a:lnTo>
                      <a:lnTo>
                        <a:pt x="415" y="10019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117" name="グラフィックス 3">
                  <a:extLst>
                    <a:ext uri="{FF2B5EF4-FFF2-40B4-BE49-F238E27FC236}">
                      <a16:creationId xmlns:a16="http://schemas.microsoft.com/office/drawing/2014/main" id="{892AA37A-CEDD-D563-407F-96CA8F1F322C}"/>
                    </a:ext>
                  </a:extLst>
                </p:cNvPr>
                <p:cNvGrpSpPr/>
                <p:nvPr/>
              </p:nvGrpSpPr>
              <p:grpSpPr>
                <a:xfrm>
                  <a:off x="7814468" y="4767262"/>
                  <a:ext cx="171450" cy="42862"/>
                  <a:chOff x="7814468" y="4767262"/>
                  <a:chExt cx="171450" cy="42862"/>
                </a:xfrm>
                <a:solidFill>
                  <a:srgbClr val="FFFFFF"/>
                </a:solidFill>
              </p:grpSpPr>
              <p:sp>
                <p:nvSpPr>
                  <p:cNvPr id="118" name="フリーフォーム: 図形 117">
                    <a:extLst>
                      <a:ext uri="{FF2B5EF4-FFF2-40B4-BE49-F238E27FC236}">
                        <a16:creationId xmlns:a16="http://schemas.microsoft.com/office/drawing/2014/main" id="{9C83F2CE-1702-815C-3B95-804C652C3495}"/>
                      </a:ext>
                    </a:extLst>
                  </p:cNvPr>
                  <p:cNvSpPr/>
                  <p:nvPr/>
                </p:nvSpPr>
                <p:spPr>
                  <a:xfrm>
                    <a:off x="7814468" y="4781549"/>
                    <a:ext cx="85725" cy="14287"/>
                  </a:xfrm>
                  <a:custGeom>
                    <a:avLst/>
                    <a:gdLst>
                      <a:gd name="connsiteX0" fmla="*/ 418 w 85725"/>
                      <a:gd name="connsiteY0" fmla="*/ 184 h 14287"/>
                      <a:gd name="connsiteX1" fmla="*/ 86143 w 85725"/>
                      <a:gd name="connsiteY1" fmla="*/ 184 h 14287"/>
                      <a:gd name="connsiteX2" fmla="*/ 86143 w 85725"/>
                      <a:gd name="connsiteY2" fmla="*/ 14471 h 14287"/>
                      <a:gd name="connsiteX3" fmla="*/ 418 w 85725"/>
                      <a:gd name="connsiteY3" fmla="*/ 14471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14287">
                        <a:moveTo>
                          <a:pt x="418" y="184"/>
                        </a:moveTo>
                        <a:lnTo>
                          <a:pt x="86143" y="184"/>
                        </a:lnTo>
                        <a:lnTo>
                          <a:pt x="86143" y="14471"/>
                        </a:lnTo>
                        <a:lnTo>
                          <a:pt x="418" y="144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" name="フリーフォーム: 図形 118">
                    <a:extLst>
                      <a:ext uri="{FF2B5EF4-FFF2-40B4-BE49-F238E27FC236}">
                        <a16:creationId xmlns:a16="http://schemas.microsoft.com/office/drawing/2014/main" id="{0FBB268B-A2CE-A07B-91D8-9065E9B1B429}"/>
                      </a:ext>
                    </a:extLst>
                  </p:cNvPr>
                  <p:cNvSpPr/>
                  <p:nvPr/>
                </p:nvSpPr>
                <p:spPr>
                  <a:xfrm>
                    <a:off x="7943056" y="4767262"/>
                    <a:ext cx="42862" cy="42862"/>
                  </a:xfrm>
                  <a:custGeom>
                    <a:avLst/>
                    <a:gdLst>
                      <a:gd name="connsiteX0" fmla="*/ 21853 w 42862"/>
                      <a:gd name="connsiteY0" fmla="*/ 184 h 42862"/>
                      <a:gd name="connsiteX1" fmla="*/ 43284 w 42862"/>
                      <a:gd name="connsiteY1" fmla="*/ 184 h 42862"/>
                      <a:gd name="connsiteX2" fmla="*/ 43284 w 42862"/>
                      <a:gd name="connsiteY2" fmla="*/ 43046 h 42862"/>
                      <a:gd name="connsiteX3" fmla="*/ 21853 w 42862"/>
                      <a:gd name="connsiteY3" fmla="*/ 43046 h 42862"/>
                      <a:gd name="connsiteX4" fmla="*/ 21853 w 42862"/>
                      <a:gd name="connsiteY4" fmla="*/ 43046 h 42862"/>
                      <a:gd name="connsiteX5" fmla="*/ 422 w 42862"/>
                      <a:gd name="connsiteY5" fmla="*/ 43046 h 42862"/>
                      <a:gd name="connsiteX6" fmla="*/ 422 w 42862"/>
                      <a:gd name="connsiteY6" fmla="*/ 184 h 42862"/>
                      <a:gd name="connsiteX7" fmla="*/ 21853 w 42862"/>
                      <a:gd name="connsiteY7" fmla="*/ 184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42862">
                        <a:moveTo>
                          <a:pt x="21853" y="184"/>
                        </a:moveTo>
                        <a:cubicBezTo>
                          <a:pt x="33689" y="184"/>
                          <a:pt x="43284" y="184"/>
                          <a:pt x="43284" y="184"/>
                        </a:cubicBezTo>
                        <a:lnTo>
                          <a:pt x="43284" y="43046"/>
                        </a:lnTo>
                        <a:cubicBezTo>
                          <a:pt x="43284" y="43046"/>
                          <a:pt x="33689" y="43046"/>
                          <a:pt x="21853" y="43046"/>
                        </a:cubicBezTo>
                        <a:lnTo>
                          <a:pt x="21853" y="43046"/>
                        </a:lnTo>
                        <a:cubicBezTo>
                          <a:pt x="10017" y="43046"/>
                          <a:pt x="422" y="43046"/>
                          <a:pt x="422" y="43046"/>
                        </a:cubicBezTo>
                        <a:lnTo>
                          <a:pt x="422" y="184"/>
                        </a:lnTo>
                        <a:cubicBezTo>
                          <a:pt x="422" y="184"/>
                          <a:pt x="10017" y="184"/>
                          <a:pt x="21853" y="18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</p:grpSp>
          <p:pic>
            <p:nvPicPr>
              <p:cNvPr id="120" name="図 119">
                <a:extLst>
                  <a:ext uri="{FF2B5EF4-FFF2-40B4-BE49-F238E27FC236}">
                    <a16:creationId xmlns:a16="http://schemas.microsoft.com/office/drawing/2014/main" id="{D376BCDC-BD7C-85FB-1C25-896213B6A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2618" y="4591049"/>
                <a:ext cx="400050" cy="304800"/>
              </a:xfrm>
              <a:custGeom>
                <a:avLst/>
                <a:gdLst>
                  <a:gd name="connsiteX0" fmla="*/ -1 w 400050"/>
                  <a:gd name="connsiteY0" fmla="*/ -1 h 304800"/>
                  <a:gd name="connsiteX1" fmla="*/ 400050 w 400050"/>
                  <a:gd name="connsiteY1" fmla="*/ -1 h 304800"/>
                  <a:gd name="connsiteX2" fmla="*/ 400050 w 400050"/>
                  <a:gd name="connsiteY2" fmla="*/ 304800 h 304800"/>
                  <a:gd name="connsiteX3" fmla="*/ -1 w 40005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050" h="304800">
                    <a:moveTo>
                      <a:pt x="-1" y="-1"/>
                    </a:moveTo>
                    <a:lnTo>
                      <a:pt x="400050" y="-1"/>
                    </a:lnTo>
                    <a:lnTo>
                      <a:pt x="400050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21" name="グラフィックス 3">
            <a:extLst>
              <a:ext uri="{FF2B5EF4-FFF2-40B4-BE49-F238E27FC236}">
                <a16:creationId xmlns:a16="http://schemas.microsoft.com/office/drawing/2014/main" id="{09E1083B-B8C6-9A73-E535-C28008FD8D3B}"/>
              </a:ext>
            </a:extLst>
          </p:cNvPr>
          <p:cNvGrpSpPr/>
          <p:nvPr/>
        </p:nvGrpSpPr>
        <p:grpSpPr>
          <a:xfrm>
            <a:off x="8643143" y="4824806"/>
            <a:ext cx="304799" cy="370685"/>
            <a:chOff x="8643143" y="4824806"/>
            <a:chExt cx="304799" cy="370685"/>
          </a:xfrm>
        </p:grpSpPr>
        <p:sp>
          <p:nvSpPr>
            <p:cNvPr id="122" name="フリーフォーム: 図形 121">
              <a:extLst>
                <a:ext uri="{FF2B5EF4-FFF2-40B4-BE49-F238E27FC236}">
                  <a16:creationId xmlns:a16="http://schemas.microsoft.com/office/drawing/2014/main" id="{13760225-CF70-0B5B-2CA8-749598E25B92}"/>
                </a:ext>
              </a:extLst>
            </p:cNvPr>
            <p:cNvSpPr/>
            <p:nvPr/>
          </p:nvSpPr>
          <p:spPr>
            <a:xfrm>
              <a:off x="8795543" y="4824806"/>
              <a:ext cx="152399" cy="370685"/>
            </a:xfrm>
            <a:custGeom>
              <a:avLst/>
              <a:gdLst>
                <a:gd name="connsiteX0" fmla="*/ 470 w 152399"/>
                <a:gd name="connsiteY0" fmla="*/ 170 h 370685"/>
                <a:gd name="connsiteX1" fmla="*/ 152870 w 152399"/>
                <a:gd name="connsiteY1" fmla="*/ 65014 h 370685"/>
                <a:gd name="connsiteX2" fmla="*/ 152870 w 152399"/>
                <a:gd name="connsiteY2" fmla="*/ 174937 h 370685"/>
                <a:gd name="connsiteX3" fmla="*/ 470 w 152399"/>
                <a:gd name="connsiteY3" fmla="*/ 370856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9" h="370685">
                  <a:moveTo>
                    <a:pt x="470" y="170"/>
                  </a:moveTo>
                  <a:lnTo>
                    <a:pt x="152870" y="65014"/>
                  </a:lnTo>
                  <a:lnTo>
                    <a:pt x="152870" y="174937"/>
                  </a:lnTo>
                  <a:cubicBezTo>
                    <a:pt x="152870" y="276572"/>
                    <a:pt x="61652" y="363379"/>
                    <a:pt x="470" y="370856"/>
                  </a:cubicBezTo>
                  <a:close/>
                </a:path>
              </a:pathLst>
            </a:custGeom>
            <a:solidFill>
              <a:srgbClr val="4285F4"/>
            </a:solidFill>
            <a:ln w="3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3" name="フリーフォーム: 図形 122">
              <a:extLst>
                <a:ext uri="{FF2B5EF4-FFF2-40B4-BE49-F238E27FC236}">
                  <a16:creationId xmlns:a16="http://schemas.microsoft.com/office/drawing/2014/main" id="{68EAFD69-5772-0F9C-2E12-C06BE588D03C}"/>
                </a:ext>
              </a:extLst>
            </p:cNvPr>
            <p:cNvSpPr/>
            <p:nvPr/>
          </p:nvSpPr>
          <p:spPr>
            <a:xfrm>
              <a:off x="8643143" y="4824806"/>
              <a:ext cx="152399" cy="370681"/>
            </a:xfrm>
            <a:custGeom>
              <a:avLst/>
              <a:gdLst>
                <a:gd name="connsiteX0" fmla="*/ 152895 w 152399"/>
                <a:gd name="connsiteY0" fmla="*/ 170 h 370681"/>
                <a:gd name="connsiteX1" fmla="*/ 495 w 152399"/>
                <a:gd name="connsiteY1" fmla="*/ 65010 h 370681"/>
                <a:gd name="connsiteX2" fmla="*/ 495 w 152399"/>
                <a:gd name="connsiteY2" fmla="*/ 174933 h 370681"/>
                <a:gd name="connsiteX3" fmla="*/ 152895 w 152399"/>
                <a:gd name="connsiteY3" fmla="*/ 370852 h 37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9" h="370681">
                  <a:moveTo>
                    <a:pt x="152895" y="170"/>
                  </a:moveTo>
                  <a:lnTo>
                    <a:pt x="495" y="65010"/>
                  </a:lnTo>
                  <a:lnTo>
                    <a:pt x="495" y="174933"/>
                  </a:lnTo>
                  <a:cubicBezTo>
                    <a:pt x="495" y="276568"/>
                    <a:pt x="91713" y="363375"/>
                    <a:pt x="152895" y="370852"/>
                  </a:cubicBezTo>
                  <a:close/>
                </a:path>
              </a:pathLst>
            </a:custGeom>
            <a:solidFill>
              <a:srgbClr val="669DF6"/>
            </a:solidFill>
            <a:ln w="3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4" name="フリーフォーム: 図形 123">
              <a:extLst>
                <a:ext uri="{FF2B5EF4-FFF2-40B4-BE49-F238E27FC236}">
                  <a16:creationId xmlns:a16="http://schemas.microsoft.com/office/drawing/2014/main" id="{9E14A431-4D5D-93E3-BF4C-26F367D241D3}"/>
                </a:ext>
              </a:extLst>
            </p:cNvPr>
            <p:cNvSpPr/>
            <p:nvPr/>
          </p:nvSpPr>
          <p:spPr>
            <a:xfrm>
              <a:off x="8731915" y="4888090"/>
              <a:ext cx="129339" cy="255031"/>
            </a:xfrm>
            <a:custGeom>
              <a:avLst/>
              <a:gdLst>
                <a:gd name="connsiteX0" fmla="*/ 65148 w 129339"/>
                <a:gd name="connsiteY0" fmla="*/ 169 h 255031"/>
                <a:gd name="connsiteX1" fmla="*/ 482 w 129339"/>
                <a:gd name="connsiteY1" fmla="*/ 64835 h 255031"/>
                <a:gd name="connsiteX2" fmla="*/ 49027 w 129339"/>
                <a:gd name="connsiteY2" fmla="*/ 127448 h 255031"/>
                <a:gd name="connsiteX3" fmla="*/ 49027 w 129339"/>
                <a:gd name="connsiteY3" fmla="*/ 162618 h 255031"/>
                <a:gd name="connsiteX4" fmla="*/ 12444 w 129339"/>
                <a:gd name="connsiteY4" fmla="*/ 162618 h 255031"/>
                <a:gd name="connsiteX5" fmla="*/ 12444 w 129339"/>
                <a:gd name="connsiteY5" fmla="*/ 194872 h 255031"/>
                <a:gd name="connsiteX6" fmla="*/ 49027 w 129339"/>
                <a:gd name="connsiteY6" fmla="*/ 194872 h 255031"/>
                <a:gd name="connsiteX7" fmla="*/ 49027 w 129339"/>
                <a:gd name="connsiteY7" fmla="*/ 214804 h 255031"/>
                <a:gd name="connsiteX8" fmla="*/ 25619 w 129339"/>
                <a:gd name="connsiteY8" fmla="*/ 214804 h 255031"/>
                <a:gd name="connsiteX9" fmla="*/ 25619 w 129339"/>
                <a:gd name="connsiteY9" fmla="*/ 247057 h 255031"/>
                <a:gd name="connsiteX10" fmla="*/ 49027 w 129339"/>
                <a:gd name="connsiteY10" fmla="*/ 247057 h 255031"/>
                <a:gd name="connsiteX11" fmla="*/ 49027 w 129339"/>
                <a:gd name="connsiteY11" fmla="*/ 255201 h 255031"/>
                <a:gd name="connsiteX12" fmla="*/ 81281 w 129339"/>
                <a:gd name="connsiteY12" fmla="*/ 255201 h 255031"/>
                <a:gd name="connsiteX13" fmla="*/ 81281 w 129339"/>
                <a:gd name="connsiteY13" fmla="*/ 127448 h 255031"/>
                <a:gd name="connsiteX14" fmla="*/ 129822 w 129339"/>
                <a:gd name="connsiteY14" fmla="*/ 64835 h 255031"/>
                <a:gd name="connsiteX15" fmla="*/ 65148 w 129339"/>
                <a:gd name="connsiteY15" fmla="*/ 169 h 255031"/>
                <a:gd name="connsiteX16" fmla="*/ 65148 w 129339"/>
                <a:gd name="connsiteY16" fmla="*/ 32415 h 255031"/>
                <a:gd name="connsiteX17" fmla="*/ 97572 w 129339"/>
                <a:gd name="connsiteY17" fmla="*/ 64340 h 255031"/>
                <a:gd name="connsiteX18" fmla="*/ 97572 w 129339"/>
                <a:gd name="connsiteY18" fmla="*/ 64835 h 255031"/>
                <a:gd name="connsiteX19" fmla="*/ 65643 w 129339"/>
                <a:gd name="connsiteY19" fmla="*/ 97255 h 255031"/>
                <a:gd name="connsiteX20" fmla="*/ 65145 w 129339"/>
                <a:gd name="connsiteY20" fmla="*/ 97255 h 255031"/>
                <a:gd name="connsiteX21" fmla="*/ 32725 w 129339"/>
                <a:gd name="connsiteY21" fmla="*/ 65326 h 255031"/>
                <a:gd name="connsiteX22" fmla="*/ 32725 w 129339"/>
                <a:gd name="connsiteY22" fmla="*/ 64835 h 255031"/>
                <a:gd name="connsiteX23" fmla="*/ 64654 w 129339"/>
                <a:gd name="connsiteY23" fmla="*/ 32415 h 255031"/>
                <a:gd name="connsiteX24" fmla="*/ 65145 w 129339"/>
                <a:gd name="connsiteY24" fmla="*/ 32415 h 2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339" h="255031">
                  <a:moveTo>
                    <a:pt x="65148" y="169"/>
                  </a:moveTo>
                  <a:cubicBezTo>
                    <a:pt x="29622" y="169"/>
                    <a:pt x="482" y="29312"/>
                    <a:pt x="482" y="64835"/>
                  </a:cubicBezTo>
                  <a:cubicBezTo>
                    <a:pt x="482" y="94801"/>
                    <a:pt x="21219" y="120223"/>
                    <a:pt x="49027" y="127448"/>
                  </a:cubicBezTo>
                  <a:lnTo>
                    <a:pt x="49027" y="162618"/>
                  </a:lnTo>
                  <a:lnTo>
                    <a:pt x="12444" y="162618"/>
                  </a:lnTo>
                  <a:lnTo>
                    <a:pt x="12444" y="194872"/>
                  </a:lnTo>
                  <a:lnTo>
                    <a:pt x="49027" y="194872"/>
                  </a:lnTo>
                  <a:lnTo>
                    <a:pt x="49027" y="214804"/>
                  </a:lnTo>
                  <a:lnTo>
                    <a:pt x="25619" y="214804"/>
                  </a:lnTo>
                  <a:lnTo>
                    <a:pt x="25619" y="247057"/>
                  </a:lnTo>
                  <a:lnTo>
                    <a:pt x="49027" y="247057"/>
                  </a:lnTo>
                  <a:lnTo>
                    <a:pt x="49027" y="255201"/>
                  </a:lnTo>
                  <a:lnTo>
                    <a:pt x="81281" y="255201"/>
                  </a:lnTo>
                  <a:lnTo>
                    <a:pt x="81281" y="127448"/>
                  </a:lnTo>
                  <a:cubicBezTo>
                    <a:pt x="109086" y="120223"/>
                    <a:pt x="129822" y="94801"/>
                    <a:pt x="129822" y="64835"/>
                  </a:cubicBezTo>
                  <a:cubicBezTo>
                    <a:pt x="129822" y="29309"/>
                    <a:pt x="100675" y="169"/>
                    <a:pt x="65148" y="169"/>
                  </a:cubicBezTo>
                  <a:close/>
                  <a:moveTo>
                    <a:pt x="65148" y="32415"/>
                  </a:moveTo>
                  <a:cubicBezTo>
                    <a:pt x="82918" y="32277"/>
                    <a:pt x="97434" y="46571"/>
                    <a:pt x="97572" y="64340"/>
                  </a:cubicBezTo>
                  <a:cubicBezTo>
                    <a:pt x="97573" y="64505"/>
                    <a:pt x="97573" y="64670"/>
                    <a:pt x="97572" y="64835"/>
                  </a:cubicBezTo>
                  <a:cubicBezTo>
                    <a:pt x="97708" y="82605"/>
                    <a:pt x="83413" y="97120"/>
                    <a:pt x="65643" y="97255"/>
                  </a:cubicBezTo>
                  <a:cubicBezTo>
                    <a:pt x="65477" y="97257"/>
                    <a:pt x="65311" y="97257"/>
                    <a:pt x="65145" y="97255"/>
                  </a:cubicBezTo>
                  <a:cubicBezTo>
                    <a:pt x="47375" y="97391"/>
                    <a:pt x="32860" y="83096"/>
                    <a:pt x="32725" y="65326"/>
                  </a:cubicBezTo>
                  <a:cubicBezTo>
                    <a:pt x="32723" y="65163"/>
                    <a:pt x="32723" y="64999"/>
                    <a:pt x="32725" y="64835"/>
                  </a:cubicBezTo>
                  <a:cubicBezTo>
                    <a:pt x="32589" y="47066"/>
                    <a:pt x="46884" y="32551"/>
                    <a:pt x="64654" y="32415"/>
                  </a:cubicBezTo>
                  <a:cubicBezTo>
                    <a:pt x="64817" y="32414"/>
                    <a:pt x="64981" y="32414"/>
                    <a:pt x="65145" y="32415"/>
                  </a:cubicBezTo>
                  <a:close/>
                </a:path>
              </a:pathLst>
            </a:custGeom>
            <a:solidFill>
              <a:srgbClr val="FFFFFF"/>
            </a:solidFill>
            <a:ln w="3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25" name="グラフィックス 3">
            <a:extLst>
              <a:ext uri="{FF2B5EF4-FFF2-40B4-BE49-F238E27FC236}">
                <a16:creationId xmlns:a16="http://schemas.microsoft.com/office/drawing/2014/main" id="{6A823BAA-F996-8A2C-7281-841992571B37}"/>
              </a:ext>
            </a:extLst>
          </p:cNvPr>
          <p:cNvGrpSpPr/>
          <p:nvPr/>
        </p:nvGrpSpPr>
        <p:grpSpPr>
          <a:xfrm>
            <a:off x="9238456" y="4443412"/>
            <a:ext cx="1143000" cy="571500"/>
            <a:chOff x="9238456" y="4443412"/>
            <a:chExt cx="1143000" cy="571500"/>
          </a:xfrm>
          <a:solidFill>
            <a:srgbClr val="FFFFFF"/>
          </a:solidFill>
        </p:grpSpPr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B61D424C-66EE-FDEF-E2D4-0A48C9B19548}"/>
                </a:ext>
              </a:extLst>
            </p:cNvPr>
            <p:cNvSpPr/>
            <p:nvPr/>
          </p:nvSpPr>
          <p:spPr>
            <a:xfrm>
              <a:off x="9238456" y="4443412"/>
              <a:ext cx="1143000" cy="571500"/>
            </a:xfrm>
            <a:custGeom>
              <a:avLst/>
              <a:gdLst>
                <a:gd name="connsiteX0" fmla="*/ 1133475 w 1143000"/>
                <a:gd name="connsiteY0" fmla="*/ 0 h 571500"/>
                <a:gd name="connsiteX1" fmla="*/ 1143000 w 1143000"/>
                <a:gd name="connsiteY1" fmla="*/ 9525 h 571500"/>
                <a:gd name="connsiteX2" fmla="*/ 1143000 w 1143000"/>
                <a:gd name="connsiteY2" fmla="*/ 561975 h 571500"/>
                <a:gd name="connsiteX3" fmla="*/ 1133475 w 1143000"/>
                <a:gd name="connsiteY3" fmla="*/ 571500 h 571500"/>
                <a:gd name="connsiteX4" fmla="*/ 9525 w 1143000"/>
                <a:gd name="connsiteY4" fmla="*/ 571500 h 571500"/>
                <a:gd name="connsiteX5" fmla="*/ 0 w 1143000"/>
                <a:gd name="connsiteY5" fmla="*/ 561975 h 571500"/>
                <a:gd name="connsiteX6" fmla="*/ 0 w 1143000"/>
                <a:gd name="connsiteY6" fmla="*/ 9525 h 571500"/>
                <a:gd name="connsiteX7" fmla="*/ 95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133475" y="0"/>
                  </a:moveTo>
                  <a:cubicBezTo>
                    <a:pt x="1138736" y="0"/>
                    <a:pt x="1143000" y="4264"/>
                    <a:pt x="1143000" y="9525"/>
                  </a:cubicBezTo>
                  <a:lnTo>
                    <a:pt x="1143000" y="561975"/>
                  </a:lnTo>
                  <a:cubicBezTo>
                    <a:pt x="1143000" y="567236"/>
                    <a:pt x="1138736" y="571500"/>
                    <a:pt x="113347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27" name="グラフィックス 3">
              <a:extLst>
                <a:ext uri="{FF2B5EF4-FFF2-40B4-BE49-F238E27FC236}">
                  <a16:creationId xmlns:a16="http://schemas.microsoft.com/office/drawing/2014/main" id="{36FC0C7B-5579-E091-16EE-5160915C7DDA}"/>
                </a:ext>
              </a:extLst>
            </p:cNvPr>
            <p:cNvGrpSpPr/>
            <p:nvPr/>
          </p:nvGrpSpPr>
          <p:grpSpPr>
            <a:xfrm>
              <a:off x="9379075" y="4591049"/>
              <a:ext cx="902368" cy="266700"/>
              <a:chOff x="9379075" y="4591049"/>
              <a:chExt cx="902368" cy="266700"/>
            </a:xfrm>
          </p:grpSpPr>
          <p:grpSp>
            <p:nvGrpSpPr>
              <p:cNvPr id="128" name="グラフィックス 3">
                <a:extLst>
                  <a:ext uri="{FF2B5EF4-FFF2-40B4-BE49-F238E27FC236}">
                    <a16:creationId xmlns:a16="http://schemas.microsoft.com/office/drawing/2014/main" id="{D74463ED-C6BD-ADFF-AA16-76D8A7AB121F}"/>
                  </a:ext>
                </a:extLst>
              </p:cNvPr>
              <p:cNvGrpSpPr/>
              <p:nvPr/>
            </p:nvGrpSpPr>
            <p:grpSpPr>
              <a:xfrm>
                <a:off x="9379075" y="4591049"/>
                <a:ext cx="280736" cy="266700"/>
                <a:chOff x="9379075" y="4591049"/>
                <a:chExt cx="280736" cy="266700"/>
              </a:xfrm>
            </p:grpSpPr>
            <p:grpSp>
              <p:nvGrpSpPr>
                <p:cNvPr id="129" name="グラフィックス 3">
                  <a:extLst>
                    <a:ext uri="{FF2B5EF4-FFF2-40B4-BE49-F238E27FC236}">
                      <a16:creationId xmlns:a16="http://schemas.microsoft.com/office/drawing/2014/main" id="{A7D2750B-C19D-6E77-65D1-2B900D4E46A1}"/>
                    </a:ext>
                  </a:extLst>
                </p:cNvPr>
                <p:cNvGrpSpPr/>
                <p:nvPr/>
              </p:nvGrpSpPr>
              <p:grpSpPr>
                <a:xfrm>
                  <a:off x="9407148" y="4647196"/>
                  <a:ext cx="84221" cy="196515"/>
                  <a:chOff x="9407148" y="4647196"/>
                  <a:chExt cx="84221" cy="196515"/>
                </a:xfrm>
                <a:solidFill>
                  <a:srgbClr val="4285F4"/>
                </a:solidFill>
              </p:grpSpPr>
              <p:sp>
                <p:nvSpPr>
                  <p:cNvPr id="130" name="フリーフォーム: 図形 129">
                    <a:extLst>
                      <a:ext uri="{FF2B5EF4-FFF2-40B4-BE49-F238E27FC236}">
                        <a16:creationId xmlns:a16="http://schemas.microsoft.com/office/drawing/2014/main" id="{8BB9F18E-9E16-86D2-36EB-78F12F42DCB9}"/>
                      </a:ext>
                    </a:extLst>
                  </p:cNvPr>
                  <p:cNvSpPr/>
                  <p:nvPr/>
                </p:nvSpPr>
                <p:spPr>
                  <a:xfrm>
                    <a:off x="9407148" y="4717381"/>
                    <a:ext cx="84221" cy="126331"/>
                  </a:xfrm>
                  <a:custGeom>
                    <a:avLst/>
                    <a:gdLst>
                      <a:gd name="connsiteX0" fmla="*/ 28661 w 84221"/>
                      <a:gd name="connsiteY0" fmla="*/ 182 h 126331"/>
                      <a:gd name="connsiteX1" fmla="*/ 84808 w 84221"/>
                      <a:gd name="connsiteY1" fmla="*/ 182 h 126331"/>
                      <a:gd name="connsiteX2" fmla="*/ 84808 w 84221"/>
                      <a:gd name="connsiteY2" fmla="*/ 28256 h 126331"/>
                      <a:gd name="connsiteX3" fmla="*/ 28661 w 84221"/>
                      <a:gd name="connsiteY3" fmla="*/ 28256 h 126331"/>
                      <a:gd name="connsiteX4" fmla="*/ 587 w 84221"/>
                      <a:gd name="connsiteY4" fmla="*/ 98440 h 126331"/>
                      <a:gd name="connsiteX5" fmla="*/ 84808 w 84221"/>
                      <a:gd name="connsiteY5" fmla="*/ 98440 h 126331"/>
                      <a:gd name="connsiteX6" fmla="*/ 84808 w 84221"/>
                      <a:gd name="connsiteY6" fmla="*/ 126513 h 126331"/>
                      <a:gd name="connsiteX7" fmla="*/ 587 w 84221"/>
                      <a:gd name="connsiteY7" fmla="*/ 126513 h 12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221" h="126331">
                        <a:moveTo>
                          <a:pt x="28661" y="182"/>
                        </a:moveTo>
                        <a:lnTo>
                          <a:pt x="84808" y="182"/>
                        </a:lnTo>
                        <a:lnTo>
                          <a:pt x="84808" y="28256"/>
                        </a:lnTo>
                        <a:lnTo>
                          <a:pt x="28661" y="28256"/>
                        </a:lnTo>
                        <a:close/>
                        <a:moveTo>
                          <a:pt x="587" y="98440"/>
                        </a:moveTo>
                        <a:lnTo>
                          <a:pt x="84808" y="98440"/>
                        </a:lnTo>
                        <a:lnTo>
                          <a:pt x="84808" y="126513"/>
                        </a:lnTo>
                        <a:lnTo>
                          <a:pt x="587" y="126513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40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1" name="フリーフォーム: 図形 130">
                    <a:extLst>
                      <a:ext uri="{FF2B5EF4-FFF2-40B4-BE49-F238E27FC236}">
                        <a16:creationId xmlns:a16="http://schemas.microsoft.com/office/drawing/2014/main" id="{AE777D8D-F1EE-F841-3AA0-14C56EAC0BE3}"/>
                      </a:ext>
                    </a:extLst>
                  </p:cNvPr>
                  <p:cNvSpPr/>
                  <p:nvPr/>
                </p:nvSpPr>
                <p:spPr>
                  <a:xfrm>
                    <a:off x="9407148" y="4647196"/>
                    <a:ext cx="28073" cy="168442"/>
                  </a:xfrm>
                  <a:custGeom>
                    <a:avLst/>
                    <a:gdLst>
                      <a:gd name="connsiteX0" fmla="*/ 28660 w 28073"/>
                      <a:gd name="connsiteY0" fmla="*/ 180 h 168442"/>
                      <a:gd name="connsiteX1" fmla="*/ 586 w 28073"/>
                      <a:gd name="connsiteY1" fmla="*/ 180 h 168442"/>
                      <a:gd name="connsiteX2" fmla="*/ 586 w 28073"/>
                      <a:gd name="connsiteY2" fmla="*/ 168622 h 168442"/>
                      <a:gd name="connsiteX3" fmla="*/ 28660 w 28073"/>
                      <a:gd name="connsiteY3" fmla="*/ 168622 h 168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073" h="168442">
                        <a:moveTo>
                          <a:pt x="28660" y="180"/>
                        </a:moveTo>
                        <a:lnTo>
                          <a:pt x="586" y="180"/>
                        </a:lnTo>
                        <a:lnTo>
                          <a:pt x="586" y="168622"/>
                        </a:lnTo>
                        <a:lnTo>
                          <a:pt x="28660" y="168622"/>
                        </a:lnTo>
                        <a:close/>
                      </a:path>
                    </a:pathLst>
                  </a:custGeom>
                  <a:solidFill>
                    <a:srgbClr val="4285F4"/>
                  </a:solidFill>
                  <a:ln w="140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32" name="フリーフォーム: 図形 131">
                  <a:extLst>
                    <a:ext uri="{FF2B5EF4-FFF2-40B4-BE49-F238E27FC236}">
                      <a16:creationId xmlns:a16="http://schemas.microsoft.com/office/drawing/2014/main" id="{38FD1A6E-CFD4-D774-D04F-C5A52547F6BB}"/>
                    </a:ext>
                  </a:extLst>
                </p:cNvPr>
                <p:cNvSpPr/>
                <p:nvPr/>
              </p:nvSpPr>
              <p:spPr>
                <a:xfrm>
                  <a:off x="9477332" y="4605086"/>
                  <a:ext cx="182478" cy="252663"/>
                </a:xfrm>
                <a:custGeom>
                  <a:avLst/>
                  <a:gdLst>
                    <a:gd name="connsiteX0" fmla="*/ 183070 w 182478"/>
                    <a:gd name="connsiteY0" fmla="*/ 180 h 252663"/>
                    <a:gd name="connsiteX1" fmla="*/ 591 w 182478"/>
                    <a:gd name="connsiteY1" fmla="*/ 180 h 252663"/>
                    <a:gd name="connsiteX2" fmla="*/ 591 w 182478"/>
                    <a:gd name="connsiteY2" fmla="*/ 56328 h 252663"/>
                    <a:gd name="connsiteX3" fmla="*/ 183070 w 182478"/>
                    <a:gd name="connsiteY3" fmla="*/ 56328 h 252663"/>
                    <a:gd name="connsiteX4" fmla="*/ 183070 w 182478"/>
                    <a:gd name="connsiteY4" fmla="*/ 98438 h 252663"/>
                    <a:gd name="connsiteX5" fmla="*/ 591 w 182478"/>
                    <a:gd name="connsiteY5" fmla="*/ 98438 h 252663"/>
                    <a:gd name="connsiteX6" fmla="*/ 591 w 182478"/>
                    <a:gd name="connsiteY6" fmla="*/ 154586 h 252663"/>
                    <a:gd name="connsiteX7" fmla="*/ 183070 w 182478"/>
                    <a:gd name="connsiteY7" fmla="*/ 154586 h 252663"/>
                    <a:gd name="connsiteX8" fmla="*/ 183070 w 182478"/>
                    <a:gd name="connsiteY8" fmla="*/ 196696 h 252663"/>
                    <a:gd name="connsiteX9" fmla="*/ 591 w 182478"/>
                    <a:gd name="connsiteY9" fmla="*/ 196696 h 252663"/>
                    <a:gd name="connsiteX10" fmla="*/ 591 w 182478"/>
                    <a:gd name="connsiteY10" fmla="*/ 252843 h 252663"/>
                    <a:gd name="connsiteX11" fmla="*/ 183070 w 182478"/>
                    <a:gd name="connsiteY11" fmla="*/ 252843 h 252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2478" h="252663">
                      <a:moveTo>
                        <a:pt x="183070" y="180"/>
                      </a:moveTo>
                      <a:lnTo>
                        <a:pt x="591" y="180"/>
                      </a:lnTo>
                      <a:lnTo>
                        <a:pt x="591" y="56328"/>
                      </a:lnTo>
                      <a:lnTo>
                        <a:pt x="183070" y="56328"/>
                      </a:lnTo>
                      <a:close/>
                      <a:moveTo>
                        <a:pt x="183070" y="98438"/>
                      </a:moveTo>
                      <a:lnTo>
                        <a:pt x="591" y="98438"/>
                      </a:lnTo>
                      <a:lnTo>
                        <a:pt x="591" y="154586"/>
                      </a:lnTo>
                      <a:lnTo>
                        <a:pt x="183070" y="154586"/>
                      </a:lnTo>
                      <a:close/>
                      <a:moveTo>
                        <a:pt x="183070" y="196696"/>
                      </a:moveTo>
                      <a:lnTo>
                        <a:pt x="591" y="196696"/>
                      </a:lnTo>
                      <a:lnTo>
                        <a:pt x="591" y="252843"/>
                      </a:lnTo>
                      <a:lnTo>
                        <a:pt x="183070" y="252843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0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33" name="フリーフォーム: 図形 132">
                  <a:extLst>
                    <a:ext uri="{FF2B5EF4-FFF2-40B4-BE49-F238E27FC236}">
                      <a16:creationId xmlns:a16="http://schemas.microsoft.com/office/drawing/2014/main" id="{36BC0F99-9BDD-374B-51A9-F2DBB6CE4A73}"/>
                    </a:ext>
                  </a:extLst>
                </p:cNvPr>
                <p:cNvSpPr/>
                <p:nvPr/>
              </p:nvSpPr>
              <p:spPr>
                <a:xfrm>
                  <a:off x="9379075" y="4591049"/>
                  <a:ext cx="84221" cy="84221"/>
                </a:xfrm>
                <a:custGeom>
                  <a:avLst/>
                  <a:gdLst>
                    <a:gd name="connsiteX0" fmla="*/ 84807 w 84221"/>
                    <a:gd name="connsiteY0" fmla="*/ 177 h 84221"/>
                    <a:gd name="connsiteX1" fmla="*/ 586 w 84221"/>
                    <a:gd name="connsiteY1" fmla="*/ 177 h 84221"/>
                    <a:gd name="connsiteX2" fmla="*/ 586 w 84221"/>
                    <a:gd name="connsiteY2" fmla="*/ 84398 h 84221"/>
                    <a:gd name="connsiteX3" fmla="*/ 84807 w 84221"/>
                    <a:gd name="connsiteY3" fmla="*/ 84398 h 8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221" h="84221">
                      <a:moveTo>
                        <a:pt x="84807" y="177"/>
                      </a:moveTo>
                      <a:lnTo>
                        <a:pt x="586" y="177"/>
                      </a:lnTo>
                      <a:lnTo>
                        <a:pt x="586" y="84398"/>
                      </a:lnTo>
                      <a:lnTo>
                        <a:pt x="84807" y="84398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0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134" name="図 133">
                <a:extLst>
                  <a:ext uri="{FF2B5EF4-FFF2-40B4-BE49-F238E27FC236}">
                    <a16:creationId xmlns:a16="http://schemas.microsoft.com/office/drawing/2014/main" id="{0B229884-E686-E7E7-734B-933EE7624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71868" y="4662487"/>
                <a:ext cx="409575" cy="161925"/>
              </a:xfrm>
              <a:custGeom>
                <a:avLst/>
                <a:gdLst>
                  <a:gd name="connsiteX0" fmla="*/ -1 w 409575"/>
                  <a:gd name="connsiteY0" fmla="*/ -1 h 161925"/>
                  <a:gd name="connsiteX1" fmla="*/ 409575 w 409575"/>
                  <a:gd name="connsiteY1" fmla="*/ -1 h 161925"/>
                  <a:gd name="connsiteX2" fmla="*/ 409575 w 409575"/>
                  <a:gd name="connsiteY2" fmla="*/ 161925 h 161925"/>
                  <a:gd name="connsiteX3" fmla="*/ -1 w 409575"/>
                  <a:gd name="connsiteY3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61925">
                    <a:moveTo>
                      <a:pt x="-1" y="-1"/>
                    </a:moveTo>
                    <a:lnTo>
                      <a:pt x="409575" y="-1"/>
                    </a:lnTo>
                    <a:lnTo>
                      <a:pt x="409575" y="161925"/>
                    </a:lnTo>
                    <a:lnTo>
                      <a:pt x="-1" y="161925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35" name="グラフィックス 3">
            <a:extLst>
              <a:ext uri="{FF2B5EF4-FFF2-40B4-BE49-F238E27FC236}">
                <a16:creationId xmlns:a16="http://schemas.microsoft.com/office/drawing/2014/main" id="{03F139A2-9657-18FC-98D0-68CD5ABE3A4D}"/>
              </a:ext>
            </a:extLst>
          </p:cNvPr>
          <p:cNvGrpSpPr/>
          <p:nvPr/>
        </p:nvGrpSpPr>
        <p:grpSpPr>
          <a:xfrm>
            <a:off x="10281443" y="4824806"/>
            <a:ext cx="304799" cy="370685"/>
            <a:chOff x="10281443" y="4824806"/>
            <a:chExt cx="304799" cy="370685"/>
          </a:xfrm>
        </p:grpSpPr>
        <p:sp>
          <p:nvSpPr>
            <p:cNvPr id="136" name="フリーフォーム: 図形 135">
              <a:extLst>
                <a:ext uri="{FF2B5EF4-FFF2-40B4-BE49-F238E27FC236}">
                  <a16:creationId xmlns:a16="http://schemas.microsoft.com/office/drawing/2014/main" id="{95E73A9D-CB02-D420-582D-9844A39BEC35}"/>
                </a:ext>
              </a:extLst>
            </p:cNvPr>
            <p:cNvSpPr/>
            <p:nvPr/>
          </p:nvSpPr>
          <p:spPr>
            <a:xfrm>
              <a:off x="10433843" y="4824806"/>
              <a:ext cx="152399" cy="370685"/>
            </a:xfrm>
            <a:custGeom>
              <a:avLst/>
              <a:gdLst>
                <a:gd name="connsiteX0" fmla="*/ 642 w 152399"/>
                <a:gd name="connsiteY0" fmla="*/ 170 h 370685"/>
                <a:gd name="connsiteX1" fmla="*/ 153042 w 152399"/>
                <a:gd name="connsiteY1" fmla="*/ 65014 h 370685"/>
                <a:gd name="connsiteX2" fmla="*/ 153042 w 152399"/>
                <a:gd name="connsiteY2" fmla="*/ 174937 h 370685"/>
                <a:gd name="connsiteX3" fmla="*/ 642 w 152399"/>
                <a:gd name="connsiteY3" fmla="*/ 370856 h 3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9" h="370685">
                  <a:moveTo>
                    <a:pt x="642" y="170"/>
                  </a:moveTo>
                  <a:lnTo>
                    <a:pt x="153042" y="65014"/>
                  </a:lnTo>
                  <a:lnTo>
                    <a:pt x="153042" y="174937"/>
                  </a:lnTo>
                  <a:cubicBezTo>
                    <a:pt x="153042" y="276572"/>
                    <a:pt x="61824" y="363379"/>
                    <a:pt x="642" y="370856"/>
                  </a:cubicBezTo>
                  <a:close/>
                </a:path>
              </a:pathLst>
            </a:custGeom>
            <a:solidFill>
              <a:srgbClr val="4285F4"/>
            </a:solidFill>
            <a:ln w="3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7" name="フリーフォーム: 図形 136">
              <a:extLst>
                <a:ext uri="{FF2B5EF4-FFF2-40B4-BE49-F238E27FC236}">
                  <a16:creationId xmlns:a16="http://schemas.microsoft.com/office/drawing/2014/main" id="{1AFB152D-AEE4-9944-DD9F-09E4CBDC7DB9}"/>
                </a:ext>
              </a:extLst>
            </p:cNvPr>
            <p:cNvSpPr/>
            <p:nvPr/>
          </p:nvSpPr>
          <p:spPr>
            <a:xfrm>
              <a:off x="10281443" y="4824806"/>
              <a:ext cx="152399" cy="370681"/>
            </a:xfrm>
            <a:custGeom>
              <a:avLst/>
              <a:gdLst>
                <a:gd name="connsiteX0" fmla="*/ 153067 w 152399"/>
                <a:gd name="connsiteY0" fmla="*/ 170 h 370681"/>
                <a:gd name="connsiteX1" fmla="*/ 667 w 152399"/>
                <a:gd name="connsiteY1" fmla="*/ 65010 h 370681"/>
                <a:gd name="connsiteX2" fmla="*/ 667 w 152399"/>
                <a:gd name="connsiteY2" fmla="*/ 174933 h 370681"/>
                <a:gd name="connsiteX3" fmla="*/ 153067 w 152399"/>
                <a:gd name="connsiteY3" fmla="*/ 370852 h 37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99" h="370681">
                  <a:moveTo>
                    <a:pt x="153067" y="170"/>
                  </a:moveTo>
                  <a:lnTo>
                    <a:pt x="667" y="65010"/>
                  </a:lnTo>
                  <a:lnTo>
                    <a:pt x="667" y="174933"/>
                  </a:lnTo>
                  <a:cubicBezTo>
                    <a:pt x="667" y="276568"/>
                    <a:pt x="91885" y="363375"/>
                    <a:pt x="153067" y="370852"/>
                  </a:cubicBezTo>
                  <a:close/>
                </a:path>
              </a:pathLst>
            </a:custGeom>
            <a:solidFill>
              <a:srgbClr val="669DF6"/>
            </a:solidFill>
            <a:ln w="3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8" name="フリーフォーム: 図形 137">
              <a:extLst>
                <a:ext uri="{FF2B5EF4-FFF2-40B4-BE49-F238E27FC236}">
                  <a16:creationId xmlns:a16="http://schemas.microsoft.com/office/drawing/2014/main" id="{C733675B-3BD9-2AE6-1279-652EE1AA0358}"/>
                </a:ext>
              </a:extLst>
            </p:cNvPr>
            <p:cNvSpPr/>
            <p:nvPr/>
          </p:nvSpPr>
          <p:spPr>
            <a:xfrm>
              <a:off x="10370215" y="4888090"/>
              <a:ext cx="129339" cy="255031"/>
            </a:xfrm>
            <a:custGeom>
              <a:avLst/>
              <a:gdLst>
                <a:gd name="connsiteX0" fmla="*/ 65320 w 129339"/>
                <a:gd name="connsiteY0" fmla="*/ 169 h 255031"/>
                <a:gd name="connsiteX1" fmla="*/ 654 w 129339"/>
                <a:gd name="connsiteY1" fmla="*/ 64835 h 255031"/>
                <a:gd name="connsiteX2" fmla="*/ 49199 w 129339"/>
                <a:gd name="connsiteY2" fmla="*/ 127448 h 255031"/>
                <a:gd name="connsiteX3" fmla="*/ 49199 w 129339"/>
                <a:gd name="connsiteY3" fmla="*/ 162618 h 255031"/>
                <a:gd name="connsiteX4" fmla="*/ 12616 w 129339"/>
                <a:gd name="connsiteY4" fmla="*/ 162618 h 255031"/>
                <a:gd name="connsiteX5" fmla="*/ 12616 w 129339"/>
                <a:gd name="connsiteY5" fmla="*/ 194872 h 255031"/>
                <a:gd name="connsiteX6" fmla="*/ 49199 w 129339"/>
                <a:gd name="connsiteY6" fmla="*/ 194872 h 255031"/>
                <a:gd name="connsiteX7" fmla="*/ 49199 w 129339"/>
                <a:gd name="connsiteY7" fmla="*/ 214804 h 255031"/>
                <a:gd name="connsiteX8" fmla="*/ 25791 w 129339"/>
                <a:gd name="connsiteY8" fmla="*/ 214804 h 255031"/>
                <a:gd name="connsiteX9" fmla="*/ 25791 w 129339"/>
                <a:gd name="connsiteY9" fmla="*/ 247057 h 255031"/>
                <a:gd name="connsiteX10" fmla="*/ 49199 w 129339"/>
                <a:gd name="connsiteY10" fmla="*/ 247057 h 255031"/>
                <a:gd name="connsiteX11" fmla="*/ 49199 w 129339"/>
                <a:gd name="connsiteY11" fmla="*/ 255201 h 255031"/>
                <a:gd name="connsiteX12" fmla="*/ 81453 w 129339"/>
                <a:gd name="connsiteY12" fmla="*/ 255201 h 255031"/>
                <a:gd name="connsiteX13" fmla="*/ 81453 w 129339"/>
                <a:gd name="connsiteY13" fmla="*/ 127448 h 255031"/>
                <a:gd name="connsiteX14" fmla="*/ 129994 w 129339"/>
                <a:gd name="connsiteY14" fmla="*/ 64835 h 255031"/>
                <a:gd name="connsiteX15" fmla="*/ 65320 w 129339"/>
                <a:gd name="connsiteY15" fmla="*/ 169 h 255031"/>
                <a:gd name="connsiteX16" fmla="*/ 65320 w 129339"/>
                <a:gd name="connsiteY16" fmla="*/ 32415 h 255031"/>
                <a:gd name="connsiteX17" fmla="*/ 97744 w 129339"/>
                <a:gd name="connsiteY17" fmla="*/ 64340 h 255031"/>
                <a:gd name="connsiteX18" fmla="*/ 97744 w 129339"/>
                <a:gd name="connsiteY18" fmla="*/ 64835 h 255031"/>
                <a:gd name="connsiteX19" fmla="*/ 65815 w 129339"/>
                <a:gd name="connsiteY19" fmla="*/ 97255 h 255031"/>
                <a:gd name="connsiteX20" fmla="*/ 65317 w 129339"/>
                <a:gd name="connsiteY20" fmla="*/ 97255 h 255031"/>
                <a:gd name="connsiteX21" fmla="*/ 32897 w 129339"/>
                <a:gd name="connsiteY21" fmla="*/ 65326 h 255031"/>
                <a:gd name="connsiteX22" fmla="*/ 32897 w 129339"/>
                <a:gd name="connsiteY22" fmla="*/ 64835 h 255031"/>
                <a:gd name="connsiteX23" fmla="*/ 64826 w 129339"/>
                <a:gd name="connsiteY23" fmla="*/ 32415 h 255031"/>
                <a:gd name="connsiteX24" fmla="*/ 65317 w 129339"/>
                <a:gd name="connsiteY24" fmla="*/ 32415 h 2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339" h="255031">
                  <a:moveTo>
                    <a:pt x="65320" y="169"/>
                  </a:moveTo>
                  <a:cubicBezTo>
                    <a:pt x="29794" y="169"/>
                    <a:pt x="654" y="29312"/>
                    <a:pt x="654" y="64835"/>
                  </a:cubicBezTo>
                  <a:cubicBezTo>
                    <a:pt x="654" y="94801"/>
                    <a:pt x="21391" y="120223"/>
                    <a:pt x="49199" y="127448"/>
                  </a:cubicBezTo>
                  <a:lnTo>
                    <a:pt x="49199" y="162618"/>
                  </a:lnTo>
                  <a:lnTo>
                    <a:pt x="12616" y="162618"/>
                  </a:lnTo>
                  <a:lnTo>
                    <a:pt x="12616" y="194872"/>
                  </a:lnTo>
                  <a:lnTo>
                    <a:pt x="49199" y="194872"/>
                  </a:lnTo>
                  <a:lnTo>
                    <a:pt x="49199" y="214804"/>
                  </a:lnTo>
                  <a:lnTo>
                    <a:pt x="25791" y="214804"/>
                  </a:lnTo>
                  <a:lnTo>
                    <a:pt x="25791" y="247057"/>
                  </a:lnTo>
                  <a:lnTo>
                    <a:pt x="49199" y="247057"/>
                  </a:lnTo>
                  <a:lnTo>
                    <a:pt x="49199" y="255201"/>
                  </a:lnTo>
                  <a:lnTo>
                    <a:pt x="81453" y="255201"/>
                  </a:lnTo>
                  <a:lnTo>
                    <a:pt x="81453" y="127448"/>
                  </a:lnTo>
                  <a:cubicBezTo>
                    <a:pt x="109258" y="120223"/>
                    <a:pt x="129994" y="94801"/>
                    <a:pt x="129994" y="64835"/>
                  </a:cubicBezTo>
                  <a:cubicBezTo>
                    <a:pt x="129994" y="29309"/>
                    <a:pt x="100847" y="169"/>
                    <a:pt x="65320" y="169"/>
                  </a:cubicBezTo>
                  <a:close/>
                  <a:moveTo>
                    <a:pt x="65320" y="32415"/>
                  </a:moveTo>
                  <a:cubicBezTo>
                    <a:pt x="83090" y="32277"/>
                    <a:pt x="97606" y="46571"/>
                    <a:pt x="97744" y="64340"/>
                  </a:cubicBezTo>
                  <a:cubicBezTo>
                    <a:pt x="97745" y="64505"/>
                    <a:pt x="97745" y="64670"/>
                    <a:pt x="97744" y="64835"/>
                  </a:cubicBezTo>
                  <a:cubicBezTo>
                    <a:pt x="97880" y="82605"/>
                    <a:pt x="83585" y="97120"/>
                    <a:pt x="65815" y="97255"/>
                  </a:cubicBezTo>
                  <a:cubicBezTo>
                    <a:pt x="65649" y="97257"/>
                    <a:pt x="65483" y="97257"/>
                    <a:pt x="65317" y="97255"/>
                  </a:cubicBezTo>
                  <a:cubicBezTo>
                    <a:pt x="47547" y="97391"/>
                    <a:pt x="33032" y="83096"/>
                    <a:pt x="32897" y="65326"/>
                  </a:cubicBezTo>
                  <a:cubicBezTo>
                    <a:pt x="32895" y="65163"/>
                    <a:pt x="32895" y="64999"/>
                    <a:pt x="32897" y="64835"/>
                  </a:cubicBezTo>
                  <a:cubicBezTo>
                    <a:pt x="32761" y="47066"/>
                    <a:pt x="47056" y="32551"/>
                    <a:pt x="64826" y="32415"/>
                  </a:cubicBezTo>
                  <a:cubicBezTo>
                    <a:pt x="64989" y="32414"/>
                    <a:pt x="65153" y="32414"/>
                    <a:pt x="65317" y="32415"/>
                  </a:cubicBezTo>
                  <a:close/>
                </a:path>
              </a:pathLst>
            </a:custGeom>
            <a:solidFill>
              <a:srgbClr val="FFFFFF"/>
            </a:solidFill>
            <a:ln w="3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44" name="フリーフォーム: 図形 143">
            <a:extLst>
              <a:ext uri="{FF2B5EF4-FFF2-40B4-BE49-F238E27FC236}">
                <a16:creationId xmlns:a16="http://schemas.microsoft.com/office/drawing/2014/main" id="{BD195529-1A24-2B64-14EE-529D99110B3E}"/>
              </a:ext>
            </a:extLst>
          </p:cNvPr>
          <p:cNvSpPr/>
          <p:nvPr/>
        </p:nvSpPr>
        <p:spPr>
          <a:xfrm>
            <a:off x="10762456" y="3567112"/>
            <a:ext cx="3238500" cy="3448050"/>
          </a:xfrm>
          <a:custGeom>
            <a:avLst/>
            <a:gdLst>
              <a:gd name="connsiteX0" fmla="*/ 0 w 3238500"/>
              <a:gd name="connsiteY0" fmla="*/ 0 h 3448050"/>
              <a:gd name="connsiteX1" fmla="*/ 3238500 w 3238500"/>
              <a:gd name="connsiteY1" fmla="*/ 0 h 3448050"/>
              <a:gd name="connsiteX2" fmla="*/ 3238500 w 3238500"/>
              <a:gd name="connsiteY2" fmla="*/ 3448050 h 3448050"/>
              <a:gd name="connsiteX3" fmla="*/ 0 w 3238500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448050">
                <a:moveTo>
                  <a:pt x="0" y="0"/>
                </a:moveTo>
                <a:lnTo>
                  <a:pt x="3238500" y="0"/>
                </a:lnTo>
                <a:lnTo>
                  <a:pt x="3238500" y="3448050"/>
                </a:lnTo>
                <a:lnTo>
                  <a:pt x="0" y="34480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45" name="図 144">
            <a:extLst>
              <a:ext uri="{FF2B5EF4-FFF2-40B4-BE49-F238E27FC236}">
                <a16:creationId xmlns:a16="http://schemas.microsoft.com/office/drawing/2014/main" id="{B8C09DA3-287A-29E6-89F3-9A219F0D8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6743" y="3633787"/>
            <a:ext cx="3219450" cy="762000"/>
          </a:xfrm>
          <a:custGeom>
            <a:avLst/>
            <a:gdLst>
              <a:gd name="connsiteX0" fmla="*/ -1 w 3219450"/>
              <a:gd name="connsiteY0" fmla="*/ -1 h 762000"/>
              <a:gd name="connsiteX1" fmla="*/ 3219450 w 3219450"/>
              <a:gd name="connsiteY1" fmla="*/ -1 h 762000"/>
              <a:gd name="connsiteX2" fmla="*/ 3219450 w 3219450"/>
              <a:gd name="connsiteY2" fmla="*/ 762000 h 762000"/>
              <a:gd name="connsiteX3" fmla="*/ -1 w 321945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50" h="762000">
                <a:moveTo>
                  <a:pt x="-1" y="-1"/>
                </a:moveTo>
                <a:lnTo>
                  <a:pt x="3219450" y="-1"/>
                </a:lnTo>
                <a:lnTo>
                  <a:pt x="3219450" y="762000"/>
                </a:lnTo>
                <a:lnTo>
                  <a:pt x="-1" y="762000"/>
                </a:lnTo>
                <a:close/>
              </a:path>
            </a:pathLst>
          </a:custGeom>
        </p:spPr>
      </p:pic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859D2DDD-5B22-015B-641E-D0D0E22B86A8}"/>
              </a:ext>
            </a:extLst>
          </p:cNvPr>
          <p:cNvSpPr/>
          <p:nvPr/>
        </p:nvSpPr>
        <p:spPr>
          <a:xfrm>
            <a:off x="12381706" y="3567112"/>
            <a:ext cx="1619250" cy="3448050"/>
          </a:xfrm>
          <a:custGeom>
            <a:avLst/>
            <a:gdLst>
              <a:gd name="connsiteX0" fmla="*/ 0 w 1619250"/>
              <a:gd name="connsiteY0" fmla="*/ 0 h 3448050"/>
              <a:gd name="connsiteX1" fmla="*/ 1619250 w 1619250"/>
              <a:gd name="connsiteY1" fmla="*/ 0 h 3448050"/>
              <a:gd name="connsiteX2" fmla="*/ 1619250 w 1619250"/>
              <a:gd name="connsiteY2" fmla="*/ 3448050 h 3448050"/>
              <a:gd name="connsiteX3" fmla="*/ 0 w 1619250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3448050">
                <a:moveTo>
                  <a:pt x="0" y="0"/>
                </a:moveTo>
                <a:lnTo>
                  <a:pt x="1619250" y="0"/>
                </a:lnTo>
                <a:lnTo>
                  <a:pt x="1619250" y="3448050"/>
                </a:lnTo>
                <a:lnTo>
                  <a:pt x="0" y="34480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48" name="図 147">
            <a:extLst>
              <a:ext uri="{FF2B5EF4-FFF2-40B4-BE49-F238E27FC236}">
                <a16:creationId xmlns:a16="http://schemas.microsoft.com/office/drawing/2014/main" id="{98355E46-C599-9ACE-4311-51CB0C19E1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95993" y="3633787"/>
            <a:ext cx="1600200" cy="438150"/>
          </a:xfrm>
          <a:custGeom>
            <a:avLst/>
            <a:gdLst>
              <a:gd name="connsiteX0" fmla="*/ -1 w 1600200"/>
              <a:gd name="connsiteY0" fmla="*/ -1 h 438150"/>
              <a:gd name="connsiteX1" fmla="*/ 1600200 w 1600200"/>
              <a:gd name="connsiteY1" fmla="*/ -1 h 438150"/>
              <a:gd name="connsiteX2" fmla="*/ 1600200 w 1600200"/>
              <a:gd name="connsiteY2" fmla="*/ 438150 h 438150"/>
              <a:gd name="connsiteX3" fmla="*/ -1 w 160020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438150">
                <a:moveTo>
                  <a:pt x="-1" y="-1"/>
                </a:moveTo>
                <a:lnTo>
                  <a:pt x="1600200" y="-1"/>
                </a:lnTo>
                <a:lnTo>
                  <a:pt x="1600200" y="438150"/>
                </a:lnTo>
                <a:lnTo>
                  <a:pt x="-1" y="438150"/>
                </a:lnTo>
                <a:close/>
              </a:path>
            </a:pathLst>
          </a:custGeom>
        </p:spPr>
      </p:pic>
      <p:sp>
        <p:nvSpPr>
          <p:cNvPr id="150" name="フリーフォーム: 図形 149">
            <a:extLst>
              <a:ext uri="{FF2B5EF4-FFF2-40B4-BE49-F238E27FC236}">
                <a16:creationId xmlns:a16="http://schemas.microsoft.com/office/drawing/2014/main" id="{505859E0-3A63-B7A0-E064-39E339EE8D3E}"/>
              </a:ext>
            </a:extLst>
          </p:cNvPr>
          <p:cNvSpPr/>
          <p:nvPr/>
        </p:nvSpPr>
        <p:spPr>
          <a:xfrm>
            <a:off x="11572081" y="6253162"/>
            <a:ext cx="1619250" cy="571500"/>
          </a:xfrm>
          <a:custGeom>
            <a:avLst/>
            <a:gdLst>
              <a:gd name="connsiteX0" fmla="*/ 1609725 w 1619250"/>
              <a:gd name="connsiteY0" fmla="*/ 0 h 571500"/>
              <a:gd name="connsiteX1" fmla="*/ 1619250 w 1619250"/>
              <a:gd name="connsiteY1" fmla="*/ 9525 h 571500"/>
              <a:gd name="connsiteX2" fmla="*/ 1619250 w 1619250"/>
              <a:gd name="connsiteY2" fmla="*/ 561975 h 571500"/>
              <a:gd name="connsiteX3" fmla="*/ 1609725 w 1619250"/>
              <a:gd name="connsiteY3" fmla="*/ 571500 h 571500"/>
              <a:gd name="connsiteX4" fmla="*/ 9525 w 1619250"/>
              <a:gd name="connsiteY4" fmla="*/ 571500 h 571500"/>
              <a:gd name="connsiteX5" fmla="*/ 0 w 1619250"/>
              <a:gd name="connsiteY5" fmla="*/ 561975 h 571500"/>
              <a:gd name="connsiteX6" fmla="*/ 0 w 1619250"/>
              <a:gd name="connsiteY6" fmla="*/ 9525 h 571500"/>
              <a:gd name="connsiteX7" fmla="*/ 9525 w 1619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9250" h="571500">
                <a:moveTo>
                  <a:pt x="1609725" y="0"/>
                </a:moveTo>
                <a:cubicBezTo>
                  <a:pt x="1614986" y="0"/>
                  <a:pt x="1619250" y="4265"/>
                  <a:pt x="1619250" y="9525"/>
                </a:cubicBezTo>
                <a:lnTo>
                  <a:pt x="1619250" y="561975"/>
                </a:lnTo>
                <a:cubicBezTo>
                  <a:pt x="1619250" y="567235"/>
                  <a:pt x="1614986" y="571500"/>
                  <a:pt x="16097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1" name="グラフィックス 3">
            <a:extLst>
              <a:ext uri="{FF2B5EF4-FFF2-40B4-BE49-F238E27FC236}">
                <a16:creationId xmlns:a16="http://schemas.microsoft.com/office/drawing/2014/main" id="{845BC253-3555-E28A-7607-56CF19B0AF58}"/>
              </a:ext>
            </a:extLst>
          </p:cNvPr>
          <p:cNvGrpSpPr/>
          <p:nvPr/>
        </p:nvGrpSpPr>
        <p:grpSpPr>
          <a:xfrm>
            <a:off x="11738768" y="6395142"/>
            <a:ext cx="1333500" cy="310457"/>
            <a:chOff x="11738768" y="6395142"/>
            <a:chExt cx="1333500" cy="310457"/>
          </a:xfrm>
        </p:grpSpPr>
        <p:grpSp>
          <p:nvGrpSpPr>
            <p:cNvPr id="152" name="グラフィックス 3">
              <a:extLst>
                <a:ext uri="{FF2B5EF4-FFF2-40B4-BE49-F238E27FC236}">
                  <a16:creationId xmlns:a16="http://schemas.microsoft.com/office/drawing/2014/main" id="{AEB8C4C5-9FC6-29B8-BB1A-2ED2D08FDDF2}"/>
                </a:ext>
              </a:extLst>
            </p:cNvPr>
            <p:cNvGrpSpPr/>
            <p:nvPr/>
          </p:nvGrpSpPr>
          <p:grpSpPr>
            <a:xfrm>
              <a:off x="11738768" y="6395142"/>
              <a:ext cx="228599" cy="278014"/>
              <a:chOff x="11738768" y="6395142"/>
              <a:chExt cx="228599" cy="278014"/>
            </a:xfrm>
          </p:grpSpPr>
          <p:sp>
            <p:nvSpPr>
              <p:cNvPr id="153" name="フリーフォーム: 図形 152">
                <a:extLst>
                  <a:ext uri="{FF2B5EF4-FFF2-40B4-BE49-F238E27FC236}">
                    <a16:creationId xmlns:a16="http://schemas.microsoft.com/office/drawing/2014/main" id="{C1069F88-A404-6D8C-0013-292BB7A0222E}"/>
                  </a:ext>
                </a:extLst>
              </p:cNvPr>
              <p:cNvSpPr/>
              <p:nvPr/>
            </p:nvSpPr>
            <p:spPr>
              <a:xfrm>
                <a:off x="11853068" y="6395142"/>
                <a:ext cx="114299" cy="278014"/>
              </a:xfrm>
              <a:custGeom>
                <a:avLst/>
                <a:gdLst>
                  <a:gd name="connsiteX0" fmla="*/ 789 w 114299"/>
                  <a:gd name="connsiteY0" fmla="*/ 330 h 278014"/>
                  <a:gd name="connsiteX1" fmla="*/ 115089 w 114299"/>
                  <a:gd name="connsiteY1" fmla="*/ 48963 h 278014"/>
                  <a:gd name="connsiteX2" fmla="*/ 115089 w 114299"/>
                  <a:gd name="connsiteY2" fmla="*/ 131405 h 278014"/>
                  <a:gd name="connsiteX3" fmla="*/ 789 w 114299"/>
                  <a:gd name="connsiteY3" fmla="*/ 278344 h 27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99" h="278014">
                    <a:moveTo>
                      <a:pt x="789" y="330"/>
                    </a:moveTo>
                    <a:lnTo>
                      <a:pt x="115089" y="48963"/>
                    </a:lnTo>
                    <a:lnTo>
                      <a:pt x="115089" y="131405"/>
                    </a:lnTo>
                    <a:cubicBezTo>
                      <a:pt x="115089" y="207631"/>
                      <a:pt x="46675" y="272737"/>
                      <a:pt x="789" y="278344"/>
                    </a:cubicBezTo>
                    <a:close/>
                  </a:path>
                </a:pathLst>
              </a:custGeom>
              <a:solidFill>
                <a:srgbClr val="4285F4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4" name="フリーフォーム: 図形 153">
                <a:extLst>
                  <a:ext uri="{FF2B5EF4-FFF2-40B4-BE49-F238E27FC236}">
                    <a16:creationId xmlns:a16="http://schemas.microsoft.com/office/drawing/2014/main" id="{108886D1-E4B5-4589-81A6-B4E1F12AEDED}"/>
                  </a:ext>
                </a:extLst>
              </p:cNvPr>
              <p:cNvSpPr/>
              <p:nvPr/>
            </p:nvSpPr>
            <p:spPr>
              <a:xfrm>
                <a:off x="11738768" y="6395142"/>
                <a:ext cx="114299" cy="278011"/>
              </a:xfrm>
              <a:custGeom>
                <a:avLst/>
                <a:gdLst>
                  <a:gd name="connsiteX0" fmla="*/ 115118 w 114299"/>
                  <a:gd name="connsiteY0" fmla="*/ 330 h 278011"/>
                  <a:gd name="connsiteX1" fmla="*/ 818 w 114299"/>
                  <a:gd name="connsiteY1" fmla="*/ 48960 h 278011"/>
                  <a:gd name="connsiteX2" fmla="*/ 818 w 114299"/>
                  <a:gd name="connsiteY2" fmla="*/ 131403 h 278011"/>
                  <a:gd name="connsiteX3" fmla="*/ 115118 w 114299"/>
                  <a:gd name="connsiteY3" fmla="*/ 278341 h 27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99" h="278011">
                    <a:moveTo>
                      <a:pt x="115118" y="330"/>
                    </a:moveTo>
                    <a:lnTo>
                      <a:pt x="818" y="48960"/>
                    </a:lnTo>
                    <a:lnTo>
                      <a:pt x="818" y="131403"/>
                    </a:lnTo>
                    <a:cubicBezTo>
                      <a:pt x="818" y="207629"/>
                      <a:pt x="69232" y="272734"/>
                      <a:pt x="115118" y="278341"/>
                    </a:cubicBezTo>
                    <a:close/>
                  </a:path>
                </a:pathLst>
              </a:custGeom>
              <a:solidFill>
                <a:srgbClr val="669DF6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5" name="フリーフォーム: 図形 154">
                <a:extLst>
                  <a:ext uri="{FF2B5EF4-FFF2-40B4-BE49-F238E27FC236}">
                    <a16:creationId xmlns:a16="http://schemas.microsoft.com/office/drawing/2014/main" id="{425109D5-80CC-F563-CA65-1C61767F32EC}"/>
                  </a:ext>
                </a:extLst>
              </p:cNvPr>
              <p:cNvSpPr/>
              <p:nvPr/>
            </p:nvSpPr>
            <p:spPr>
              <a:xfrm>
                <a:off x="11805347" y="6442604"/>
                <a:ext cx="97004" cy="191273"/>
              </a:xfrm>
              <a:custGeom>
                <a:avLst/>
                <a:gdLst>
                  <a:gd name="connsiteX0" fmla="*/ 49303 w 97004"/>
                  <a:gd name="connsiteY0" fmla="*/ 329 h 191273"/>
                  <a:gd name="connsiteX1" fmla="*/ 803 w 97004"/>
                  <a:gd name="connsiteY1" fmla="*/ 48829 h 191273"/>
                  <a:gd name="connsiteX2" fmla="*/ 37212 w 97004"/>
                  <a:gd name="connsiteY2" fmla="*/ 95788 h 191273"/>
                  <a:gd name="connsiteX3" fmla="*/ 37212 w 97004"/>
                  <a:gd name="connsiteY3" fmla="*/ 122166 h 191273"/>
                  <a:gd name="connsiteX4" fmla="*/ 9775 w 97004"/>
                  <a:gd name="connsiteY4" fmla="*/ 122166 h 191273"/>
                  <a:gd name="connsiteX5" fmla="*/ 9775 w 97004"/>
                  <a:gd name="connsiteY5" fmla="*/ 146356 h 191273"/>
                  <a:gd name="connsiteX6" fmla="*/ 37212 w 97004"/>
                  <a:gd name="connsiteY6" fmla="*/ 146356 h 191273"/>
                  <a:gd name="connsiteX7" fmla="*/ 37212 w 97004"/>
                  <a:gd name="connsiteY7" fmla="*/ 161305 h 191273"/>
                  <a:gd name="connsiteX8" fmla="*/ 19655 w 97004"/>
                  <a:gd name="connsiteY8" fmla="*/ 161305 h 191273"/>
                  <a:gd name="connsiteX9" fmla="*/ 19655 w 97004"/>
                  <a:gd name="connsiteY9" fmla="*/ 185495 h 191273"/>
                  <a:gd name="connsiteX10" fmla="*/ 37212 w 97004"/>
                  <a:gd name="connsiteY10" fmla="*/ 185495 h 191273"/>
                  <a:gd name="connsiteX11" fmla="*/ 37212 w 97004"/>
                  <a:gd name="connsiteY11" fmla="*/ 191603 h 191273"/>
                  <a:gd name="connsiteX12" fmla="*/ 61402 w 97004"/>
                  <a:gd name="connsiteY12" fmla="*/ 191603 h 191273"/>
                  <a:gd name="connsiteX13" fmla="*/ 61402 w 97004"/>
                  <a:gd name="connsiteY13" fmla="*/ 95788 h 191273"/>
                  <a:gd name="connsiteX14" fmla="*/ 97808 w 97004"/>
                  <a:gd name="connsiteY14" fmla="*/ 48829 h 191273"/>
                  <a:gd name="connsiteX15" fmla="*/ 49303 w 97004"/>
                  <a:gd name="connsiteY15" fmla="*/ 329 h 191273"/>
                  <a:gd name="connsiteX16" fmla="*/ 49303 w 97004"/>
                  <a:gd name="connsiteY16" fmla="*/ 24513 h 191273"/>
                  <a:gd name="connsiteX17" fmla="*/ 73621 w 97004"/>
                  <a:gd name="connsiteY17" fmla="*/ 48457 h 191273"/>
                  <a:gd name="connsiteX18" fmla="*/ 73621 w 97004"/>
                  <a:gd name="connsiteY18" fmla="*/ 48829 h 191273"/>
                  <a:gd name="connsiteX19" fmla="*/ 49674 w 97004"/>
                  <a:gd name="connsiteY19" fmla="*/ 73144 h 191273"/>
                  <a:gd name="connsiteX20" fmla="*/ 49300 w 97004"/>
                  <a:gd name="connsiteY20" fmla="*/ 73144 h 191273"/>
                  <a:gd name="connsiteX21" fmla="*/ 24985 w 97004"/>
                  <a:gd name="connsiteY21" fmla="*/ 49197 h 191273"/>
                  <a:gd name="connsiteX22" fmla="*/ 24985 w 97004"/>
                  <a:gd name="connsiteY22" fmla="*/ 48829 h 191273"/>
                  <a:gd name="connsiteX23" fmla="*/ 48932 w 97004"/>
                  <a:gd name="connsiteY23" fmla="*/ 24513 h 191273"/>
                  <a:gd name="connsiteX24" fmla="*/ 49300 w 97004"/>
                  <a:gd name="connsiteY24" fmla="*/ 24513 h 19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7004" h="191273">
                    <a:moveTo>
                      <a:pt x="49303" y="329"/>
                    </a:moveTo>
                    <a:cubicBezTo>
                      <a:pt x="22658" y="329"/>
                      <a:pt x="803" y="22186"/>
                      <a:pt x="803" y="48829"/>
                    </a:cubicBezTo>
                    <a:cubicBezTo>
                      <a:pt x="803" y="71303"/>
                      <a:pt x="16355" y="90369"/>
                      <a:pt x="37212" y="95788"/>
                    </a:cubicBezTo>
                    <a:lnTo>
                      <a:pt x="37212" y="122166"/>
                    </a:lnTo>
                    <a:lnTo>
                      <a:pt x="9775" y="122166"/>
                    </a:lnTo>
                    <a:lnTo>
                      <a:pt x="9775" y="146356"/>
                    </a:lnTo>
                    <a:lnTo>
                      <a:pt x="37212" y="146356"/>
                    </a:lnTo>
                    <a:lnTo>
                      <a:pt x="37212" y="161305"/>
                    </a:lnTo>
                    <a:lnTo>
                      <a:pt x="19655" y="161305"/>
                    </a:lnTo>
                    <a:lnTo>
                      <a:pt x="19655" y="185495"/>
                    </a:lnTo>
                    <a:lnTo>
                      <a:pt x="37212" y="185495"/>
                    </a:lnTo>
                    <a:lnTo>
                      <a:pt x="37212" y="191603"/>
                    </a:lnTo>
                    <a:lnTo>
                      <a:pt x="61402" y="191603"/>
                    </a:lnTo>
                    <a:lnTo>
                      <a:pt x="61402" y="95788"/>
                    </a:lnTo>
                    <a:cubicBezTo>
                      <a:pt x="82256" y="90369"/>
                      <a:pt x="97808" y="71303"/>
                      <a:pt x="97808" y="48829"/>
                    </a:cubicBezTo>
                    <a:cubicBezTo>
                      <a:pt x="97808" y="22184"/>
                      <a:pt x="75948" y="329"/>
                      <a:pt x="49303" y="329"/>
                    </a:cubicBezTo>
                    <a:close/>
                    <a:moveTo>
                      <a:pt x="49303" y="24513"/>
                    </a:moveTo>
                    <a:cubicBezTo>
                      <a:pt x="62630" y="24410"/>
                      <a:pt x="73517" y="35130"/>
                      <a:pt x="73621" y="48457"/>
                    </a:cubicBezTo>
                    <a:cubicBezTo>
                      <a:pt x="73622" y="48581"/>
                      <a:pt x="73622" y="48705"/>
                      <a:pt x="73621" y="48829"/>
                    </a:cubicBezTo>
                    <a:cubicBezTo>
                      <a:pt x="73723" y="62156"/>
                      <a:pt x="63001" y="73042"/>
                      <a:pt x="49674" y="73144"/>
                    </a:cubicBezTo>
                    <a:cubicBezTo>
                      <a:pt x="49550" y="73145"/>
                      <a:pt x="49425" y="73145"/>
                      <a:pt x="49300" y="73144"/>
                    </a:cubicBezTo>
                    <a:cubicBezTo>
                      <a:pt x="35973" y="73245"/>
                      <a:pt x="25087" y="62524"/>
                      <a:pt x="24985" y="49197"/>
                    </a:cubicBezTo>
                    <a:cubicBezTo>
                      <a:pt x="24984" y="49074"/>
                      <a:pt x="24984" y="48951"/>
                      <a:pt x="24985" y="48829"/>
                    </a:cubicBezTo>
                    <a:cubicBezTo>
                      <a:pt x="24883" y="35501"/>
                      <a:pt x="35605" y="24615"/>
                      <a:pt x="48932" y="24513"/>
                    </a:cubicBezTo>
                    <a:cubicBezTo>
                      <a:pt x="49055" y="24513"/>
                      <a:pt x="49177" y="24513"/>
                      <a:pt x="49300" y="245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56" name="図 155">
              <a:extLst>
                <a:ext uri="{FF2B5EF4-FFF2-40B4-BE49-F238E27FC236}">
                  <a16:creationId xmlns:a16="http://schemas.microsoft.com/office/drawing/2014/main" id="{39EE5A1F-2522-E680-8EED-28FED4CC9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76918" y="6400799"/>
              <a:ext cx="895350" cy="304800"/>
            </a:xfrm>
            <a:custGeom>
              <a:avLst/>
              <a:gdLst>
                <a:gd name="connsiteX0" fmla="*/ -1 w 895350"/>
                <a:gd name="connsiteY0" fmla="*/ -1 h 304800"/>
                <a:gd name="connsiteX1" fmla="*/ 895350 w 895350"/>
                <a:gd name="connsiteY1" fmla="*/ -1 h 304800"/>
                <a:gd name="connsiteX2" fmla="*/ 895350 w 895350"/>
                <a:gd name="connsiteY2" fmla="*/ 304800 h 304800"/>
                <a:gd name="connsiteX3" fmla="*/ -1 w 8953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0" h="304800">
                  <a:moveTo>
                    <a:pt x="-1" y="-1"/>
                  </a:moveTo>
                  <a:lnTo>
                    <a:pt x="895350" y="-1"/>
                  </a:lnTo>
                  <a:lnTo>
                    <a:pt x="8953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58" name="フリーフォーム: 図形 157">
            <a:extLst>
              <a:ext uri="{FF2B5EF4-FFF2-40B4-BE49-F238E27FC236}">
                <a16:creationId xmlns:a16="http://schemas.microsoft.com/office/drawing/2014/main" id="{321AB386-11FD-30A2-A2F0-D24DC048E39E}"/>
              </a:ext>
            </a:extLst>
          </p:cNvPr>
          <p:cNvSpPr/>
          <p:nvPr/>
        </p:nvSpPr>
        <p:spPr>
          <a:xfrm>
            <a:off x="10952956" y="4538662"/>
            <a:ext cx="952500" cy="571500"/>
          </a:xfrm>
          <a:custGeom>
            <a:avLst/>
            <a:gdLst>
              <a:gd name="connsiteX0" fmla="*/ 942975 w 952500"/>
              <a:gd name="connsiteY0" fmla="*/ 0 h 571500"/>
              <a:gd name="connsiteX1" fmla="*/ 952500 w 952500"/>
              <a:gd name="connsiteY1" fmla="*/ 9525 h 571500"/>
              <a:gd name="connsiteX2" fmla="*/ 952500 w 952500"/>
              <a:gd name="connsiteY2" fmla="*/ 561975 h 571500"/>
              <a:gd name="connsiteX3" fmla="*/ 942975 w 952500"/>
              <a:gd name="connsiteY3" fmla="*/ 571500 h 571500"/>
              <a:gd name="connsiteX4" fmla="*/ 9525 w 952500"/>
              <a:gd name="connsiteY4" fmla="*/ 571500 h 571500"/>
              <a:gd name="connsiteX5" fmla="*/ 0 w 952500"/>
              <a:gd name="connsiteY5" fmla="*/ 561975 h 571500"/>
              <a:gd name="connsiteX6" fmla="*/ 0 w 952500"/>
              <a:gd name="connsiteY6" fmla="*/ 9525 h 571500"/>
              <a:gd name="connsiteX7" fmla="*/ 9525 w 952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571500">
                <a:moveTo>
                  <a:pt x="942975" y="0"/>
                </a:moveTo>
                <a:cubicBezTo>
                  <a:pt x="948236" y="0"/>
                  <a:pt x="952500" y="4264"/>
                  <a:pt x="952500" y="9525"/>
                </a:cubicBezTo>
                <a:lnTo>
                  <a:pt x="952500" y="561975"/>
                </a:lnTo>
                <a:cubicBezTo>
                  <a:pt x="952500" y="567236"/>
                  <a:pt x="948236" y="571500"/>
                  <a:pt x="94297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59" name="グラフィックス 3">
            <a:extLst>
              <a:ext uri="{FF2B5EF4-FFF2-40B4-BE49-F238E27FC236}">
                <a16:creationId xmlns:a16="http://schemas.microsoft.com/office/drawing/2014/main" id="{0E3D08D6-7F91-55E9-3118-7306011E4F87}"/>
              </a:ext>
            </a:extLst>
          </p:cNvPr>
          <p:cNvGrpSpPr/>
          <p:nvPr/>
        </p:nvGrpSpPr>
        <p:grpSpPr>
          <a:xfrm>
            <a:off x="11129216" y="4676774"/>
            <a:ext cx="714327" cy="314325"/>
            <a:chOff x="11129216" y="4676774"/>
            <a:chExt cx="714327" cy="314325"/>
          </a:xfrm>
        </p:grpSpPr>
        <p:grpSp>
          <p:nvGrpSpPr>
            <p:cNvPr id="160" name="グラフィックス 3">
              <a:extLst>
                <a:ext uri="{FF2B5EF4-FFF2-40B4-BE49-F238E27FC236}">
                  <a16:creationId xmlns:a16="http://schemas.microsoft.com/office/drawing/2014/main" id="{05731BC6-02B0-7688-D7DF-08C510FE9AED}"/>
                </a:ext>
              </a:extLst>
            </p:cNvPr>
            <p:cNvGrpSpPr/>
            <p:nvPr/>
          </p:nvGrpSpPr>
          <p:grpSpPr>
            <a:xfrm>
              <a:off x="11129216" y="4676774"/>
              <a:ext cx="209454" cy="285750"/>
              <a:chOff x="11129216" y="4676774"/>
              <a:chExt cx="209454" cy="285750"/>
            </a:xfrm>
          </p:grpSpPr>
          <p:sp>
            <p:nvSpPr>
              <p:cNvPr id="161" name="フリーフォーム: 図形 160">
                <a:extLst>
                  <a:ext uri="{FF2B5EF4-FFF2-40B4-BE49-F238E27FC236}">
                    <a16:creationId xmlns:a16="http://schemas.microsoft.com/office/drawing/2014/main" id="{C5C82A19-BDB2-2E4E-CBBD-6A9A9F2D890A}"/>
                  </a:ext>
                </a:extLst>
              </p:cNvPr>
              <p:cNvSpPr/>
              <p:nvPr/>
            </p:nvSpPr>
            <p:spPr>
              <a:xfrm>
                <a:off x="11129216" y="4797360"/>
                <a:ext cx="104727" cy="165163"/>
              </a:xfrm>
              <a:custGeom>
                <a:avLst/>
                <a:gdLst>
                  <a:gd name="connsiteX0" fmla="*/ 105498 w 104727"/>
                  <a:gd name="connsiteY0" fmla="*/ 98918 h 165163"/>
                  <a:gd name="connsiteX1" fmla="*/ 105498 w 104727"/>
                  <a:gd name="connsiteY1" fmla="*/ 55913 h 165163"/>
                  <a:gd name="connsiteX2" fmla="*/ 770 w 104727"/>
                  <a:gd name="connsiteY2" fmla="*/ 192 h 165163"/>
                  <a:gd name="connsiteX3" fmla="*/ 770 w 104727"/>
                  <a:gd name="connsiteY3" fmla="*/ 43197 h 165163"/>
                  <a:gd name="connsiteX4" fmla="*/ 105498 w 104727"/>
                  <a:gd name="connsiteY4" fmla="*/ 165355 h 165163"/>
                  <a:gd name="connsiteX5" fmla="*/ 105498 w 104727"/>
                  <a:gd name="connsiteY5" fmla="*/ 122350 h 165163"/>
                  <a:gd name="connsiteX6" fmla="*/ 770 w 104727"/>
                  <a:gd name="connsiteY6" fmla="*/ 66628 h 165163"/>
                  <a:gd name="connsiteX7" fmla="*/ 770 w 104727"/>
                  <a:gd name="connsiteY7" fmla="*/ 109634 h 1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27" h="165163">
                    <a:moveTo>
                      <a:pt x="105498" y="98918"/>
                    </a:moveTo>
                    <a:lnTo>
                      <a:pt x="105498" y="55913"/>
                    </a:lnTo>
                    <a:lnTo>
                      <a:pt x="770" y="192"/>
                    </a:lnTo>
                    <a:lnTo>
                      <a:pt x="770" y="43197"/>
                    </a:lnTo>
                    <a:close/>
                    <a:moveTo>
                      <a:pt x="105498" y="165355"/>
                    </a:moveTo>
                    <a:lnTo>
                      <a:pt x="105498" y="122350"/>
                    </a:lnTo>
                    <a:lnTo>
                      <a:pt x="770" y="66628"/>
                    </a:lnTo>
                    <a:lnTo>
                      <a:pt x="770" y="10963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2" name="フリーフォーム: 図形 161">
                <a:extLst>
                  <a:ext uri="{FF2B5EF4-FFF2-40B4-BE49-F238E27FC236}">
                    <a16:creationId xmlns:a16="http://schemas.microsoft.com/office/drawing/2014/main" id="{1DDBEA55-3CE1-B748-3FE4-0ABD7BB8263E}"/>
                  </a:ext>
                </a:extLst>
              </p:cNvPr>
              <p:cNvSpPr/>
              <p:nvPr/>
            </p:nvSpPr>
            <p:spPr>
              <a:xfrm>
                <a:off x="11233943" y="4797360"/>
                <a:ext cx="104727" cy="165163"/>
              </a:xfrm>
              <a:custGeom>
                <a:avLst/>
                <a:gdLst>
                  <a:gd name="connsiteX0" fmla="*/ 105501 w 104727"/>
                  <a:gd name="connsiteY0" fmla="*/ 192 h 165163"/>
                  <a:gd name="connsiteX1" fmla="*/ 774 w 104727"/>
                  <a:gd name="connsiteY1" fmla="*/ 55913 h 165163"/>
                  <a:gd name="connsiteX2" fmla="*/ 774 w 104727"/>
                  <a:gd name="connsiteY2" fmla="*/ 98918 h 165163"/>
                  <a:gd name="connsiteX3" fmla="*/ 105501 w 104727"/>
                  <a:gd name="connsiteY3" fmla="*/ 43197 h 165163"/>
                  <a:gd name="connsiteX4" fmla="*/ 105501 w 104727"/>
                  <a:gd name="connsiteY4" fmla="*/ 66628 h 165163"/>
                  <a:gd name="connsiteX5" fmla="*/ 774 w 104727"/>
                  <a:gd name="connsiteY5" fmla="*/ 122350 h 165163"/>
                  <a:gd name="connsiteX6" fmla="*/ 774 w 104727"/>
                  <a:gd name="connsiteY6" fmla="*/ 165355 h 165163"/>
                  <a:gd name="connsiteX7" fmla="*/ 105501 w 104727"/>
                  <a:gd name="connsiteY7" fmla="*/ 109634 h 1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27" h="165163">
                    <a:moveTo>
                      <a:pt x="105501" y="192"/>
                    </a:moveTo>
                    <a:lnTo>
                      <a:pt x="774" y="55913"/>
                    </a:lnTo>
                    <a:lnTo>
                      <a:pt x="774" y="98918"/>
                    </a:lnTo>
                    <a:lnTo>
                      <a:pt x="105501" y="43197"/>
                    </a:lnTo>
                    <a:close/>
                    <a:moveTo>
                      <a:pt x="105501" y="66628"/>
                    </a:moveTo>
                    <a:lnTo>
                      <a:pt x="774" y="122350"/>
                    </a:lnTo>
                    <a:lnTo>
                      <a:pt x="774" y="165355"/>
                    </a:lnTo>
                    <a:lnTo>
                      <a:pt x="105501" y="10963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3" name="フリーフォーム: 図形 162">
                <a:extLst>
                  <a:ext uri="{FF2B5EF4-FFF2-40B4-BE49-F238E27FC236}">
                    <a16:creationId xmlns:a16="http://schemas.microsoft.com/office/drawing/2014/main" id="{F0EEA2DF-D638-E04F-C860-1DF4B1465FE3}"/>
                  </a:ext>
                </a:extLst>
              </p:cNvPr>
              <p:cNvSpPr/>
              <p:nvPr/>
            </p:nvSpPr>
            <p:spPr>
              <a:xfrm>
                <a:off x="11233943" y="4676774"/>
                <a:ext cx="104727" cy="98726"/>
              </a:xfrm>
              <a:custGeom>
                <a:avLst/>
                <a:gdLst>
                  <a:gd name="connsiteX0" fmla="*/ 774 w 104727"/>
                  <a:gd name="connsiteY0" fmla="*/ 186 h 98726"/>
                  <a:gd name="connsiteX1" fmla="*/ 774 w 104727"/>
                  <a:gd name="connsiteY1" fmla="*/ 43192 h 98726"/>
                  <a:gd name="connsiteX2" fmla="*/ 105501 w 104727"/>
                  <a:gd name="connsiteY2" fmla="*/ 98913 h 98726"/>
                  <a:gd name="connsiteX3" fmla="*/ 105501 w 104727"/>
                  <a:gd name="connsiteY3" fmla="*/ 55907 h 9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726">
                    <a:moveTo>
                      <a:pt x="774" y="186"/>
                    </a:moveTo>
                    <a:lnTo>
                      <a:pt x="774" y="43192"/>
                    </a:lnTo>
                    <a:lnTo>
                      <a:pt x="105501" y="98913"/>
                    </a:lnTo>
                    <a:lnTo>
                      <a:pt x="105501" y="55907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4" name="フリーフォーム: 図形 163">
                <a:extLst>
                  <a:ext uri="{FF2B5EF4-FFF2-40B4-BE49-F238E27FC236}">
                    <a16:creationId xmlns:a16="http://schemas.microsoft.com/office/drawing/2014/main" id="{8BA14CE8-76C2-3E1E-1065-2CDC644952FD}"/>
                  </a:ext>
                </a:extLst>
              </p:cNvPr>
              <p:cNvSpPr/>
              <p:nvPr/>
            </p:nvSpPr>
            <p:spPr>
              <a:xfrm>
                <a:off x="11129216" y="4676774"/>
                <a:ext cx="104727" cy="98726"/>
              </a:xfrm>
              <a:custGeom>
                <a:avLst/>
                <a:gdLst>
                  <a:gd name="connsiteX0" fmla="*/ 770 w 104727"/>
                  <a:gd name="connsiteY0" fmla="*/ 98913 h 98726"/>
                  <a:gd name="connsiteX1" fmla="*/ 105498 w 104727"/>
                  <a:gd name="connsiteY1" fmla="*/ 43192 h 98726"/>
                  <a:gd name="connsiteX2" fmla="*/ 105498 w 104727"/>
                  <a:gd name="connsiteY2" fmla="*/ 186 h 98726"/>
                  <a:gd name="connsiteX3" fmla="*/ 770 w 104727"/>
                  <a:gd name="connsiteY3" fmla="*/ 55907 h 9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726">
                    <a:moveTo>
                      <a:pt x="770" y="98913"/>
                    </a:moveTo>
                    <a:lnTo>
                      <a:pt x="105498" y="43192"/>
                    </a:lnTo>
                    <a:lnTo>
                      <a:pt x="105498" y="186"/>
                    </a:lnTo>
                    <a:lnTo>
                      <a:pt x="770" y="55907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5" name="フリーフォーム: 図形 164">
                <a:extLst>
                  <a:ext uri="{FF2B5EF4-FFF2-40B4-BE49-F238E27FC236}">
                    <a16:creationId xmlns:a16="http://schemas.microsoft.com/office/drawing/2014/main" id="{40CB1E7F-6A94-1E9F-1644-46B6E52D6F73}"/>
                  </a:ext>
                </a:extLst>
              </p:cNvPr>
              <p:cNvSpPr/>
              <p:nvPr/>
            </p:nvSpPr>
            <p:spPr>
              <a:xfrm>
                <a:off x="11129216" y="4732067"/>
                <a:ext cx="104727" cy="98869"/>
              </a:xfrm>
              <a:custGeom>
                <a:avLst/>
                <a:gdLst>
                  <a:gd name="connsiteX0" fmla="*/ 105498 w 104727"/>
                  <a:gd name="connsiteY0" fmla="*/ 99058 h 98869"/>
                  <a:gd name="connsiteX1" fmla="*/ 105498 w 104727"/>
                  <a:gd name="connsiteY1" fmla="*/ 55909 h 98869"/>
                  <a:gd name="connsiteX2" fmla="*/ 770 w 104727"/>
                  <a:gd name="connsiteY2" fmla="*/ 188 h 98869"/>
                  <a:gd name="connsiteX3" fmla="*/ 770 w 104727"/>
                  <a:gd name="connsiteY3" fmla="*/ 43336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869">
                    <a:moveTo>
                      <a:pt x="105498" y="99058"/>
                    </a:moveTo>
                    <a:lnTo>
                      <a:pt x="105498" y="55909"/>
                    </a:lnTo>
                    <a:lnTo>
                      <a:pt x="770" y="188"/>
                    </a:lnTo>
                    <a:lnTo>
                      <a:pt x="770" y="4333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6" name="フリーフォーム: 図形 165">
                <a:extLst>
                  <a:ext uri="{FF2B5EF4-FFF2-40B4-BE49-F238E27FC236}">
                    <a16:creationId xmlns:a16="http://schemas.microsoft.com/office/drawing/2014/main" id="{8DF8DF3E-8DAC-D0FC-5274-BE6FA37F6F59}"/>
                  </a:ext>
                </a:extLst>
              </p:cNvPr>
              <p:cNvSpPr/>
              <p:nvPr/>
            </p:nvSpPr>
            <p:spPr>
              <a:xfrm>
                <a:off x="11233943" y="4732067"/>
                <a:ext cx="104727" cy="98869"/>
              </a:xfrm>
              <a:custGeom>
                <a:avLst/>
                <a:gdLst>
                  <a:gd name="connsiteX0" fmla="*/ 105501 w 104727"/>
                  <a:gd name="connsiteY0" fmla="*/ 188 h 98869"/>
                  <a:gd name="connsiteX1" fmla="*/ 774 w 104727"/>
                  <a:gd name="connsiteY1" fmla="*/ 55909 h 98869"/>
                  <a:gd name="connsiteX2" fmla="*/ 774 w 104727"/>
                  <a:gd name="connsiteY2" fmla="*/ 99058 h 98869"/>
                  <a:gd name="connsiteX3" fmla="*/ 105501 w 104727"/>
                  <a:gd name="connsiteY3" fmla="*/ 43336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869">
                    <a:moveTo>
                      <a:pt x="105501" y="188"/>
                    </a:moveTo>
                    <a:lnTo>
                      <a:pt x="774" y="55909"/>
                    </a:lnTo>
                    <a:lnTo>
                      <a:pt x="774" y="99058"/>
                    </a:lnTo>
                    <a:lnTo>
                      <a:pt x="105501" y="4333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67" name="図 166">
              <a:extLst>
                <a:ext uri="{FF2B5EF4-FFF2-40B4-BE49-F238E27FC236}">
                  <a16:creationId xmlns:a16="http://schemas.microsoft.com/office/drawing/2014/main" id="{B32FFE77-BB05-A320-E2AD-138DBCF91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48268" y="4686299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69" name="フリーフォーム: 図形 168">
            <a:extLst>
              <a:ext uri="{FF2B5EF4-FFF2-40B4-BE49-F238E27FC236}">
                <a16:creationId xmlns:a16="http://schemas.microsoft.com/office/drawing/2014/main" id="{C44876A4-0C90-D9E4-F2FA-0881FB857FAA}"/>
              </a:ext>
            </a:extLst>
          </p:cNvPr>
          <p:cNvSpPr/>
          <p:nvPr/>
        </p:nvSpPr>
        <p:spPr>
          <a:xfrm>
            <a:off x="11938793" y="4920056"/>
            <a:ext cx="152399" cy="370685"/>
          </a:xfrm>
          <a:custGeom>
            <a:avLst/>
            <a:gdLst>
              <a:gd name="connsiteX0" fmla="*/ 800 w 152399"/>
              <a:gd name="connsiteY0" fmla="*/ 180 h 370685"/>
              <a:gd name="connsiteX1" fmla="*/ 153200 w 152399"/>
              <a:gd name="connsiteY1" fmla="*/ 65024 h 370685"/>
              <a:gd name="connsiteX2" fmla="*/ 153200 w 152399"/>
              <a:gd name="connsiteY2" fmla="*/ 174947 h 370685"/>
              <a:gd name="connsiteX3" fmla="*/ 800 w 152399"/>
              <a:gd name="connsiteY3" fmla="*/ 37086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800" y="180"/>
                </a:moveTo>
                <a:lnTo>
                  <a:pt x="153200" y="65024"/>
                </a:lnTo>
                <a:lnTo>
                  <a:pt x="153200" y="174947"/>
                </a:lnTo>
                <a:cubicBezTo>
                  <a:pt x="153200" y="276582"/>
                  <a:pt x="61982" y="363389"/>
                  <a:pt x="800" y="37086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C5C34492-FEEA-43AB-0508-37A9571FA723}"/>
              </a:ext>
            </a:extLst>
          </p:cNvPr>
          <p:cNvSpPr/>
          <p:nvPr/>
        </p:nvSpPr>
        <p:spPr>
          <a:xfrm>
            <a:off x="11786393" y="4920056"/>
            <a:ext cx="152399" cy="370681"/>
          </a:xfrm>
          <a:custGeom>
            <a:avLst/>
            <a:gdLst>
              <a:gd name="connsiteX0" fmla="*/ 153225 w 152399"/>
              <a:gd name="connsiteY0" fmla="*/ 180 h 370681"/>
              <a:gd name="connsiteX1" fmla="*/ 825 w 152399"/>
              <a:gd name="connsiteY1" fmla="*/ 65020 h 370681"/>
              <a:gd name="connsiteX2" fmla="*/ 825 w 152399"/>
              <a:gd name="connsiteY2" fmla="*/ 174943 h 370681"/>
              <a:gd name="connsiteX3" fmla="*/ 153225 w 152399"/>
              <a:gd name="connsiteY3" fmla="*/ 37086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3225" y="180"/>
                </a:moveTo>
                <a:lnTo>
                  <a:pt x="825" y="65020"/>
                </a:lnTo>
                <a:lnTo>
                  <a:pt x="825" y="174943"/>
                </a:lnTo>
                <a:cubicBezTo>
                  <a:pt x="825" y="276578"/>
                  <a:pt x="92043" y="363385"/>
                  <a:pt x="153225" y="37086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1" name="フリーフォーム: 図形 170">
            <a:extLst>
              <a:ext uri="{FF2B5EF4-FFF2-40B4-BE49-F238E27FC236}">
                <a16:creationId xmlns:a16="http://schemas.microsoft.com/office/drawing/2014/main" id="{ECF530BB-032B-A650-5D3D-6442CBB697C5}"/>
              </a:ext>
            </a:extLst>
          </p:cNvPr>
          <p:cNvSpPr/>
          <p:nvPr/>
        </p:nvSpPr>
        <p:spPr>
          <a:xfrm>
            <a:off x="11875165" y="4983340"/>
            <a:ext cx="129339" cy="255031"/>
          </a:xfrm>
          <a:custGeom>
            <a:avLst/>
            <a:gdLst>
              <a:gd name="connsiteX0" fmla="*/ 65478 w 129339"/>
              <a:gd name="connsiteY0" fmla="*/ 179 h 255031"/>
              <a:gd name="connsiteX1" fmla="*/ 812 w 129339"/>
              <a:gd name="connsiteY1" fmla="*/ 64845 h 255031"/>
              <a:gd name="connsiteX2" fmla="*/ 49357 w 129339"/>
              <a:gd name="connsiteY2" fmla="*/ 127458 h 255031"/>
              <a:gd name="connsiteX3" fmla="*/ 49357 w 129339"/>
              <a:gd name="connsiteY3" fmla="*/ 162628 h 255031"/>
              <a:gd name="connsiteX4" fmla="*/ 12774 w 129339"/>
              <a:gd name="connsiteY4" fmla="*/ 162628 h 255031"/>
              <a:gd name="connsiteX5" fmla="*/ 12774 w 129339"/>
              <a:gd name="connsiteY5" fmla="*/ 194882 h 255031"/>
              <a:gd name="connsiteX6" fmla="*/ 49357 w 129339"/>
              <a:gd name="connsiteY6" fmla="*/ 194882 h 255031"/>
              <a:gd name="connsiteX7" fmla="*/ 49357 w 129339"/>
              <a:gd name="connsiteY7" fmla="*/ 214814 h 255031"/>
              <a:gd name="connsiteX8" fmla="*/ 25949 w 129339"/>
              <a:gd name="connsiteY8" fmla="*/ 214814 h 255031"/>
              <a:gd name="connsiteX9" fmla="*/ 25949 w 129339"/>
              <a:gd name="connsiteY9" fmla="*/ 247067 h 255031"/>
              <a:gd name="connsiteX10" fmla="*/ 49357 w 129339"/>
              <a:gd name="connsiteY10" fmla="*/ 247067 h 255031"/>
              <a:gd name="connsiteX11" fmla="*/ 49357 w 129339"/>
              <a:gd name="connsiteY11" fmla="*/ 255211 h 255031"/>
              <a:gd name="connsiteX12" fmla="*/ 81611 w 129339"/>
              <a:gd name="connsiteY12" fmla="*/ 255211 h 255031"/>
              <a:gd name="connsiteX13" fmla="*/ 81611 w 129339"/>
              <a:gd name="connsiteY13" fmla="*/ 127458 h 255031"/>
              <a:gd name="connsiteX14" fmla="*/ 130152 w 129339"/>
              <a:gd name="connsiteY14" fmla="*/ 64845 h 255031"/>
              <a:gd name="connsiteX15" fmla="*/ 65478 w 129339"/>
              <a:gd name="connsiteY15" fmla="*/ 179 h 255031"/>
              <a:gd name="connsiteX16" fmla="*/ 65478 w 129339"/>
              <a:gd name="connsiteY16" fmla="*/ 32425 h 255031"/>
              <a:gd name="connsiteX17" fmla="*/ 97902 w 129339"/>
              <a:gd name="connsiteY17" fmla="*/ 64350 h 255031"/>
              <a:gd name="connsiteX18" fmla="*/ 97902 w 129339"/>
              <a:gd name="connsiteY18" fmla="*/ 64845 h 255031"/>
              <a:gd name="connsiteX19" fmla="*/ 65973 w 129339"/>
              <a:gd name="connsiteY19" fmla="*/ 97265 h 255031"/>
              <a:gd name="connsiteX20" fmla="*/ 65475 w 129339"/>
              <a:gd name="connsiteY20" fmla="*/ 97265 h 255031"/>
              <a:gd name="connsiteX21" fmla="*/ 33055 w 129339"/>
              <a:gd name="connsiteY21" fmla="*/ 65336 h 255031"/>
              <a:gd name="connsiteX22" fmla="*/ 33055 w 129339"/>
              <a:gd name="connsiteY22" fmla="*/ 64845 h 255031"/>
              <a:gd name="connsiteX23" fmla="*/ 64984 w 129339"/>
              <a:gd name="connsiteY23" fmla="*/ 32425 h 255031"/>
              <a:gd name="connsiteX24" fmla="*/ 65475 w 129339"/>
              <a:gd name="connsiteY24" fmla="*/ 3242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5478" y="179"/>
                </a:moveTo>
                <a:cubicBezTo>
                  <a:pt x="29952" y="179"/>
                  <a:pt x="812" y="29322"/>
                  <a:pt x="812" y="64845"/>
                </a:cubicBezTo>
                <a:cubicBezTo>
                  <a:pt x="812" y="94811"/>
                  <a:pt x="21549" y="120233"/>
                  <a:pt x="49357" y="127458"/>
                </a:cubicBezTo>
                <a:lnTo>
                  <a:pt x="49357" y="162628"/>
                </a:lnTo>
                <a:lnTo>
                  <a:pt x="12774" y="162628"/>
                </a:lnTo>
                <a:lnTo>
                  <a:pt x="12774" y="194882"/>
                </a:lnTo>
                <a:lnTo>
                  <a:pt x="49357" y="194882"/>
                </a:lnTo>
                <a:lnTo>
                  <a:pt x="49357" y="214814"/>
                </a:lnTo>
                <a:lnTo>
                  <a:pt x="25949" y="214814"/>
                </a:lnTo>
                <a:lnTo>
                  <a:pt x="25949" y="247067"/>
                </a:lnTo>
                <a:lnTo>
                  <a:pt x="49357" y="247067"/>
                </a:lnTo>
                <a:lnTo>
                  <a:pt x="49357" y="255211"/>
                </a:lnTo>
                <a:lnTo>
                  <a:pt x="81611" y="255211"/>
                </a:lnTo>
                <a:lnTo>
                  <a:pt x="81611" y="127458"/>
                </a:lnTo>
                <a:cubicBezTo>
                  <a:pt x="109416" y="120233"/>
                  <a:pt x="130152" y="94811"/>
                  <a:pt x="130152" y="64845"/>
                </a:cubicBezTo>
                <a:cubicBezTo>
                  <a:pt x="130152" y="29319"/>
                  <a:pt x="101005" y="179"/>
                  <a:pt x="65478" y="179"/>
                </a:cubicBezTo>
                <a:close/>
                <a:moveTo>
                  <a:pt x="65478" y="32425"/>
                </a:moveTo>
                <a:cubicBezTo>
                  <a:pt x="83248" y="32287"/>
                  <a:pt x="97764" y="46581"/>
                  <a:pt x="97902" y="64350"/>
                </a:cubicBezTo>
                <a:cubicBezTo>
                  <a:pt x="97903" y="64515"/>
                  <a:pt x="97903" y="64680"/>
                  <a:pt x="97902" y="64845"/>
                </a:cubicBezTo>
                <a:cubicBezTo>
                  <a:pt x="98038" y="82615"/>
                  <a:pt x="83743" y="97130"/>
                  <a:pt x="65973" y="97265"/>
                </a:cubicBezTo>
                <a:cubicBezTo>
                  <a:pt x="65807" y="97267"/>
                  <a:pt x="65641" y="97267"/>
                  <a:pt x="65475" y="97265"/>
                </a:cubicBezTo>
                <a:cubicBezTo>
                  <a:pt x="47705" y="97401"/>
                  <a:pt x="33190" y="83106"/>
                  <a:pt x="33055" y="65336"/>
                </a:cubicBezTo>
                <a:cubicBezTo>
                  <a:pt x="33053" y="65173"/>
                  <a:pt x="33053" y="65009"/>
                  <a:pt x="33055" y="64845"/>
                </a:cubicBezTo>
                <a:cubicBezTo>
                  <a:pt x="32919" y="47076"/>
                  <a:pt x="47214" y="32561"/>
                  <a:pt x="64984" y="32425"/>
                </a:cubicBezTo>
                <a:cubicBezTo>
                  <a:pt x="65147" y="32424"/>
                  <a:pt x="65311" y="32424"/>
                  <a:pt x="65475" y="3242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3" name="フリーフォーム: 図形 172">
            <a:extLst>
              <a:ext uri="{FF2B5EF4-FFF2-40B4-BE49-F238E27FC236}">
                <a16:creationId xmlns:a16="http://schemas.microsoft.com/office/drawing/2014/main" id="{495AC1B8-3EA7-8D69-CC8C-41B29B1661BC}"/>
              </a:ext>
            </a:extLst>
          </p:cNvPr>
          <p:cNvSpPr/>
          <p:nvPr/>
        </p:nvSpPr>
        <p:spPr>
          <a:xfrm>
            <a:off x="12381706" y="4538662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5" y="0"/>
                  <a:pt x="1238250" y="4264"/>
                  <a:pt x="1238250" y="9525"/>
                </a:cubicBezTo>
                <a:lnTo>
                  <a:pt x="1238250" y="561975"/>
                </a:lnTo>
                <a:cubicBezTo>
                  <a:pt x="1238250" y="567236"/>
                  <a:pt x="1233985" y="571500"/>
                  <a:pt x="12287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74" name="グラフィックス 3">
            <a:extLst>
              <a:ext uri="{FF2B5EF4-FFF2-40B4-BE49-F238E27FC236}">
                <a16:creationId xmlns:a16="http://schemas.microsoft.com/office/drawing/2014/main" id="{1AC31098-5E40-495E-E4CA-8771B220F4DD}"/>
              </a:ext>
            </a:extLst>
          </p:cNvPr>
          <p:cNvGrpSpPr/>
          <p:nvPr/>
        </p:nvGrpSpPr>
        <p:grpSpPr>
          <a:xfrm>
            <a:off x="12519818" y="4676774"/>
            <a:ext cx="971550" cy="285750"/>
            <a:chOff x="12519818" y="4676774"/>
            <a:chExt cx="971550" cy="285750"/>
          </a:xfrm>
        </p:grpSpPr>
        <p:grpSp>
          <p:nvGrpSpPr>
            <p:cNvPr id="175" name="グラフィックス 3">
              <a:extLst>
                <a:ext uri="{FF2B5EF4-FFF2-40B4-BE49-F238E27FC236}">
                  <a16:creationId xmlns:a16="http://schemas.microsoft.com/office/drawing/2014/main" id="{1591A308-DFC3-A6FB-E38D-A74ECC51487D}"/>
                </a:ext>
              </a:extLst>
            </p:cNvPr>
            <p:cNvGrpSpPr/>
            <p:nvPr/>
          </p:nvGrpSpPr>
          <p:grpSpPr>
            <a:xfrm>
              <a:off x="12519818" y="4676774"/>
              <a:ext cx="285750" cy="285750"/>
              <a:chOff x="12519818" y="4676774"/>
              <a:chExt cx="285750" cy="285750"/>
            </a:xfrm>
          </p:grpSpPr>
          <p:sp>
            <p:nvSpPr>
              <p:cNvPr id="176" name="フリーフォーム: 図形 175">
                <a:extLst>
                  <a:ext uri="{FF2B5EF4-FFF2-40B4-BE49-F238E27FC236}">
                    <a16:creationId xmlns:a16="http://schemas.microsoft.com/office/drawing/2014/main" id="{A1FBF183-8A24-00CD-22C1-50AC130D928D}"/>
                  </a:ext>
                </a:extLst>
              </p:cNvPr>
              <p:cNvSpPr/>
              <p:nvPr/>
            </p:nvSpPr>
            <p:spPr>
              <a:xfrm>
                <a:off x="12587394" y="4802926"/>
                <a:ext cx="24430" cy="62433"/>
              </a:xfrm>
              <a:custGeom>
                <a:avLst/>
                <a:gdLst>
                  <a:gd name="connsiteX0" fmla="*/ 917 w 24430"/>
                  <a:gd name="connsiteY0" fmla="*/ 190 h 62433"/>
                  <a:gd name="connsiteX1" fmla="*/ 917 w 24430"/>
                  <a:gd name="connsiteY1" fmla="*/ 37764 h 62433"/>
                  <a:gd name="connsiteX2" fmla="*/ 25348 w 24430"/>
                  <a:gd name="connsiteY2" fmla="*/ 62623 h 62433"/>
                  <a:gd name="connsiteX3" fmla="*/ 25348 w 24430"/>
                  <a:gd name="connsiteY3" fmla="*/ 190 h 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30" h="62433">
                    <a:moveTo>
                      <a:pt x="917" y="190"/>
                    </a:moveTo>
                    <a:lnTo>
                      <a:pt x="917" y="37764"/>
                    </a:lnTo>
                    <a:cubicBezTo>
                      <a:pt x="6840" y="47974"/>
                      <a:pt x="15243" y="56524"/>
                      <a:pt x="25348" y="62623"/>
                    </a:cubicBezTo>
                    <a:lnTo>
                      <a:pt x="25348" y="190"/>
                    </a:lnTo>
                    <a:close/>
                  </a:path>
                </a:pathLst>
              </a:custGeom>
              <a:solidFill>
                <a:srgbClr val="AECBFA"/>
              </a:solidFill>
              <a:ln w="14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7" name="フリーフォーム: 図形 176">
                <a:extLst>
                  <a:ext uri="{FF2B5EF4-FFF2-40B4-BE49-F238E27FC236}">
                    <a16:creationId xmlns:a16="http://schemas.microsoft.com/office/drawing/2014/main" id="{A2291B25-3C3C-FE9F-1F61-6E9B6F31DF43}"/>
                  </a:ext>
                </a:extLst>
              </p:cNvPr>
              <p:cNvSpPr/>
              <p:nvPr/>
            </p:nvSpPr>
            <p:spPr>
              <a:xfrm>
                <a:off x="12632541" y="4768352"/>
                <a:ext cx="30145" cy="108660"/>
              </a:xfrm>
              <a:custGeom>
                <a:avLst/>
                <a:gdLst>
                  <a:gd name="connsiteX0" fmla="*/ 919 w 30145"/>
                  <a:gd name="connsiteY0" fmla="*/ 190 h 108660"/>
                  <a:gd name="connsiteX1" fmla="*/ 919 w 30145"/>
                  <a:gd name="connsiteY1" fmla="*/ 107769 h 108660"/>
                  <a:gd name="connsiteX2" fmla="*/ 16777 w 30145"/>
                  <a:gd name="connsiteY2" fmla="*/ 108626 h 108660"/>
                  <a:gd name="connsiteX3" fmla="*/ 31064 w 30145"/>
                  <a:gd name="connsiteY3" fmla="*/ 108626 h 108660"/>
                  <a:gd name="connsiteX4" fmla="*/ 31064 w 30145"/>
                  <a:gd name="connsiteY4" fmla="*/ 190 h 10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45" h="108660">
                    <a:moveTo>
                      <a:pt x="919" y="190"/>
                    </a:moveTo>
                    <a:lnTo>
                      <a:pt x="919" y="107769"/>
                    </a:lnTo>
                    <a:cubicBezTo>
                      <a:pt x="6177" y="108441"/>
                      <a:pt x="11477" y="108728"/>
                      <a:pt x="16777" y="108626"/>
                    </a:cubicBezTo>
                    <a:cubicBezTo>
                      <a:pt x="21535" y="108925"/>
                      <a:pt x="26306" y="108925"/>
                      <a:pt x="31064" y="108626"/>
                    </a:cubicBezTo>
                    <a:lnTo>
                      <a:pt x="31064" y="190"/>
                    </a:lnTo>
                    <a:close/>
                  </a:path>
                </a:pathLst>
              </a:custGeom>
              <a:solidFill>
                <a:srgbClr val="669DF6"/>
              </a:solidFill>
              <a:ln w="14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8" name="フリーフォーム: 図形 177">
                <a:extLst>
                  <a:ext uri="{FF2B5EF4-FFF2-40B4-BE49-F238E27FC236}">
                    <a16:creationId xmlns:a16="http://schemas.microsoft.com/office/drawing/2014/main" id="{55D49CCE-5DE1-1096-6212-F456CA730D32}"/>
                  </a:ext>
                </a:extLst>
              </p:cNvPr>
              <p:cNvSpPr/>
              <p:nvPr/>
            </p:nvSpPr>
            <p:spPr>
              <a:xfrm>
                <a:off x="12686116" y="4817642"/>
                <a:ext cx="24287" cy="47003"/>
              </a:xfrm>
              <a:custGeom>
                <a:avLst/>
                <a:gdLst>
                  <a:gd name="connsiteX0" fmla="*/ 921 w 24287"/>
                  <a:gd name="connsiteY0" fmla="*/ 190 h 47003"/>
                  <a:gd name="connsiteX1" fmla="*/ 921 w 24287"/>
                  <a:gd name="connsiteY1" fmla="*/ 47194 h 47003"/>
                  <a:gd name="connsiteX2" fmla="*/ 25208 w 24287"/>
                  <a:gd name="connsiteY2" fmla="*/ 21192 h 47003"/>
                  <a:gd name="connsiteX3" fmla="*/ 25208 w 24287"/>
                  <a:gd name="connsiteY3" fmla="*/ 190 h 4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7" h="47003">
                    <a:moveTo>
                      <a:pt x="921" y="190"/>
                    </a:moveTo>
                    <a:lnTo>
                      <a:pt x="921" y="47194"/>
                    </a:lnTo>
                    <a:cubicBezTo>
                      <a:pt x="11080" y="40713"/>
                      <a:pt x="19435" y="31768"/>
                      <a:pt x="25208" y="21192"/>
                    </a:cubicBezTo>
                    <a:lnTo>
                      <a:pt x="25208" y="190"/>
                    </a:lnTo>
                    <a:close/>
                  </a:path>
                </a:pathLst>
              </a:custGeom>
              <a:solidFill>
                <a:srgbClr val="AECBFA"/>
              </a:solidFill>
              <a:ln w="14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9" name="フリーフォーム: 図形 178">
                <a:extLst>
                  <a:ext uri="{FF2B5EF4-FFF2-40B4-BE49-F238E27FC236}">
                    <a16:creationId xmlns:a16="http://schemas.microsoft.com/office/drawing/2014/main" id="{ACF40EC5-F979-A74F-1347-1C1D8FD5C22B}"/>
                  </a:ext>
                </a:extLst>
              </p:cNvPr>
              <p:cNvSpPr/>
              <p:nvPr/>
            </p:nvSpPr>
            <p:spPr>
              <a:xfrm>
                <a:off x="12722604" y="4879560"/>
                <a:ext cx="82965" cy="82965"/>
              </a:xfrm>
              <a:custGeom>
                <a:avLst/>
                <a:gdLst>
                  <a:gd name="connsiteX0" fmla="*/ 23011 w 82965"/>
                  <a:gd name="connsiteY0" fmla="*/ 1994 h 82965"/>
                  <a:gd name="connsiteX1" fmla="*/ 2724 w 82965"/>
                  <a:gd name="connsiteY1" fmla="*/ 22281 h 82965"/>
                  <a:gd name="connsiteX2" fmla="*/ 2637 w 82965"/>
                  <a:gd name="connsiteY2" fmla="*/ 30766 h 82965"/>
                  <a:gd name="connsiteX3" fmla="*/ 2724 w 82965"/>
                  <a:gd name="connsiteY3" fmla="*/ 30854 h 82965"/>
                  <a:gd name="connsiteX4" fmla="*/ 53299 w 82965"/>
                  <a:gd name="connsiteY4" fmla="*/ 81429 h 82965"/>
                  <a:gd name="connsiteX5" fmla="*/ 61729 w 82965"/>
                  <a:gd name="connsiteY5" fmla="*/ 81429 h 82965"/>
                  <a:gd name="connsiteX6" fmla="*/ 82159 w 82965"/>
                  <a:gd name="connsiteY6" fmla="*/ 60999 h 82965"/>
                  <a:gd name="connsiteX7" fmla="*/ 82159 w 82965"/>
                  <a:gd name="connsiteY7" fmla="*/ 52569 h 82965"/>
                  <a:gd name="connsiteX8" fmla="*/ 31584 w 82965"/>
                  <a:gd name="connsiteY8" fmla="*/ 1994 h 82965"/>
                  <a:gd name="connsiteX9" fmla="*/ 23099 w 82965"/>
                  <a:gd name="connsiteY9" fmla="*/ 1907 h 82965"/>
                  <a:gd name="connsiteX10" fmla="*/ 23011 w 82965"/>
                  <a:gd name="connsiteY10" fmla="*/ 1994 h 82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965" h="82965">
                    <a:moveTo>
                      <a:pt x="23011" y="1994"/>
                    </a:moveTo>
                    <a:lnTo>
                      <a:pt x="2724" y="22281"/>
                    </a:lnTo>
                    <a:cubicBezTo>
                      <a:pt x="357" y="24600"/>
                      <a:pt x="318" y="28400"/>
                      <a:pt x="2637" y="30766"/>
                    </a:cubicBezTo>
                    <a:cubicBezTo>
                      <a:pt x="2666" y="30796"/>
                      <a:pt x="2696" y="30825"/>
                      <a:pt x="2724" y="30854"/>
                    </a:cubicBezTo>
                    <a:lnTo>
                      <a:pt x="53299" y="81429"/>
                    </a:lnTo>
                    <a:cubicBezTo>
                      <a:pt x="55637" y="83735"/>
                      <a:pt x="59391" y="83735"/>
                      <a:pt x="61729" y="81429"/>
                    </a:cubicBezTo>
                    <a:lnTo>
                      <a:pt x="82159" y="60999"/>
                    </a:lnTo>
                    <a:cubicBezTo>
                      <a:pt x="84465" y="58661"/>
                      <a:pt x="84465" y="54907"/>
                      <a:pt x="82159" y="52569"/>
                    </a:cubicBezTo>
                    <a:lnTo>
                      <a:pt x="31584" y="1994"/>
                    </a:lnTo>
                    <a:cubicBezTo>
                      <a:pt x="29265" y="-373"/>
                      <a:pt x="25464" y="-412"/>
                      <a:pt x="23099" y="1907"/>
                    </a:cubicBezTo>
                    <a:cubicBezTo>
                      <a:pt x="23069" y="1936"/>
                      <a:pt x="23040" y="1966"/>
                      <a:pt x="23011" y="1994"/>
                    </a:cubicBezTo>
                  </a:path>
                </a:pathLst>
              </a:custGeom>
              <a:solidFill>
                <a:srgbClr val="4285F4"/>
              </a:solidFill>
              <a:ln w="14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0" name="フリーフォーム: 図形 179">
                <a:extLst>
                  <a:ext uri="{FF2B5EF4-FFF2-40B4-BE49-F238E27FC236}">
                    <a16:creationId xmlns:a16="http://schemas.microsoft.com/office/drawing/2014/main" id="{8FA30C13-1A39-B285-89E5-5691341F685E}"/>
                  </a:ext>
                </a:extLst>
              </p:cNvPr>
              <p:cNvSpPr/>
              <p:nvPr/>
            </p:nvSpPr>
            <p:spPr>
              <a:xfrm>
                <a:off x="12519818" y="4676774"/>
                <a:ext cx="257162" cy="257162"/>
              </a:xfrm>
              <a:custGeom>
                <a:avLst/>
                <a:gdLst>
                  <a:gd name="connsiteX0" fmla="*/ 129500 w 257162"/>
                  <a:gd name="connsiteY0" fmla="*/ 189 h 257162"/>
                  <a:gd name="connsiteX1" fmla="*/ 919 w 257162"/>
                  <a:gd name="connsiteY1" fmla="*/ 128770 h 257162"/>
                  <a:gd name="connsiteX2" fmla="*/ 129500 w 257162"/>
                  <a:gd name="connsiteY2" fmla="*/ 257351 h 257162"/>
                  <a:gd name="connsiteX3" fmla="*/ 258081 w 257162"/>
                  <a:gd name="connsiteY3" fmla="*/ 128770 h 257162"/>
                  <a:gd name="connsiteX4" fmla="*/ 129500 w 257162"/>
                  <a:gd name="connsiteY4" fmla="*/ 189 h 257162"/>
                  <a:gd name="connsiteX5" fmla="*/ 129500 w 257162"/>
                  <a:gd name="connsiteY5" fmla="*/ 224349 h 257162"/>
                  <a:gd name="connsiteX6" fmla="*/ 34114 w 257162"/>
                  <a:gd name="connsiteY6" fmla="*/ 128863 h 257162"/>
                  <a:gd name="connsiteX7" fmla="*/ 129600 w 257162"/>
                  <a:gd name="connsiteY7" fmla="*/ 33477 h 257162"/>
                  <a:gd name="connsiteX8" fmla="*/ 225080 w 257162"/>
                  <a:gd name="connsiteY8" fmla="*/ 128869 h 257162"/>
                  <a:gd name="connsiteX9" fmla="*/ 197134 w 257162"/>
                  <a:gd name="connsiteY9" fmla="*/ 196389 h 257162"/>
                  <a:gd name="connsiteX10" fmla="*/ 129500 w 257162"/>
                  <a:gd name="connsiteY10" fmla="*/ 224349 h 2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162" h="257162">
                    <a:moveTo>
                      <a:pt x="129500" y="189"/>
                    </a:moveTo>
                    <a:cubicBezTo>
                      <a:pt x="58487" y="189"/>
                      <a:pt x="919" y="57757"/>
                      <a:pt x="919" y="128770"/>
                    </a:cubicBezTo>
                    <a:cubicBezTo>
                      <a:pt x="919" y="199784"/>
                      <a:pt x="58487" y="257351"/>
                      <a:pt x="129500" y="257351"/>
                    </a:cubicBezTo>
                    <a:cubicBezTo>
                      <a:pt x="200514" y="257351"/>
                      <a:pt x="258081" y="199784"/>
                      <a:pt x="258081" y="128770"/>
                    </a:cubicBezTo>
                    <a:cubicBezTo>
                      <a:pt x="258081" y="57757"/>
                      <a:pt x="200514" y="189"/>
                      <a:pt x="129500" y="189"/>
                    </a:cubicBezTo>
                    <a:moveTo>
                      <a:pt x="129500" y="224349"/>
                    </a:moveTo>
                    <a:cubicBezTo>
                      <a:pt x="76792" y="224322"/>
                      <a:pt x="34087" y="181571"/>
                      <a:pt x="34114" y="128863"/>
                    </a:cubicBezTo>
                    <a:cubicBezTo>
                      <a:pt x="34142" y="76155"/>
                      <a:pt x="76892" y="33450"/>
                      <a:pt x="129600" y="33477"/>
                    </a:cubicBezTo>
                    <a:cubicBezTo>
                      <a:pt x="182308" y="33453"/>
                      <a:pt x="225056" y="76162"/>
                      <a:pt x="225080" y="128869"/>
                    </a:cubicBezTo>
                    <a:cubicBezTo>
                      <a:pt x="225092" y="154192"/>
                      <a:pt x="215038" y="178481"/>
                      <a:pt x="197134" y="196389"/>
                    </a:cubicBezTo>
                    <a:cubicBezTo>
                      <a:pt x="179201" y="214326"/>
                      <a:pt x="154865" y="224387"/>
                      <a:pt x="129500" y="224349"/>
                    </a:cubicBezTo>
                  </a:path>
                </a:pathLst>
              </a:custGeom>
              <a:solidFill>
                <a:srgbClr val="669DF6"/>
              </a:solidFill>
              <a:ln w="14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81" name="図 180">
              <a:extLst>
                <a:ext uri="{FF2B5EF4-FFF2-40B4-BE49-F238E27FC236}">
                  <a16:creationId xmlns:a16="http://schemas.microsoft.com/office/drawing/2014/main" id="{FC7D4823-AB0D-785D-ED7D-EB44936E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015118" y="4757737"/>
              <a:ext cx="476250" cy="161925"/>
            </a:xfrm>
            <a:custGeom>
              <a:avLst/>
              <a:gdLst>
                <a:gd name="connsiteX0" fmla="*/ -1 w 476250"/>
                <a:gd name="connsiteY0" fmla="*/ -1 h 161925"/>
                <a:gd name="connsiteX1" fmla="*/ 476250 w 476250"/>
                <a:gd name="connsiteY1" fmla="*/ -1 h 161925"/>
                <a:gd name="connsiteX2" fmla="*/ 476250 w 476250"/>
                <a:gd name="connsiteY2" fmla="*/ 161925 h 161925"/>
                <a:gd name="connsiteX3" fmla="*/ -1 w 47625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161925">
                  <a:moveTo>
                    <a:pt x="-1" y="-1"/>
                  </a:moveTo>
                  <a:lnTo>
                    <a:pt x="476250" y="-1"/>
                  </a:lnTo>
                  <a:lnTo>
                    <a:pt x="476250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183" name="フリーフォーム: 図形 182">
            <a:extLst>
              <a:ext uri="{FF2B5EF4-FFF2-40B4-BE49-F238E27FC236}">
                <a16:creationId xmlns:a16="http://schemas.microsoft.com/office/drawing/2014/main" id="{D4B0A25F-5C2F-FB83-38B4-E13B8FF48F3D}"/>
              </a:ext>
            </a:extLst>
          </p:cNvPr>
          <p:cNvSpPr/>
          <p:nvPr/>
        </p:nvSpPr>
        <p:spPr>
          <a:xfrm>
            <a:off x="13672343" y="4920056"/>
            <a:ext cx="152399" cy="370685"/>
          </a:xfrm>
          <a:custGeom>
            <a:avLst/>
            <a:gdLst>
              <a:gd name="connsiteX0" fmla="*/ 982 w 152399"/>
              <a:gd name="connsiteY0" fmla="*/ 180 h 370685"/>
              <a:gd name="connsiteX1" fmla="*/ 153382 w 152399"/>
              <a:gd name="connsiteY1" fmla="*/ 65024 h 370685"/>
              <a:gd name="connsiteX2" fmla="*/ 153382 w 152399"/>
              <a:gd name="connsiteY2" fmla="*/ 174947 h 370685"/>
              <a:gd name="connsiteX3" fmla="*/ 982 w 152399"/>
              <a:gd name="connsiteY3" fmla="*/ 37086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982" y="180"/>
                </a:moveTo>
                <a:lnTo>
                  <a:pt x="153382" y="65024"/>
                </a:lnTo>
                <a:lnTo>
                  <a:pt x="153382" y="174947"/>
                </a:lnTo>
                <a:cubicBezTo>
                  <a:pt x="153382" y="276582"/>
                  <a:pt x="62164" y="363389"/>
                  <a:pt x="982" y="37086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4" name="フリーフォーム: 図形 183">
            <a:extLst>
              <a:ext uri="{FF2B5EF4-FFF2-40B4-BE49-F238E27FC236}">
                <a16:creationId xmlns:a16="http://schemas.microsoft.com/office/drawing/2014/main" id="{A21D9693-854B-26BA-2813-39928DE510FB}"/>
              </a:ext>
            </a:extLst>
          </p:cNvPr>
          <p:cNvSpPr/>
          <p:nvPr/>
        </p:nvSpPr>
        <p:spPr>
          <a:xfrm>
            <a:off x="13519943" y="4920056"/>
            <a:ext cx="152399" cy="370681"/>
          </a:xfrm>
          <a:custGeom>
            <a:avLst/>
            <a:gdLst>
              <a:gd name="connsiteX0" fmla="*/ 153407 w 152399"/>
              <a:gd name="connsiteY0" fmla="*/ 180 h 370681"/>
              <a:gd name="connsiteX1" fmla="*/ 1007 w 152399"/>
              <a:gd name="connsiteY1" fmla="*/ 65020 h 370681"/>
              <a:gd name="connsiteX2" fmla="*/ 1007 w 152399"/>
              <a:gd name="connsiteY2" fmla="*/ 174943 h 370681"/>
              <a:gd name="connsiteX3" fmla="*/ 153407 w 152399"/>
              <a:gd name="connsiteY3" fmla="*/ 37086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3407" y="180"/>
                </a:moveTo>
                <a:lnTo>
                  <a:pt x="1007" y="65020"/>
                </a:lnTo>
                <a:lnTo>
                  <a:pt x="1007" y="174943"/>
                </a:lnTo>
                <a:cubicBezTo>
                  <a:pt x="1007" y="276578"/>
                  <a:pt x="92225" y="363385"/>
                  <a:pt x="153407" y="37086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5" name="フリーフォーム: 図形 184">
            <a:extLst>
              <a:ext uri="{FF2B5EF4-FFF2-40B4-BE49-F238E27FC236}">
                <a16:creationId xmlns:a16="http://schemas.microsoft.com/office/drawing/2014/main" id="{301E84ED-24BB-42BE-BF8D-65EB921BB4C2}"/>
              </a:ext>
            </a:extLst>
          </p:cNvPr>
          <p:cNvSpPr/>
          <p:nvPr/>
        </p:nvSpPr>
        <p:spPr>
          <a:xfrm>
            <a:off x="13608715" y="4983340"/>
            <a:ext cx="129339" cy="255031"/>
          </a:xfrm>
          <a:custGeom>
            <a:avLst/>
            <a:gdLst>
              <a:gd name="connsiteX0" fmla="*/ 65660 w 129339"/>
              <a:gd name="connsiteY0" fmla="*/ 179 h 255031"/>
              <a:gd name="connsiteX1" fmla="*/ 994 w 129339"/>
              <a:gd name="connsiteY1" fmla="*/ 64845 h 255031"/>
              <a:gd name="connsiteX2" fmla="*/ 49539 w 129339"/>
              <a:gd name="connsiteY2" fmla="*/ 127458 h 255031"/>
              <a:gd name="connsiteX3" fmla="*/ 49539 w 129339"/>
              <a:gd name="connsiteY3" fmla="*/ 162628 h 255031"/>
              <a:gd name="connsiteX4" fmla="*/ 12956 w 129339"/>
              <a:gd name="connsiteY4" fmla="*/ 162628 h 255031"/>
              <a:gd name="connsiteX5" fmla="*/ 12956 w 129339"/>
              <a:gd name="connsiteY5" fmla="*/ 194882 h 255031"/>
              <a:gd name="connsiteX6" fmla="*/ 49539 w 129339"/>
              <a:gd name="connsiteY6" fmla="*/ 194882 h 255031"/>
              <a:gd name="connsiteX7" fmla="*/ 49539 w 129339"/>
              <a:gd name="connsiteY7" fmla="*/ 214814 h 255031"/>
              <a:gd name="connsiteX8" fmla="*/ 26131 w 129339"/>
              <a:gd name="connsiteY8" fmla="*/ 214814 h 255031"/>
              <a:gd name="connsiteX9" fmla="*/ 26131 w 129339"/>
              <a:gd name="connsiteY9" fmla="*/ 247067 h 255031"/>
              <a:gd name="connsiteX10" fmla="*/ 49539 w 129339"/>
              <a:gd name="connsiteY10" fmla="*/ 247067 h 255031"/>
              <a:gd name="connsiteX11" fmla="*/ 49539 w 129339"/>
              <a:gd name="connsiteY11" fmla="*/ 255211 h 255031"/>
              <a:gd name="connsiteX12" fmla="*/ 81793 w 129339"/>
              <a:gd name="connsiteY12" fmla="*/ 255211 h 255031"/>
              <a:gd name="connsiteX13" fmla="*/ 81793 w 129339"/>
              <a:gd name="connsiteY13" fmla="*/ 127458 h 255031"/>
              <a:gd name="connsiteX14" fmla="*/ 130334 w 129339"/>
              <a:gd name="connsiteY14" fmla="*/ 64845 h 255031"/>
              <a:gd name="connsiteX15" fmla="*/ 65660 w 129339"/>
              <a:gd name="connsiteY15" fmla="*/ 179 h 255031"/>
              <a:gd name="connsiteX16" fmla="*/ 65660 w 129339"/>
              <a:gd name="connsiteY16" fmla="*/ 32425 h 255031"/>
              <a:gd name="connsiteX17" fmla="*/ 98084 w 129339"/>
              <a:gd name="connsiteY17" fmla="*/ 64350 h 255031"/>
              <a:gd name="connsiteX18" fmla="*/ 98084 w 129339"/>
              <a:gd name="connsiteY18" fmla="*/ 64845 h 255031"/>
              <a:gd name="connsiteX19" fmla="*/ 66155 w 129339"/>
              <a:gd name="connsiteY19" fmla="*/ 97265 h 255031"/>
              <a:gd name="connsiteX20" fmla="*/ 65657 w 129339"/>
              <a:gd name="connsiteY20" fmla="*/ 97265 h 255031"/>
              <a:gd name="connsiteX21" fmla="*/ 33237 w 129339"/>
              <a:gd name="connsiteY21" fmla="*/ 65336 h 255031"/>
              <a:gd name="connsiteX22" fmla="*/ 33237 w 129339"/>
              <a:gd name="connsiteY22" fmla="*/ 64845 h 255031"/>
              <a:gd name="connsiteX23" fmla="*/ 65166 w 129339"/>
              <a:gd name="connsiteY23" fmla="*/ 32425 h 255031"/>
              <a:gd name="connsiteX24" fmla="*/ 65657 w 129339"/>
              <a:gd name="connsiteY24" fmla="*/ 3242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5660" y="179"/>
                </a:moveTo>
                <a:cubicBezTo>
                  <a:pt x="30134" y="179"/>
                  <a:pt x="994" y="29322"/>
                  <a:pt x="994" y="64845"/>
                </a:cubicBezTo>
                <a:cubicBezTo>
                  <a:pt x="994" y="94811"/>
                  <a:pt x="21731" y="120233"/>
                  <a:pt x="49539" y="127458"/>
                </a:cubicBezTo>
                <a:lnTo>
                  <a:pt x="49539" y="162628"/>
                </a:lnTo>
                <a:lnTo>
                  <a:pt x="12956" y="162628"/>
                </a:lnTo>
                <a:lnTo>
                  <a:pt x="12956" y="194882"/>
                </a:lnTo>
                <a:lnTo>
                  <a:pt x="49539" y="194882"/>
                </a:lnTo>
                <a:lnTo>
                  <a:pt x="49539" y="214814"/>
                </a:lnTo>
                <a:lnTo>
                  <a:pt x="26131" y="214814"/>
                </a:lnTo>
                <a:lnTo>
                  <a:pt x="26131" y="247067"/>
                </a:lnTo>
                <a:lnTo>
                  <a:pt x="49539" y="247067"/>
                </a:lnTo>
                <a:lnTo>
                  <a:pt x="49539" y="255211"/>
                </a:lnTo>
                <a:lnTo>
                  <a:pt x="81793" y="255211"/>
                </a:lnTo>
                <a:lnTo>
                  <a:pt x="81793" y="127458"/>
                </a:lnTo>
                <a:cubicBezTo>
                  <a:pt x="109598" y="120233"/>
                  <a:pt x="130334" y="94811"/>
                  <a:pt x="130334" y="64845"/>
                </a:cubicBezTo>
                <a:cubicBezTo>
                  <a:pt x="130334" y="29319"/>
                  <a:pt x="101187" y="179"/>
                  <a:pt x="65660" y="179"/>
                </a:cubicBezTo>
                <a:close/>
                <a:moveTo>
                  <a:pt x="65660" y="32425"/>
                </a:moveTo>
                <a:cubicBezTo>
                  <a:pt x="83430" y="32287"/>
                  <a:pt x="97946" y="46581"/>
                  <a:pt x="98084" y="64350"/>
                </a:cubicBezTo>
                <a:cubicBezTo>
                  <a:pt x="98085" y="64515"/>
                  <a:pt x="98085" y="64680"/>
                  <a:pt x="98084" y="64845"/>
                </a:cubicBezTo>
                <a:cubicBezTo>
                  <a:pt x="98220" y="82615"/>
                  <a:pt x="83925" y="97130"/>
                  <a:pt x="66155" y="97265"/>
                </a:cubicBezTo>
                <a:cubicBezTo>
                  <a:pt x="65989" y="97267"/>
                  <a:pt x="65823" y="97267"/>
                  <a:pt x="65657" y="97265"/>
                </a:cubicBezTo>
                <a:cubicBezTo>
                  <a:pt x="47887" y="97401"/>
                  <a:pt x="33372" y="83106"/>
                  <a:pt x="33237" y="65336"/>
                </a:cubicBezTo>
                <a:cubicBezTo>
                  <a:pt x="33235" y="65173"/>
                  <a:pt x="33235" y="65009"/>
                  <a:pt x="33237" y="64845"/>
                </a:cubicBezTo>
                <a:cubicBezTo>
                  <a:pt x="33101" y="47076"/>
                  <a:pt x="47396" y="32561"/>
                  <a:pt x="65166" y="32425"/>
                </a:cubicBezTo>
                <a:cubicBezTo>
                  <a:pt x="65329" y="32424"/>
                  <a:pt x="65493" y="32424"/>
                  <a:pt x="65657" y="3242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7" name="フリーフォーム: 図形 186">
            <a:extLst>
              <a:ext uri="{FF2B5EF4-FFF2-40B4-BE49-F238E27FC236}">
                <a16:creationId xmlns:a16="http://schemas.microsoft.com/office/drawing/2014/main" id="{F731054B-B4C5-9DBF-5E8F-382AD697FD6E}"/>
              </a:ext>
            </a:extLst>
          </p:cNvPr>
          <p:cNvSpPr/>
          <p:nvPr/>
        </p:nvSpPr>
        <p:spPr>
          <a:xfrm>
            <a:off x="10952956" y="539591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5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8" name="グラフィックス 3">
            <a:extLst>
              <a:ext uri="{FF2B5EF4-FFF2-40B4-BE49-F238E27FC236}">
                <a16:creationId xmlns:a16="http://schemas.microsoft.com/office/drawing/2014/main" id="{F6BA7530-2738-914B-B9B7-DDF6BC26BDD5}"/>
              </a:ext>
            </a:extLst>
          </p:cNvPr>
          <p:cNvGrpSpPr/>
          <p:nvPr/>
        </p:nvGrpSpPr>
        <p:grpSpPr>
          <a:xfrm>
            <a:off x="11091068" y="5543549"/>
            <a:ext cx="895350" cy="304800"/>
            <a:chOff x="11091068" y="5543549"/>
            <a:chExt cx="895350" cy="304800"/>
          </a:xfrm>
        </p:grpSpPr>
        <p:grpSp>
          <p:nvGrpSpPr>
            <p:cNvPr id="189" name="グラフィックス 3">
              <a:extLst>
                <a:ext uri="{FF2B5EF4-FFF2-40B4-BE49-F238E27FC236}">
                  <a16:creationId xmlns:a16="http://schemas.microsoft.com/office/drawing/2014/main" id="{48111895-CD2B-3360-5290-3B09D647BD4B}"/>
                </a:ext>
              </a:extLst>
            </p:cNvPr>
            <p:cNvGrpSpPr/>
            <p:nvPr/>
          </p:nvGrpSpPr>
          <p:grpSpPr>
            <a:xfrm>
              <a:off x="11091068" y="5562599"/>
              <a:ext cx="285750" cy="228600"/>
              <a:chOff x="11091068" y="5562599"/>
              <a:chExt cx="285750" cy="228600"/>
            </a:xfrm>
          </p:grpSpPr>
          <p:sp>
            <p:nvSpPr>
              <p:cNvPr id="190" name="フリーフォーム: 図形 189">
                <a:extLst>
                  <a:ext uri="{FF2B5EF4-FFF2-40B4-BE49-F238E27FC236}">
                    <a16:creationId xmlns:a16="http://schemas.microsoft.com/office/drawing/2014/main" id="{F3E3C467-DD40-8EF5-F0BE-1791D92DAFCA}"/>
                  </a:ext>
                </a:extLst>
              </p:cNvPr>
              <p:cNvSpPr/>
              <p:nvPr/>
            </p:nvSpPr>
            <p:spPr>
              <a:xfrm>
                <a:off x="11091068" y="5562599"/>
                <a:ext cx="285750" cy="100012"/>
              </a:xfrm>
              <a:custGeom>
                <a:avLst/>
                <a:gdLst>
                  <a:gd name="connsiteX0" fmla="*/ 770 w 285750"/>
                  <a:gd name="connsiteY0" fmla="*/ 279 h 100012"/>
                  <a:gd name="connsiteX1" fmla="*/ 286520 w 285750"/>
                  <a:gd name="connsiteY1" fmla="*/ 279 h 100012"/>
                  <a:gd name="connsiteX2" fmla="*/ 286520 w 285750"/>
                  <a:gd name="connsiteY2" fmla="*/ 100292 h 100012"/>
                  <a:gd name="connsiteX3" fmla="*/ 770 w 285750"/>
                  <a:gd name="connsiteY3" fmla="*/ 10029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770" y="279"/>
                    </a:moveTo>
                    <a:lnTo>
                      <a:pt x="286520" y="279"/>
                    </a:lnTo>
                    <a:lnTo>
                      <a:pt x="286520" y="100292"/>
                    </a:lnTo>
                    <a:lnTo>
                      <a:pt x="770" y="100292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1" name="フリーフォーム: 図形 190">
                <a:extLst>
                  <a:ext uri="{FF2B5EF4-FFF2-40B4-BE49-F238E27FC236}">
                    <a16:creationId xmlns:a16="http://schemas.microsoft.com/office/drawing/2014/main" id="{B9B2BBC4-37FC-276A-B69C-388B78F2A75D}"/>
                  </a:ext>
                </a:extLst>
              </p:cNvPr>
              <p:cNvSpPr/>
              <p:nvPr/>
            </p:nvSpPr>
            <p:spPr>
              <a:xfrm>
                <a:off x="11348243" y="5562599"/>
                <a:ext cx="28575" cy="100012"/>
              </a:xfrm>
              <a:custGeom>
                <a:avLst/>
                <a:gdLst>
                  <a:gd name="connsiteX0" fmla="*/ 774 w 28575"/>
                  <a:gd name="connsiteY0" fmla="*/ 279 h 100012"/>
                  <a:gd name="connsiteX1" fmla="*/ 29349 w 28575"/>
                  <a:gd name="connsiteY1" fmla="*/ 279 h 100012"/>
                  <a:gd name="connsiteX2" fmla="*/ 29349 w 28575"/>
                  <a:gd name="connsiteY2" fmla="*/ 100292 h 100012"/>
                  <a:gd name="connsiteX3" fmla="*/ 774 w 28575"/>
                  <a:gd name="connsiteY3" fmla="*/ 10029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774" y="279"/>
                    </a:moveTo>
                    <a:lnTo>
                      <a:pt x="29349" y="279"/>
                    </a:lnTo>
                    <a:lnTo>
                      <a:pt x="29349" y="100292"/>
                    </a:lnTo>
                    <a:lnTo>
                      <a:pt x="774" y="10029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2" name="フリーフォーム: 図形 191">
                <a:extLst>
                  <a:ext uri="{FF2B5EF4-FFF2-40B4-BE49-F238E27FC236}">
                    <a16:creationId xmlns:a16="http://schemas.microsoft.com/office/drawing/2014/main" id="{1826628B-1B18-7F89-212B-7D5EA7C19CED}"/>
                  </a:ext>
                </a:extLst>
              </p:cNvPr>
              <p:cNvSpPr/>
              <p:nvPr/>
            </p:nvSpPr>
            <p:spPr>
              <a:xfrm>
                <a:off x="11348243" y="5562599"/>
                <a:ext cx="28575" cy="100012"/>
              </a:xfrm>
              <a:custGeom>
                <a:avLst/>
                <a:gdLst>
                  <a:gd name="connsiteX0" fmla="*/ 774 w 28575"/>
                  <a:gd name="connsiteY0" fmla="*/ 100292 h 100012"/>
                  <a:gd name="connsiteX1" fmla="*/ 29349 w 28575"/>
                  <a:gd name="connsiteY1" fmla="*/ 279 h 100012"/>
                  <a:gd name="connsiteX2" fmla="*/ 774 w 28575"/>
                  <a:gd name="connsiteY2" fmla="*/ 27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774" y="100292"/>
                    </a:moveTo>
                    <a:lnTo>
                      <a:pt x="29349" y="279"/>
                    </a:lnTo>
                    <a:lnTo>
                      <a:pt x="774" y="279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3" name="フリーフォーム: 図形 192">
                <a:extLst>
                  <a:ext uri="{FF2B5EF4-FFF2-40B4-BE49-F238E27FC236}">
                    <a16:creationId xmlns:a16="http://schemas.microsoft.com/office/drawing/2014/main" id="{CD73D435-0920-5BA6-2B7C-F78441716397}"/>
                  </a:ext>
                </a:extLst>
              </p:cNvPr>
              <p:cNvSpPr/>
              <p:nvPr/>
            </p:nvSpPr>
            <p:spPr>
              <a:xfrm>
                <a:off x="11091068" y="5562599"/>
                <a:ext cx="28575" cy="100012"/>
              </a:xfrm>
              <a:custGeom>
                <a:avLst/>
                <a:gdLst>
                  <a:gd name="connsiteX0" fmla="*/ 765 w 28575"/>
                  <a:gd name="connsiteY0" fmla="*/ 279 h 100012"/>
                  <a:gd name="connsiteX1" fmla="*/ 29340 w 28575"/>
                  <a:gd name="connsiteY1" fmla="*/ 279 h 100012"/>
                  <a:gd name="connsiteX2" fmla="*/ 29340 w 28575"/>
                  <a:gd name="connsiteY2" fmla="*/ 100292 h 100012"/>
                  <a:gd name="connsiteX3" fmla="*/ 765 w 28575"/>
                  <a:gd name="connsiteY3" fmla="*/ 100292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765" y="279"/>
                    </a:moveTo>
                    <a:lnTo>
                      <a:pt x="29340" y="279"/>
                    </a:lnTo>
                    <a:lnTo>
                      <a:pt x="29340" y="100292"/>
                    </a:lnTo>
                    <a:lnTo>
                      <a:pt x="765" y="10029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94" name="グラフィックス 3">
                <a:extLst>
                  <a:ext uri="{FF2B5EF4-FFF2-40B4-BE49-F238E27FC236}">
                    <a16:creationId xmlns:a16="http://schemas.microsoft.com/office/drawing/2014/main" id="{B461A202-F4BB-4177-76AE-4C77FFD79E18}"/>
                  </a:ext>
                </a:extLst>
              </p:cNvPr>
              <p:cNvGrpSpPr/>
              <p:nvPr/>
            </p:nvGrpSpPr>
            <p:grpSpPr>
              <a:xfrm>
                <a:off x="11148218" y="5591174"/>
                <a:ext cx="171450" cy="42862"/>
                <a:chOff x="11148218" y="5591174"/>
                <a:chExt cx="171450" cy="42862"/>
              </a:xfrm>
              <a:solidFill>
                <a:srgbClr val="FFFFFF"/>
              </a:solidFill>
            </p:grpSpPr>
            <p:sp>
              <p:nvSpPr>
                <p:cNvPr id="195" name="フリーフォーム: 図形 194">
                  <a:extLst>
                    <a:ext uri="{FF2B5EF4-FFF2-40B4-BE49-F238E27FC236}">
                      <a16:creationId xmlns:a16="http://schemas.microsoft.com/office/drawing/2014/main" id="{EA00FA69-A325-918D-6DA9-7FC0969EBB3D}"/>
                    </a:ext>
                  </a:extLst>
                </p:cNvPr>
                <p:cNvSpPr/>
                <p:nvPr/>
              </p:nvSpPr>
              <p:spPr>
                <a:xfrm>
                  <a:off x="11148218" y="5605462"/>
                  <a:ext cx="85725" cy="14287"/>
                </a:xfrm>
                <a:custGeom>
                  <a:avLst/>
                  <a:gdLst>
                    <a:gd name="connsiteX0" fmla="*/ 768 w 85725"/>
                    <a:gd name="connsiteY0" fmla="*/ 279 h 14287"/>
                    <a:gd name="connsiteX1" fmla="*/ 86493 w 85725"/>
                    <a:gd name="connsiteY1" fmla="*/ 279 h 14287"/>
                    <a:gd name="connsiteX2" fmla="*/ 86493 w 85725"/>
                    <a:gd name="connsiteY2" fmla="*/ 14567 h 14287"/>
                    <a:gd name="connsiteX3" fmla="*/ 768 w 85725"/>
                    <a:gd name="connsiteY3" fmla="*/ 14567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768" y="279"/>
                      </a:moveTo>
                      <a:lnTo>
                        <a:pt x="86493" y="279"/>
                      </a:lnTo>
                      <a:lnTo>
                        <a:pt x="86493" y="14567"/>
                      </a:lnTo>
                      <a:lnTo>
                        <a:pt x="768" y="145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96" name="フリーフォーム: 図形 195">
                  <a:extLst>
                    <a:ext uri="{FF2B5EF4-FFF2-40B4-BE49-F238E27FC236}">
                      <a16:creationId xmlns:a16="http://schemas.microsoft.com/office/drawing/2014/main" id="{AAF95B01-FEB1-F7B8-431E-F14063AFA3B7}"/>
                    </a:ext>
                  </a:extLst>
                </p:cNvPr>
                <p:cNvSpPr/>
                <p:nvPr/>
              </p:nvSpPr>
              <p:spPr>
                <a:xfrm>
                  <a:off x="11276806" y="5591174"/>
                  <a:ext cx="42862" cy="42862"/>
                </a:xfrm>
                <a:custGeom>
                  <a:avLst/>
                  <a:gdLst>
                    <a:gd name="connsiteX0" fmla="*/ 22203 w 42862"/>
                    <a:gd name="connsiteY0" fmla="*/ 279 h 42862"/>
                    <a:gd name="connsiteX1" fmla="*/ 43634 w 42862"/>
                    <a:gd name="connsiteY1" fmla="*/ 279 h 42862"/>
                    <a:gd name="connsiteX2" fmla="*/ 43634 w 42862"/>
                    <a:gd name="connsiteY2" fmla="*/ 43142 h 42862"/>
                    <a:gd name="connsiteX3" fmla="*/ 22203 w 42862"/>
                    <a:gd name="connsiteY3" fmla="*/ 43142 h 42862"/>
                    <a:gd name="connsiteX4" fmla="*/ 22203 w 42862"/>
                    <a:gd name="connsiteY4" fmla="*/ 43142 h 42862"/>
                    <a:gd name="connsiteX5" fmla="*/ 772 w 42862"/>
                    <a:gd name="connsiteY5" fmla="*/ 43142 h 42862"/>
                    <a:gd name="connsiteX6" fmla="*/ 772 w 42862"/>
                    <a:gd name="connsiteY6" fmla="*/ 279 h 42862"/>
                    <a:gd name="connsiteX7" fmla="*/ 22203 w 42862"/>
                    <a:gd name="connsiteY7" fmla="*/ 279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2203" y="279"/>
                      </a:moveTo>
                      <a:cubicBezTo>
                        <a:pt x="34039" y="279"/>
                        <a:pt x="43634" y="279"/>
                        <a:pt x="43634" y="279"/>
                      </a:cubicBezTo>
                      <a:lnTo>
                        <a:pt x="43634" y="43142"/>
                      </a:lnTo>
                      <a:cubicBezTo>
                        <a:pt x="43634" y="43142"/>
                        <a:pt x="34039" y="43142"/>
                        <a:pt x="22203" y="43142"/>
                      </a:cubicBezTo>
                      <a:lnTo>
                        <a:pt x="22203" y="43142"/>
                      </a:lnTo>
                      <a:cubicBezTo>
                        <a:pt x="10367" y="43142"/>
                        <a:pt x="772" y="43142"/>
                        <a:pt x="772" y="43142"/>
                      </a:cubicBezTo>
                      <a:lnTo>
                        <a:pt x="772" y="279"/>
                      </a:lnTo>
                      <a:cubicBezTo>
                        <a:pt x="772" y="279"/>
                        <a:pt x="10367" y="279"/>
                        <a:pt x="22203" y="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97" name="フリーフォーム: 図形 196">
                <a:extLst>
                  <a:ext uri="{FF2B5EF4-FFF2-40B4-BE49-F238E27FC236}">
                    <a16:creationId xmlns:a16="http://schemas.microsoft.com/office/drawing/2014/main" id="{0D168A6A-09AA-EBBC-5BC9-5440AC3DA583}"/>
                  </a:ext>
                </a:extLst>
              </p:cNvPr>
              <p:cNvSpPr/>
              <p:nvPr/>
            </p:nvSpPr>
            <p:spPr>
              <a:xfrm>
                <a:off x="11091068" y="5691187"/>
                <a:ext cx="285750" cy="100012"/>
              </a:xfrm>
              <a:custGeom>
                <a:avLst/>
                <a:gdLst>
                  <a:gd name="connsiteX0" fmla="*/ 770 w 285750"/>
                  <a:gd name="connsiteY0" fmla="*/ 284 h 100012"/>
                  <a:gd name="connsiteX1" fmla="*/ 286520 w 285750"/>
                  <a:gd name="connsiteY1" fmla="*/ 284 h 100012"/>
                  <a:gd name="connsiteX2" fmla="*/ 286520 w 285750"/>
                  <a:gd name="connsiteY2" fmla="*/ 100296 h 100012"/>
                  <a:gd name="connsiteX3" fmla="*/ 770 w 285750"/>
                  <a:gd name="connsiteY3" fmla="*/ 10029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100012">
                    <a:moveTo>
                      <a:pt x="770" y="284"/>
                    </a:moveTo>
                    <a:lnTo>
                      <a:pt x="286520" y="284"/>
                    </a:lnTo>
                    <a:lnTo>
                      <a:pt x="286520" y="100296"/>
                    </a:lnTo>
                    <a:lnTo>
                      <a:pt x="770" y="10029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8" name="フリーフォーム: 図形 197">
                <a:extLst>
                  <a:ext uri="{FF2B5EF4-FFF2-40B4-BE49-F238E27FC236}">
                    <a16:creationId xmlns:a16="http://schemas.microsoft.com/office/drawing/2014/main" id="{25F0D9CD-28C3-A6B0-E747-342FD844907D}"/>
                  </a:ext>
                </a:extLst>
              </p:cNvPr>
              <p:cNvSpPr/>
              <p:nvPr/>
            </p:nvSpPr>
            <p:spPr>
              <a:xfrm>
                <a:off x="11348243" y="5691187"/>
                <a:ext cx="28575" cy="100012"/>
              </a:xfrm>
              <a:custGeom>
                <a:avLst/>
                <a:gdLst>
                  <a:gd name="connsiteX0" fmla="*/ 774 w 28575"/>
                  <a:gd name="connsiteY0" fmla="*/ 284 h 100012"/>
                  <a:gd name="connsiteX1" fmla="*/ 29349 w 28575"/>
                  <a:gd name="connsiteY1" fmla="*/ 284 h 100012"/>
                  <a:gd name="connsiteX2" fmla="*/ 29349 w 28575"/>
                  <a:gd name="connsiteY2" fmla="*/ 100296 h 100012"/>
                  <a:gd name="connsiteX3" fmla="*/ 774 w 28575"/>
                  <a:gd name="connsiteY3" fmla="*/ 10029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774" y="284"/>
                    </a:moveTo>
                    <a:lnTo>
                      <a:pt x="29349" y="284"/>
                    </a:lnTo>
                    <a:lnTo>
                      <a:pt x="29349" y="100296"/>
                    </a:lnTo>
                    <a:lnTo>
                      <a:pt x="774" y="10029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9" name="フリーフォーム: 図形 198">
                <a:extLst>
                  <a:ext uri="{FF2B5EF4-FFF2-40B4-BE49-F238E27FC236}">
                    <a16:creationId xmlns:a16="http://schemas.microsoft.com/office/drawing/2014/main" id="{6FFC07AA-5761-8D96-60AB-CFFA9AC6971C}"/>
                  </a:ext>
                </a:extLst>
              </p:cNvPr>
              <p:cNvSpPr/>
              <p:nvPr/>
            </p:nvSpPr>
            <p:spPr>
              <a:xfrm>
                <a:off x="11348243" y="5691187"/>
                <a:ext cx="28575" cy="100012"/>
              </a:xfrm>
              <a:custGeom>
                <a:avLst/>
                <a:gdLst>
                  <a:gd name="connsiteX0" fmla="*/ 774 w 28575"/>
                  <a:gd name="connsiteY0" fmla="*/ 100296 h 100012"/>
                  <a:gd name="connsiteX1" fmla="*/ 29349 w 28575"/>
                  <a:gd name="connsiteY1" fmla="*/ 284 h 100012"/>
                  <a:gd name="connsiteX2" fmla="*/ 774 w 28575"/>
                  <a:gd name="connsiteY2" fmla="*/ 284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0012">
                    <a:moveTo>
                      <a:pt x="774" y="100296"/>
                    </a:moveTo>
                    <a:lnTo>
                      <a:pt x="29349" y="284"/>
                    </a:lnTo>
                    <a:lnTo>
                      <a:pt x="774" y="284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0" name="フリーフォーム: 図形 199">
                <a:extLst>
                  <a:ext uri="{FF2B5EF4-FFF2-40B4-BE49-F238E27FC236}">
                    <a16:creationId xmlns:a16="http://schemas.microsoft.com/office/drawing/2014/main" id="{E4922011-26BE-1996-B4D3-A5D7AA120B2C}"/>
                  </a:ext>
                </a:extLst>
              </p:cNvPr>
              <p:cNvSpPr/>
              <p:nvPr/>
            </p:nvSpPr>
            <p:spPr>
              <a:xfrm>
                <a:off x="11091068" y="5691187"/>
                <a:ext cx="28575" cy="100012"/>
              </a:xfrm>
              <a:custGeom>
                <a:avLst/>
                <a:gdLst>
                  <a:gd name="connsiteX0" fmla="*/ 765 w 28575"/>
                  <a:gd name="connsiteY0" fmla="*/ 284 h 100012"/>
                  <a:gd name="connsiteX1" fmla="*/ 29340 w 28575"/>
                  <a:gd name="connsiteY1" fmla="*/ 284 h 100012"/>
                  <a:gd name="connsiteX2" fmla="*/ 29340 w 28575"/>
                  <a:gd name="connsiteY2" fmla="*/ 100296 h 100012"/>
                  <a:gd name="connsiteX3" fmla="*/ 765 w 28575"/>
                  <a:gd name="connsiteY3" fmla="*/ 100296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00012">
                    <a:moveTo>
                      <a:pt x="765" y="284"/>
                    </a:moveTo>
                    <a:lnTo>
                      <a:pt x="29340" y="284"/>
                    </a:lnTo>
                    <a:lnTo>
                      <a:pt x="29340" y="100296"/>
                    </a:lnTo>
                    <a:lnTo>
                      <a:pt x="765" y="10029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201" name="グラフィックス 3">
                <a:extLst>
                  <a:ext uri="{FF2B5EF4-FFF2-40B4-BE49-F238E27FC236}">
                    <a16:creationId xmlns:a16="http://schemas.microsoft.com/office/drawing/2014/main" id="{66E670E5-A67F-6939-FE27-9F86948C956F}"/>
                  </a:ext>
                </a:extLst>
              </p:cNvPr>
              <p:cNvGrpSpPr/>
              <p:nvPr/>
            </p:nvGrpSpPr>
            <p:grpSpPr>
              <a:xfrm>
                <a:off x="11148218" y="5719762"/>
                <a:ext cx="171450" cy="42862"/>
                <a:chOff x="11148218" y="5719762"/>
                <a:chExt cx="171450" cy="42862"/>
              </a:xfrm>
              <a:solidFill>
                <a:srgbClr val="FFFFFF"/>
              </a:solidFill>
            </p:grpSpPr>
            <p:sp>
              <p:nvSpPr>
                <p:cNvPr id="202" name="フリーフォーム: 図形 201">
                  <a:extLst>
                    <a:ext uri="{FF2B5EF4-FFF2-40B4-BE49-F238E27FC236}">
                      <a16:creationId xmlns:a16="http://schemas.microsoft.com/office/drawing/2014/main" id="{C3DBBCA1-11BE-9F1E-55DE-A5C366FA3B34}"/>
                    </a:ext>
                  </a:extLst>
                </p:cNvPr>
                <p:cNvSpPr/>
                <p:nvPr/>
              </p:nvSpPr>
              <p:spPr>
                <a:xfrm>
                  <a:off x="11148218" y="5734049"/>
                  <a:ext cx="85725" cy="14287"/>
                </a:xfrm>
                <a:custGeom>
                  <a:avLst/>
                  <a:gdLst>
                    <a:gd name="connsiteX0" fmla="*/ 768 w 85725"/>
                    <a:gd name="connsiteY0" fmla="*/ 284 h 14287"/>
                    <a:gd name="connsiteX1" fmla="*/ 86493 w 85725"/>
                    <a:gd name="connsiteY1" fmla="*/ 284 h 14287"/>
                    <a:gd name="connsiteX2" fmla="*/ 86493 w 85725"/>
                    <a:gd name="connsiteY2" fmla="*/ 14571 h 14287"/>
                    <a:gd name="connsiteX3" fmla="*/ 768 w 85725"/>
                    <a:gd name="connsiteY3" fmla="*/ 14571 h 1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14287">
                      <a:moveTo>
                        <a:pt x="768" y="284"/>
                      </a:moveTo>
                      <a:lnTo>
                        <a:pt x="86493" y="284"/>
                      </a:lnTo>
                      <a:lnTo>
                        <a:pt x="86493" y="14571"/>
                      </a:lnTo>
                      <a:lnTo>
                        <a:pt x="768" y="145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03" name="フリーフォーム: 図形 202">
                  <a:extLst>
                    <a:ext uri="{FF2B5EF4-FFF2-40B4-BE49-F238E27FC236}">
                      <a16:creationId xmlns:a16="http://schemas.microsoft.com/office/drawing/2014/main" id="{5CA63DAE-3FD0-6F18-44A9-CEBD5146525E}"/>
                    </a:ext>
                  </a:extLst>
                </p:cNvPr>
                <p:cNvSpPr/>
                <p:nvPr/>
              </p:nvSpPr>
              <p:spPr>
                <a:xfrm>
                  <a:off x="11276806" y="5719762"/>
                  <a:ext cx="42862" cy="42862"/>
                </a:xfrm>
                <a:custGeom>
                  <a:avLst/>
                  <a:gdLst>
                    <a:gd name="connsiteX0" fmla="*/ 22203 w 42862"/>
                    <a:gd name="connsiteY0" fmla="*/ 284 h 42862"/>
                    <a:gd name="connsiteX1" fmla="*/ 43634 w 42862"/>
                    <a:gd name="connsiteY1" fmla="*/ 284 h 42862"/>
                    <a:gd name="connsiteX2" fmla="*/ 43634 w 42862"/>
                    <a:gd name="connsiteY2" fmla="*/ 43146 h 42862"/>
                    <a:gd name="connsiteX3" fmla="*/ 22203 w 42862"/>
                    <a:gd name="connsiteY3" fmla="*/ 43146 h 42862"/>
                    <a:gd name="connsiteX4" fmla="*/ 22203 w 42862"/>
                    <a:gd name="connsiteY4" fmla="*/ 43146 h 42862"/>
                    <a:gd name="connsiteX5" fmla="*/ 772 w 42862"/>
                    <a:gd name="connsiteY5" fmla="*/ 43146 h 42862"/>
                    <a:gd name="connsiteX6" fmla="*/ 772 w 42862"/>
                    <a:gd name="connsiteY6" fmla="*/ 284 h 42862"/>
                    <a:gd name="connsiteX7" fmla="*/ 22203 w 42862"/>
                    <a:gd name="connsiteY7" fmla="*/ 284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62" h="42862">
                      <a:moveTo>
                        <a:pt x="22203" y="284"/>
                      </a:moveTo>
                      <a:cubicBezTo>
                        <a:pt x="34039" y="284"/>
                        <a:pt x="43634" y="284"/>
                        <a:pt x="43634" y="284"/>
                      </a:cubicBezTo>
                      <a:lnTo>
                        <a:pt x="43634" y="43146"/>
                      </a:lnTo>
                      <a:cubicBezTo>
                        <a:pt x="43634" y="43146"/>
                        <a:pt x="34039" y="43146"/>
                        <a:pt x="22203" y="43146"/>
                      </a:cubicBezTo>
                      <a:lnTo>
                        <a:pt x="22203" y="43146"/>
                      </a:lnTo>
                      <a:cubicBezTo>
                        <a:pt x="10367" y="43146"/>
                        <a:pt x="772" y="43146"/>
                        <a:pt x="772" y="43146"/>
                      </a:cubicBezTo>
                      <a:lnTo>
                        <a:pt x="772" y="284"/>
                      </a:lnTo>
                      <a:cubicBezTo>
                        <a:pt x="772" y="284"/>
                        <a:pt x="10367" y="284"/>
                        <a:pt x="22203" y="2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204" name="図 203">
              <a:extLst>
                <a:ext uri="{FF2B5EF4-FFF2-40B4-BE49-F238E27FC236}">
                  <a16:creationId xmlns:a16="http://schemas.microsoft.com/office/drawing/2014/main" id="{383A3FCD-2809-D46B-C764-4E164087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86368" y="5543549"/>
              <a:ext cx="400050" cy="304800"/>
            </a:xfrm>
            <a:custGeom>
              <a:avLst/>
              <a:gdLst>
                <a:gd name="connsiteX0" fmla="*/ -1 w 400050"/>
                <a:gd name="connsiteY0" fmla="*/ -1 h 304800"/>
                <a:gd name="connsiteX1" fmla="*/ 400050 w 400050"/>
                <a:gd name="connsiteY1" fmla="*/ -1 h 304800"/>
                <a:gd name="connsiteX2" fmla="*/ 400050 w 400050"/>
                <a:gd name="connsiteY2" fmla="*/ 304800 h 304800"/>
                <a:gd name="connsiteX3" fmla="*/ -1 w 4000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04800">
                  <a:moveTo>
                    <a:pt x="-1" y="-1"/>
                  </a:moveTo>
                  <a:lnTo>
                    <a:pt x="400050" y="-1"/>
                  </a:lnTo>
                  <a:lnTo>
                    <a:pt x="4000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06" name="フリーフォーム: 図形 205">
            <a:extLst>
              <a:ext uri="{FF2B5EF4-FFF2-40B4-BE49-F238E27FC236}">
                <a16:creationId xmlns:a16="http://schemas.microsoft.com/office/drawing/2014/main" id="{810EA1E7-F72B-BB7A-8850-3173A79E54C2}"/>
              </a:ext>
            </a:extLst>
          </p:cNvPr>
          <p:cNvSpPr/>
          <p:nvPr/>
        </p:nvSpPr>
        <p:spPr>
          <a:xfrm>
            <a:off x="12129293" y="5777306"/>
            <a:ext cx="152399" cy="370685"/>
          </a:xfrm>
          <a:custGeom>
            <a:avLst/>
            <a:gdLst>
              <a:gd name="connsiteX0" fmla="*/ 820 w 152399"/>
              <a:gd name="connsiteY0" fmla="*/ 270 h 370685"/>
              <a:gd name="connsiteX1" fmla="*/ 153220 w 152399"/>
              <a:gd name="connsiteY1" fmla="*/ 65114 h 370685"/>
              <a:gd name="connsiteX2" fmla="*/ 153220 w 152399"/>
              <a:gd name="connsiteY2" fmla="*/ 175037 h 370685"/>
              <a:gd name="connsiteX3" fmla="*/ 820 w 152399"/>
              <a:gd name="connsiteY3" fmla="*/ 370956 h 37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5">
                <a:moveTo>
                  <a:pt x="820" y="270"/>
                </a:moveTo>
                <a:lnTo>
                  <a:pt x="153220" y="65114"/>
                </a:lnTo>
                <a:lnTo>
                  <a:pt x="153220" y="175037"/>
                </a:lnTo>
                <a:cubicBezTo>
                  <a:pt x="153220" y="276672"/>
                  <a:pt x="62002" y="363479"/>
                  <a:pt x="820" y="370956"/>
                </a:cubicBezTo>
                <a:close/>
              </a:path>
            </a:pathLst>
          </a:custGeom>
          <a:solidFill>
            <a:srgbClr val="4285F4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7" name="フリーフォーム: 図形 206">
            <a:extLst>
              <a:ext uri="{FF2B5EF4-FFF2-40B4-BE49-F238E27FC236}">
                <a16:creationId xmlns:a16="http://schemas.microsoft.com/office/drawing/2014/main" id="{60BDBD50-986C-E278-DB55-9119E5F8E754}"/>
              </a:ext>
            </a:extLst>
          </p:cNvPr>
          <p:cNvSpPr/>
          <p:nvPr/>
        </p:nvSpPr>
        <p:spPr>
          <a:xfrm>
            <a:off x="11976893" y="5777306"/>
            <a:ext cx="152399" cy="370681"/>
          </a:xfrm>
          <a:custGeom>
            <a:avLst/>
            <a:gdLst>
              <a:gd name="connsiteX0" fmla="*/ 153245 w 152399"/>
              <a:gd name="connsiteY0" fmla="*/ 270 h 370681"/>
              <a:gd name="connsiteX1" fmla="*/ 845 w 152399"/>
              <a:gd name="connsiteY1" fmla="*/ 65110 h 370681"/>
              <a:gd name="connsiteX2" fmla="*/ 845 w 152399"/>
              <a:gd name="connsiteY2" fmla="*/ 175033 h 370681"/>
              <a:gd name="connsiteX3" fmla="*/ 153245 w 152399"/>
              <a:gd name="connsiteY3" fmla="*/ 370952 h 3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99" h="370681">
                <a:moveTo>
                  <a:pt x="153245" y="270"/>
                </a:moveTo>
                <a:lnTo>
                  <a:pt x="845" y="65110"/>
                </a:lnTo>
                <a:lnTo>
                  <a:pt x="845" y="175033"/>
                </a:lnTo>
                <a:cubicBezTo>
                  <a:pt x="845" y="276668"/>
                  <a:pt x="92063" y="363475"/>
                  <a:pt x="153245" y="370952"/>
                </a:cubicBezTo>
                <a:close/>
              </a:path>
            </a:pathLst>
          </a:custGeom>
          <a:solidFill>
            <a:srgbClr val="669DF6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8" name="フリーフォーム: 図形 207">
            <a:extLst>
              <a:ext uri="{FF2B5EF4-FFF2-40B4-BE49-F238E27FC236}">
                <a16:creationId xmlns:a16="http://schemas.microsoft.com/office/drawing/2014/main" id="{81999514-25E8-BD29-D779-385EA4FB24FE}"/>
              </a:ext>
            </a:extLst>
          </p:cNvPr>
          <p:cNvSpPr/>
          <p:nvPr/>
        </p:nvSpPr>
        <p:spPr>
          <a:xfrm>
            <a:off x="12065665" y="5840590"/>
            <a:ext cx="129339" cy="255031"/>
          </a:xfrm>
          <a:custGeom>
            <a:avLst/>
            <a:gdLst>
              <a:gd name="connsiteX0" fmla="*/ 65498 w 129339"/>
              <a:gd name="connsiteY0" fmla="*/ 269 h 255031"/>
              <a:gd name="connsiteX1" fmla="*/ 832 w 129339"/>
              <a:gd name="connsiteY1" fmla="*/ 64935 h 255031"/>
              <a:gd name="connsiteX2" fmla="*/ 49377 w 129339"/>
              <a:gd name="connsiteY2" fmla="*/ 127548 h 255031"/>
              <a:gd name="connsiteX3" fmla="*/ 49377 w 129339"/>
              <a:gd name="connsiteY3" fmla="*/ 162718 h 255031"/>
              <a:gd name="connsiteX4" fmla="*/ 12794 w 129339"/>
              <a:gd name="connsiteY4" fmla="*/ 162718 h 255031"/>
              <a:gd name="connsiteX5" fmla="*/ 12794 w 129339"/>
              <a:gd name="connsiteY5" fmla="*/ 194972 h 255031"/>
              <a:gd name="connsiteX6" fmla="*/ 49377 w 129339"/>
              <a:gd name="connsiteY6" fmla="*/ 194972 h 255031"/>
              <a:gd name="connsiteX7" fmla="*/ 49377 w 129339"/>
              <a:gd name="connsiteY7" fmla="*/ 214904 h 255031"/>
              <a:gd name="connsiteX8" fmla="*/ 25969 w 129339"/>
              <a:gd name="connsiteY8" fmla="*/ 214904 h 255031"/>
              <a:gd name="connsiteX9" fmla="*/ 25969 w 129339"/>
              <a:gd name="connsiteY9" fmla="*/ 247157 h 255031"/>
              <a:gd name="connsiteX10" fmla="*/ 49377 w 129339"/>
              <a:gd name="connsiteY10" fmla="*/ 247157 h 255031"/>
              <a:gd name="connsiteX11" fmla="*/ 49377 w 129339"/>
              <a:gd name="connsiteY11" fmla="*/ 255301 h 255031"/>
              <a:gd name="connsiteX12" fmla="*/ 81631 w 129339"/>
              <a:gd name="connsiteY12" fmla="*/ 255301 h 255031"/>
              <a:gd name="connsiteX13" fmla="*/ 81631 w 129339"/>
              <a:gd name="connsiteY13" fmla="*/ 127548 h 255031"/>
              <a:gd name="connsiteX14" fmla="*/ 130172 w 129339"/>
              <a:gd name="connsiteY14" fmla="*/ 64935 h 255031"/>
              <a:gd name="connsiteX15" fmla="*/ 65498 w 129339"/>
              <a:gd name="connsiteY15" fmla="*/ 269 h 255031"/>
              <a:gd name="connsiteX16" fmla="*/ 65498 w 129339"/>
              <a:gd name="connsiteY16" fmla="*/ 32515 h 255031"/>
              <a:gd name="connsiteX17" fmla="*/ 97922 w 129339"/>
              <a:gd name="connsiteY17" fmla="*/ 64440 h 255031"/>
              <a:gd name="connsiteX18" fmla="*/ 97922 w 129339"/>
              <a:gd name="connsiteY18" fmla="*/ 64935 h 255031"/>
              <a:gd name="connsiteX19" fmla="*/ 65993 w 129339"/>
              <a:gd name="connsiteY19" fmla="*/ 97355 h 255031"/>
              <a:gd name="connsiteX20" fmla="*/ 65495 w 129339"/>
              <a:gd name="connsiteY20" fmla="*/ 97355 h 255031"/>
              <a:gd name="connsiteX21" fmla="*/ 33075 w 129339"/>
              <a:gd name="connsiteY21" fmla="*/ 65426 h 255031"/>
              <a:gd name="connsiteX22" fmla="*/ 33075 w 129339"/>
              <a:gd name="connsiteY22" fmla="*/ 64935 h 255031"/>
              <a:gd name="connsiteX23" fmla="*/ 65004 w 129339"/>
              <a:gd name="connsiteY23" fmla="*/ 32515 h 255031"/>
              <a:gd name="connsiteX24" fmla="*/ 65495 w 129339"/>
              <a:gd name="connsiteY24" fmla="*/ 32515 h 2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339" h="255031">
                <a:moveTo>
                  <a:pt x="65498" y="269"/>
                </a:moveTo>
                <a:cubicBezTo>
                  <a:pt x="29972" y="269"/>
                  <a:pt x="832" y="29412"/>
                  <a:pt x="832" y="64935"/>
                </a:cubicBezTo>
                <a:cubicBezTo>
                  <a:pt x="832" y="94901"/>
                  <a:pt x="21569" y="120323"/>
                  <a:pt x="49377" y="127548"/>
                </a:cubicBezTo>
                <a:lnTo>
                  <a:pt x="49377" y="162718"/>
                </a:lnTo>
                <a:lnTo>
                  <a:pt x="12794" y="162718"/>
                </a:lnTo>
                <a:lnTo>
                  <a:pt x="12794" y="194972"/>
                </a:lnTo>
                <a:lnTo>
                  <a:pt x="49377" y="194972"/>
                </a:lnTo>
                <a:lnTo>
                  <a:pt x="49377" y="214904"/>
                </a:lnTo>
                <a:lnTo>
                  <a:pt x="25969" y="214904"/>
                </a:lnTo>
                <a:lnTo>
                  <a:pt x="25969" y="247157"/>
                </a:lnTo>
                <a:lnTo>
                  <a:pt x="49377" y="247157"/>
                </a:lnTo>
                <a:lnTo>
                  <a:pt x="49377" y="255301"/>
                </a:lnTo>
                <a:lnTo>
                  <a:pt x="81631" y="255301"/>
                </a:lnTo>
                <a:lnTo>
                  <a:pt x="81631" y="127548"/>
                </a:lnTo>
                <a:cubicBezTo>
                  <a:pt x="109436" y="120323"/>
                  <a:pt x="130172" y="94901"/>
                  <a:pt x="130172" y="64935"/>
                </a:cubicBezTo>
                <a:cubicBezTo>
                  <a:pt x="130172" y="29409"/>
                  <a:pt x="101025" y="269"/>
                  <a:pt x="65498" y="269"/>
                </a:cubicBezTo>
                <a:close/>
                <a:moveTo>
                  <a:pt x="65498" y="32515"/>
                </a:moveTo>
                <a:cubicBezTo>
                  <a:pt x="83268" y="32377"/>
                  <a:pt x="97784" y="46671"/>
                  <a:pt x="97922" y="64440"/>
                </a:cubicBezTo>
                <a:cubicBezTo>
                  <a:pt x="97923" y="64605"/>
                  <a:pt x="97923" y="64770"/>
                  <a:pt x="97922" y="64935"/>
                </a:cubicBezTo>
                <a:cubicBezTo>
                  <a:pt x="98058" y="82705"/>
                  <a:pt x="83763" y="97220"/>
                  <a:pt x="65993" y="97355"/>
                </a:cubicBezTo>
                <a:cubicBezTo>
                  <a:pt x="65827" y="97357"/>
                  <a:pt x="65661" y="97357"/>
                  <a:pt x="65495" y="97355"/>
                </a:cubicBezTo>
                <a:cubicBezTo>
                  <a:pt x="47725" y="97491"/>
                  <a:pt x="33210" y="83196"/>
                  <a:pt x="33075" y="65426"/>
                </a:cubicBezTo>
                <a:cubicBezTo>
                  <a:pt x="33073" y="65263"/>
                  <a:pt x="33073" y="65099"/>
                  <a:pt x="33075" y="64935"/>
                </a:cubicBezTo>
                <a:cubicBezTo>
                  <a:pt x="32939" y="47166"/>
                  <a:pt x="47234" y="32651"/>
                  <a:pt x="65004" y="32515"/>
                </a:cubicBezTo>
                <a:cubicBezTo>
                  <a:pt x="65167" y="32514"/>
                  <a:pt x="65331" y="32514"/>
                  <a:pt x="65495" y="32515"/>
                </a:cubicBezTo>
                <a:close/>
              </a:path>
            </a:pathLst>
          </a:custGeom>
          <a:solidFill>
            <a:srgbClr val="FFFFFF"/>
          </a:solidFill>
          <a:ln w="3707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59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83BB7-6A28-A428-4690-6F1ED3245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B2DEE1A-3AC8-02C1-157C-53D99A48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6-2-12-1.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ネットワーク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行政システム、拠点とのネットワーク接続性確立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1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　単一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VPC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との接続）</a:t>
            </a: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B80EDCFB-6990-4759-41E8-8525D1FBE245}"/>
              </a:ext>
            </a:extLst>
          </p:cNvPr>
          <p:cNvSpPr/>
          <p:nvPr/>
        </p:nvSpPr>
        <p:spPr>
          <a:xfrm>
            <a:off x="6857206" y="3343275"/>
            <a:ext cx="3238500" cy="2857500"/>
          </a:xfrm>
          <a:custGeom>
            <a:avLst/>
            <a:gdLst>
              <a:gd name="connsiteX0" fmla="*/ 3228975 w 3238500"/>
              <a:gd name="connsiteY0" fmla="*/ 0 h 2857500"/>
              <a:gd name="connsiteX1" fmla="*/ 3238500 w 3238500"/>
              <a:gd name="connsiteY1" fmla="*/ 9525 h 2857500"/>
              <a:gd name="connsiteX2" fmla="*/ 3238500 w 3238500"/>
              <a:gd name="connsiteY2" fmla="*/ 2847975 h 2857500"/>
              <a:gd name="connsiteX3" fmla="*/ 3228975 w 3238500"/>
              <a:gd name="connsiteY3" fmla="*/ 2857500 h 2857500"/>
              <a:gd name="connsiteX4" fmla="*/ 9525 w 3238500"/>
              <a:gd name="connsiteY4" fmla="*/ 2857500 h 2857500"/>
              <a:gd name="connsiteX5" fmla="*/ 0 w 3238500"/>
              <a:gd name="connsiteY5" fmla="*/ 2847975 h 2857500"/>
              <a:gd name="connsiteX6" fmla="*/ 0 w 3238500"/>
              <a:gd name="connsiteY6" fmla="*/ 9525 h 2857500"/>
              <a:gd name="connsiteX7" fmla="*/ 9525 w 3238500"/>
              <a:gd name="connsiteY7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500" h="2857500">
                <a:moveTo>
                  <a:pt x="3228975" y="0"/>
                </a:moveTo>
                <a:cubicBezTo>
                  <a:pt x="3234236" y="0"/>
                  <a:pt x="3238500" y="4264"/>
                  <a:pt x="3238500" y="9525"/>
                </a:cubicBezTo>
                <a:lnTo>
                  <a:pt x="3238500" y="2847975"/>
                </a:lnTo>
                <a:cubicBezTo>
                  <a:pt x="3238500" y="2853236"/>
                  <a:pt x="3234236" y="2857500"/>
                  <a:pt x="3228975" y="2857500"/>
                </a:cubicBezTo>
                <a:lnTo>
                  <a:pt x="9525" y="2857500"/>
                </a:lnTo>
                <a:cubicBezTo>
                  <a:pt x="4265" y="2857500"/>
                  <a:pt x="0" y="2853236"/>
                  <a:pt x="0" y="2847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6D7E8746-6DB3-988F-3874-87B7281908A7}"/>
              </a:ext>
            </a:extLst>
          </p:cNvPr>
          <p:cNvSpPr/>
          <p:nvPr/>
        </p:nvSpPr>
        <p:spPr>
          <a:xfrm>
            <a:off x="10190956" y="2295525"/>
            <a:ext cx="4286250" cy="5524500"/>
          </a:xfrm>
          <a:custGeom>
            <a:avLst/>
            <a:gdLst>
              <a:gd name="connsiteX0" fmla="*/ 4276725 w 4286250"/>
              <a:gd name="connsiteY0" fmla="*/ 0 h 5524500"/>
              <a:gd name="connsiteX1" fmla="*/ 4286250 w 4286250"/>
              <a:gd name="connsiteY1" fmla="*/ 9525 h 5524500"/>
              <a:gd name="connsiteX2" fmla="*/ 4286250 w 4286250"/>
              <a:gd name="connsiteY2" fmla="*/ 5514975 h 5524500"/>
              <a:gd name="connsiteX3" fmla="*/ 4276725 w 4286250"/>
              <a:gd name="connsiteY3" fmla="*/ 5524500 h 5524500"/>
              <a:gd name="connsiteX4" fmla="*/ 9525 w 4286250"/>
              <a:gd name="connsiteY4" fmla="*/ 5524500 h 5524500"/>
              <a:gd name="connsiteX5" fmla="*/ 0 w 4286250"/>
              <a:gd name="connsiteY5" fmla="*/ 5514975 h 5524500"/>
              <a:gd name="connsiteX6" fmla="*/ 0 w 4286250"/>
              <a:gd name="connsiteY6" fmla="*/ 9525 h 5524500"/>
              <a:gd name="connsiteX7" fmla="*/ 9525 w 4286250"/>
              <a:gd name="connsiteY7" fmla="*/ 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250" h="5524500">
                <a:moveTo>
                  <a:pt x="4276725" y="0"/>
                </a:moveTo>
                <a:cubicBezTo>
                  <a:pt x="4281985" y="0"/>
                  <a:pt x="4286250" y="4264"/>
                  <a:pt x="4286250" y="9525"/>
                </a:cubicBezTo>
                <a:lnTo>
                  <a:pt x="4286250" y="5514975"/>
                </a:lnTo>
                <a:cubicBezTo>
                  <a:pt x="4286250" y="5520236"/>
                  <a:pt x="4281985" y="5524500"/>
                  <a:pt x="4276725" y="5524500"/>
                </a:cubicBezTo>
                <a:lnTo>
                  <a:pt x="9525" y="5524500"/>
                </a:lnTo>
                <a:cubicBezTo>
                  <a:pt x="4264" y="5524500"/>
                  <a:pt x="0" y="5520236"/>
                  <a:pt x="0" y="5514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6C8A2F-9239-1A7F-A6A9-7006E5F2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443" y="2576512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C96CEFFC-774A-66AC-F06A-21D0B1E3C3DC}"/>
              </a:ext>
            </a:extLst>
          </p:cNvPr>
          <p:cNvSpPr/>
          <p:nvPr/>
        </p:nvSpPr>
        <p:spPr>
          <a:xfrm>
            <a:off x="10381456" y="2962275"/>
            <a:ext cx="3905250" cy="4667250"/>
          </a:xfrm>
          <a:custGeom>
            <a:avLst/>
            <a:gdLst>
              <a:gd name="connsiteX0" fmla="*/ 3895725 w 3905250"/>
              <a:gd name="connsiteY0" fmla="*/ 0 h 4667250"/>
              <a:gd name="connsiteX1" fmla="*/ 3905250 w 3905250"/>
              <a:gd name="connsiteY1" fmla="*/ 9525 h 4667250"/>
              <a:gd name="connsiteX2" fmla="*/ 3905250 w 3905250"/>
              <a:gd name="connsiteY2" fmla="*/ 4657725 h 4667250"/>
              <a:gd name="connsiteX3" fmla="*/ 3895725 w 3905250"/>
              <a:gd name="connsiteY3" fmla="*/ 4667250 h 4667250"/>
              <a:gd name="connsiteX4" fmla="*/ 9525 w 3905250"/>
              <a:gd name="connsiteY4" fmla="*/ 4667250 h 4667250"/>
              <a:gd name="connsiteX5" fmla="*/ 0 w 3905250"/>
              <a:gd name="connsiteY5" fmla="*/ 4657725 h 4667250"/>
              <a:gd name="connsiteX6" fmla="*/ 0 w 3905250"/>
              <a:gd name="connsiteY6" fmla="*/ 9525 h 4667250"/>
              <a:gd name="connsiteX7" fmla="*/ 9525 w 3905250"/>
              <a:gd name="connsiteY7" fmla="*/ 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0" h="4667250">
                <a:moveTo>
                  <a:pt x="3895725" y="0"/>
                </a:moveTo>
                <a:cubicBezTo>
                  <a:pt x="3900985" y="0"/>
                  <a:pt x="3905250" y="4264"/>
                  <a:pt x="3905250" y="9525"/>
                </a:cubicBezTo>
                <a:lnTo>
                  <a:pt x="3905250" y="4657725"/>
                </a:lnTo>
                <a:cubicBezTo>
                  <a:pt x="3905250" y="4662986"/>
                  <a:pt x="3900985" y="4667250"/>
                  <a:pt x="3895725" y="4667250"/>
                </a:cubicBezTo>
                <a:lnTo>
                  <a:pt x="9525" y="4667250"/>
                </a:lnTo>
                <a:cubicBezTo>
                  <a:pt x="4264" y="4667250"/>
                  <a:pt x="0" y="4662986"/>
                  <a:pt x="0" y="4657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D2C3D7-B9DD-23AF-0FD7-1D5B9009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943" y="3067050"/>
            <a:ext cx="3733800" cy="390525"/>
          </a:xfrm>
          <a:custGeom>
            <a:avLst/>
            <a:gdLst>
              <a:gd name="connsiteX0" fmla="*/ -1 w 3733800"/>
              <a:gd name="connsiteY0" fmla="*/ -1 h 390525"/>
              <a:gd name="connsiteX1" fmla="*/ 3733800 w 3733800"/>
              <a:gd name="connsiteY1" fmla="*/ -1 h 390525"/>
              <a:gd name="connsiteX2" fmla="*/ 3733800 w 3733800"/>
              <a:gd name="connsiteY2" fmla="*/ 390525 h 390525"/>
              <a:gd name="connsiteX3" fmla="*/ -1 w 373380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390525">
                <a:moveTo>
                  <a:pt x="-1" y="-1"/>
                </a:moveTo>
                <a:lnTo>
                  <a:pt x="3733800" y="-1"/>
                </a:lnTo>
                <a:lnTo>
                  <a:pt x="3733800" y="390525"/>
                </a:lnTo>
                <a:lnTo>
                  <a:pt x="-1" y="390525"/>
                </a:lnTo>
                <a:close/>
              </a:path>
            </a:pathLst>
          </a:custGeom>
        </p:spPr>
      </p:pic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3F5E1700-79C1-00C5-0CD2-82BEE0990832}"/>
              </a:ext>
            </a:extLst>
          </p:cNvPr>
          <p:cNvSpPr/>
          <p:nvPr/>
        </p:nvSpPr>
        <p:spPr>
          <a:xfrm>
            <a:off x="10762456" y="3819525"/>
            <a:ext cx="3429000" cy="3619500"/>
          </a:xfrm>
          <a:custGeom>
            <a:avLst/>
            <a:gdLst>
              <a:gd name="connsiteX0" fmla="*/ 0 w 3429000"/>
              <a:gd name="connsiteY0" fmla="*/ 0 h 3619500"/>
              <a:gd name="connsiteX1" fmla="*/ 3429000 w 3429000"/>
              <a:gd name="connsiteY1" fmla="*/ 0 h 3619500"/>
              <a:gd name="connsiteX2" fmla="*/ 3429000 w 3429000"/>
              <a:gd name="connsiteY2" fmla="*/ 3619500 h 3619500"/>
              <a:gd name="connsiteX3" fmla="*/ 0 w 3429000"/>
              <a:gd name="connsiteY3" fmla="*/ 361950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619500">
                <a:moveTo>
                  <a:pt x="0" y="0"/>
                </a:moveTo>
                <a:lnTo>
                  <a:pt x="3429000" y="0"/>
                </a:lnTo>
                <a:lnTo>
                  <a:pt x="3429000" y="3619500"/>
                </a:lnTo>
                <a:lnTo>
                  <a:pt x="0" y="3619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D48A65E-8BDA-A8E5-60B3-0C2DBD42D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743" y="3886200"/>
            <a:ext cx="3409950" cy="466725"/>
          </a:xfrm>
          <a:custGeom>
            <a:avLst/>
            <a:gdLst>
              <a:gd name="connsiteX0" fmla="*/ -1 w 3409950"/>
              <a:gd name="connsiteY0" fmla="*/ -1 h 466725"/>
              <a:gd name="connsiteX1" fmla="*/ 3409950 w 3409950"/>
              <a:gd name="connsiteY1" fmla="*/ -1 h 466725"/>
              <a:gd name="connsiteX2" fmla="*/ 3409950 w 3409950"/>
              <a:gd name="connsiteY2" fmla="*/ 466725 h 466725"/>
              <a:gd name="connsiteX3" fmla="*/ -1 w 3409950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950" h="466725">
                <a:moveTo>
                  <a:pt x="-1" y="-1"/>
                </a:moveTo>
                <a:lnTo>
                  <a:pt x="3409950" y="-1"/>
                </a:lnTo>
                <a:lnTo>
                  <a:pt x="3409950" y="466725"/>
                </a:lnTo>
                <a:lnTo>
                  <a:pt x="-1" y="466725"/>
                </a:lnTo>
                <a:close/>
              </a:path>
            </a:pathLst>
          </a:custGeom>
        </p:spPr>
      </p:pic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204AE20D-4744-5AFF-47E7-B1CAC5221D83}"/>
              </a:ext>
            </a:extLst>
          </p:cNvPr>
          <p:cNvSpPr/>
          <p:nvPr/>
        </p:nvSpPr>
        <p:spPr>
          <a:xfrm>
            <a:off x="10952956" y="4391025"/>
            <a:ext cx="3143250" cy="2952750"/>
          </a:xfrm>
          <a:custGeom>
            <a:avLst/>
            <a:gdLst>
              <a:gd name="connsiteX0" fmla="*/ 3133725 w 3143250"/>
              <a:gd name="connsiteY0" fmla="*/ 0 h 2952750"/>
              <a:gd name="connsiteX1" fmla="*/ 3143250 w 3143250"/>
              <a:gd name="connsiteY1" fmla="*/ 9525 h 2952750"/>
              <a:gd name="connsiteX2" fmla="*/ 3143250 w 3143250"/>
              <a:gd name="connsiteY2" fmla="*/ 2943225 h 2952750"/>
              <a:gd name="connsiteX3" fmla="*/ 3133725 w 3143250"/>
              <a:gd name="connsiteY3" fmla="*/ 2952750 h 2952750"/>
              <a:gd name="connsiteX4" fmla="*/ 9525 w 3143250"/>
              <a:gd name="connsiteY4" fmla="*/ 2952750 h 2952750"/>
              <a:gd name="connsiteX5" fmla="*/ 0 w 3143250"/>
              <a:gd name="connsiteY5" fmla="*/ 2943225 h 2952750"/>
              <a:gd name="connsiteX6" fmla="*/ 0 w 3143250"/>
              <a:gd name="connsiteY6" fmla="*/ 9525 h 2952750"/>
              <a:gd name="connsiteX7" fmla="*/ 9525 w 3143250"/>
              <a:gd name="connsiteY7" fmla="*/ 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3250" h="2952750">
                <a:moveTo>
                  <a:pt x="3133725" y="0"/>
                </a:moveTo>
                <a:cubicBezTo>
                  <a:pt x="3138985" y="0"/>
                  <a:pt x="3143250" y="4264"/>
                  <a:pt x="3143250" y="9525"/>
                </a:cubicBezTo>
                <a:lnTo>
                  <a:pt x="3143250" y="2943225"/>
                </a:lnTo>
                <a:cubicBezTo>
                  <a:pt x="3143250" y="2948486"/>
                  <a:pt x="3138985" y="2952750"/>
                  <a:pt x="3133725" y="2952750"/>
                </a:cubicBezTo>
                <a:lnTo>
                  <a:pt x="9525" y="2952750"/>
                </a:lnTo>
                <a:cubicBezTo>
                  <a:pt x="4264" y="2952750"/>
                  <a:pt x="0" y="2948486"/>
                  <a:pt x="0" y="2943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" name="グラフィックス 3">
            <a:extLst>
              <a:ext uri="{FF2B5EF4-FFF2-40B4-BE49-F238E27FC236}">
                <a16:creationId xmlns:a16="http://schemas.microsoft.com/office/drawing/2014/main" id="{DC63D34A-0DDC-DBFB-A666-904875897A17}"/>
              </a:ext>
            </a:extLst>
          </p:cNvPr>
          <p:cNvGrpSpPr/>
          <p:nvPr/>
        </p:nvGrpSpPr>
        <p:grpSpPr>
          <a:xfrm>
            <a:off x="3618706" y="5724525"/>
            <a:ext cx="3048000" cy="2095500"/>
            <a:chOff x="3618706" y="5724525"/>
            <a:chExt cx="3048000" cy="2095500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FE895451-DCA0-B46A-3724-5B115E78DF00}"/>
                </a:ext>
              </a:extLst>
            </p:cNvPr>
            <p:cNvSpPr/>
            <p:nvPr/>
          </p:nvSpPr>
          <p:spPr>
            <a:xfrm>
              <a:off x="3618706" y="5724525"/>
              <a:ext cx="3048000" cy="2095500"/>
            </a:xfrm>
            <a:custGeom>
              <a:avLst/>
              <a:gdLst>
                <a:gd name="connsiteX0" fmla="*/ 0 w 3048000"/>
                <a:gd name="connsiteY0" fmla="*/ 0 h 2095500"/>
                <a:gd name="connsiteX1" fmla="*/ 3048000 w 3048000"/>
                <a:gd name="connsiteY1" fmla="*/ 0 h 2095500"/>
                <a:gd name="connsiteX2" fmla="*/ 3048000 w 3048000"/>
                <a:gd name="connsiteY2" fmla="*/ 2095500 h 2095500"/>
                <a:gd name="connsiteX3" fmla="*/ 0 w 304800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2095500">
                  <a:moveTo>
                    <a:pt x="0" y="0"/>
                  </a:moveTo>
                  <a:lnTo>
                    <a:pt x="3048000" y="0"/>
                  </a:lnTo>
                  <a:lnTo>
                    <a:pt x="3048000" y="2095500"/>
                  </a:lnTo>
                  <a:lnTo>
                    <a:pt x="0" y="20955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E0F14C30-2DF8-4DAA-70A5-D5542E9F944D}"/>
                </a:ext>
              </a:extLst>
            </p:cNvPr>
            <p:cNvSpPr/>
            <p:nvPr/>
          </p:nvSpPr>
          <p:spPr>
            <a:xfrm>
              <a:off x="3618706" y="5724525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148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148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148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148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362AB073-E6B2-48D1-9B1F-37E9263CA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743" y="5791200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24" name="グラフィックス 3">
            <a:extLst>
              <a:ext uri="{FF2B5EF4-FFF2-40B4-BE49-F238E27FC236}">
                <a16:creationId xmlns:a16="http://schemas.microsoft.com/office/drawing/2014/main" id="{B0B3E5C8-48E7-E4A3-17DA-5A84D7FB45E7}"/>
              </a:ext>
            </a:extLst>
          </p:cNvPr>
          <p:cNvGrpSpPr/>
          <p:nvPr/>
        </p:nvGrpSpPr>
        <p:grpSpPr>
          <a:xfrm>
            <a:off x="3618706" y="3876675"/>
            <a:ext cx="2000250" cy="1619250"/>
            <a:chOff x="3618706" y="3876675"/>
            <a:chExt cx="2000250" cy="1619250"/>
          </a:xfrm>
        </p:grpSpPr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D18E0EDB-1D82-04CD-35B9-04E2E8CD4166}"/>
                </a:ext>
              </a:extLst>
            </p:cNvPr>
            <p:cNvSpPr/>
            <p:nvPr/>
          </p:nvSpPr>
          <p:spPr>
            <a:xfrm>
              <a:off x="3618706" y="3876675"/>
              <a:ext cx="2000250" cy="1619250"/>
            </a:xfrm>
            <a:custGeom>
              <a:avLst/>
              <a:gdLst>
                <a:gd name="connsiteX0" fmla="*/ 0 w 2000250"/>
                <a:gd name="connsiteY0" fmla="*/ 0 h 1619250"/>
                <a:gd name="connsiteX1" fmla="*/ 2000250 w 2000250"/>
                <a:gd name="connsiteY1" fmla="*/ 0 h 1619250"/>
                <a:gd name="connsiteX2" fmla="*/ 2000250 w 2000250"/>
                <a:gd name="connsiteY2" fmla="*/ 1619250 h 1619250"/>
                <a:gd name="connsiteX3" fmla="*/ 0 w 2000250"/>
                <a:gd name="connsiteY3" fmla="*/ 161925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0" h="1619250">
                  <a:moveTo>
                    <a:pt x="0" y="0"/>
                  </a:moveTo>
                  <a:lnTo>
                    <a:pt x="2000250" y="0"/>
                  </a:lnTo>
                  <a:lnTo>
                    <a:pt x="2000250" y="1619250"/>
                  </a:lnTo>
                  <a:lnTo>
                    <a:pt x="0" y="161925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CC827F9F-8216-EDC3-35CA-E377D64F7992}"/>
                </a:ext>
              </a:extLst>
            </p:cNvPr>
            <p:cNvSpPr/>
            <p:nvPr/>
          </p:nvSpPr>
          <p:spPr>
            <a:xfrm>
              <a:off x="3618706" y="3876675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3ADE0929-FA06-7C49-49E8-DA4D047D1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743" y="3943350"/>
            <a:ext cx="1695450" cy="161925"/>
          </a:xfrm>
          <a:custGeom>
            <a:avLst/>
            <a:gdLst>
              <a:gd name="connsiteX0" fmla="*/ -1 w 1695450"/>
              <a:gd name="connsiteY0" fmla="*/ -1 h 161925"/>
              <a:gd name="connsiteX1" fmla="*/ 1695450 w 1695450"/>
              <a:gd name="connsiteY1" fmla="*/ -1 h 161925"/>
              <a:gd name="connsiteX2" fmla="*/ 1695450 w 1695450"/>
              <a:gd name="connsiteY2" fmla="*/ 161925 h 161925"/>
              <a:gd name="connsiteX3" fmla="*/ -1 w 16954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450" h="161925">
                <a:moveTo>
                  <a:pt x="-1" y="-1"/>
                </a:moveTo>
                <a:lnTo>
                  <a:pt x="1695450" y="-1"/>
                </a:lnTo>
                <a:lnTo>
                  <a:pt x="16954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DB54AA8E-5EF5-8D0B-1DC0-65BA0DC57AE8}"/>
              </a:ext>
            </a:extLst>
          </p:cNvPr>
          <p:cNvSpPr/>
          <p:nvPr/>
        </p:nvSpPr>
        <p:spPr>
          <a:xfrm>
            <a:off x="5155755" y="4686300"/>
            <a:ext cx="1831276" cy="9525"/>
          </a:xfrm>
          <a:custGeom>
            <a:avLst/>
            <a:gdLst>
              <a:gd name="connsiteX0" fmla="*/ 0 w 1831276"/>
              <a:gd name="connsiteY0" fmla="*/ 0 h 9525"/>
              <a:gd name="connsiteX1" fmla="*/ 1831277 w 1831276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1276" h="9525">
                <a:moveTo>
                  <a:pt x="0" y="0"/>
                </a:moveTo>
                <a:lnTo>
                  <a:pt x="1831277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813BD268-3E7B-9543-5AA6-717CB3D64466}"/>
              </a:ext>
            </a:extLst>
          </p:cNvPr>
          <p:cNvSpPr/>
          <p:nvPr/>
        </p:nvSpPr>
        <p:spPr>
          <a:xfrm>
            <a:off x="5105748" y="465296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8FE7372E-5EFB-F6A4-C027-2126516253F8}"/>
              </a:ext>
            </a:extLst>
          </p:cNvPr>
          <p:cNvSpPr/>
          <p:nvPr/>
        </p:nvSpPr>
        <p:spPr>
          <a:xfrm>
            <a:off x="6970363" y="465296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E0615790-8B75-12DD-14F5-A0213B73BDDD}"/>
              </a:ext>
            </a:extLst>
          </p:cNvPr>
          <p:cNvSpPr/>
          <p:nvPr/>
        </p:nvSpPr>
        <p:spPr>
          <a:xfrm>
            <a:off x="4142581" y="4476750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6" y="0"/>
                  <a:pt x="952500" y="4264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6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4" name="グラフィックス 3">
            <a:extLst>
              <a:ext uri="{FF2B5EF4-FFF2-40B4-BE49-F238E27FC236}">
                <a16:creationId xmlns:a16="http://schemas.microsoft.com/office/drawing/2014/main" id="{8D5DFD7B-B2C7-33AA-572B-F40F6A730B40}"/>
              </a:ext>
            </a:extLst>
          </p:cNvPr>
          <p:cNvGrpSpPr/>
          <p:nvPr/>
        </p:nvGrpSpPr>
        <p:grpSpPr>
          <a:xfrm>
            <a:off x="4190206" y="4533900"/>
            <a:ext cx="814387" cy="304800"/>
            <a:chOff x="4190206" y="4533900"/>
            <a:chExt cx="814387" cy="304800"/>
          </a:xfrm>
        </p:grpSpPr>
        <p:grpSp>
          <p:nvGrpSpPr>
            <p:cNvPr id="35" name="グラフィックス 3">
              <a:extLst>
                <a:ext uri="{FF2B5EF4-FFF2-40B4-BE49-F238E27FC236}">
                  <a16:creationId xmlns:a16="http://schemas.microsoft.com/office/drawing/2014/main" id="{3FDBAFCC-997C-050F-C50B-D72DC3BA139C}"/>
                </a:ext>
              </a:extLst>
            </p:cNvPr>
            <p:cNvGrpSpPr/>
            <p:nvPr/>
          </p:nvGrpSpPr>
          <p:grpSpPr>
            <a:xfrm>
              <a:off x="4190206" y="4533900"/>
              <a:ext cx="304800" cy="304800"/>
              <a:chOff x="4190206" y="4533900"/>
              <a:chExt cx="304800" cy="304800"/>
            </a:xfrm>
          </p:grpSpPr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C038EF90-1FCE-F440-AEE3-FC3AF0E38106}"/>
                  </a:ext>
                </a:extLst>
              </p:cNvPr>
              <p:cNvSpPr/>
              <p:nvPr/>
            </p:nvSpPr>
            <p:spPr>
              <a:xfrm>
                <a:off x="4190206" y="4533900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323653E8-1875-3BAC-48E1-C7807CBDE640}"/>
                  </a:ext>
                </a:extLst>
              </p:cNvPr>
              <p:cNvSpPr/>
              <p:nvPr/>
            </p:nvSpPr>
            <p:spPr>
              <a:xfrm>
                <a:off x="4253833" y="4647437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1 w 175831"/>
                  <a:gd name="connsiteY18" fmla="*/ 19717 h 78390"/>
                  <a:gd name="connsiteX19" fmla="*/ 175831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1" y="8954"/>
                      <a:pt x="175831" y="19717"/>
                    </a:cubicBezTo>
                    <a:lnTo>
                      <a:pt x="175831" y="56483"/>
                    </a:lnTo>
                    <a:cubicBezTo>
                      <a:pt x="175831" y="67246"/>
                      <a:pt x="168592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F9456071-AFF4-B8C3-7938-36C8E673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6918" y="4619625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728A80ED-68C7-406A-1934-CE8285AD3D21}"/>
              </a:ext>
            </a:extLst>
          </p:cNvPr>
          <p:cNvSpPr/>
          <p:nvPr/>
        </p:nvSpPr>
        <p:spPr>
          <a:xfrm>
            <a:off x="5192426" y="6553200"/>
            <a:ext cx="807529" cy="647700"/>
          </a:xfrm>
          <a:custGeom>
            <a:avLst/>
            <a:gdLst>
              <a:gd name="connsiteX0" fmla="*/ 807530 w 807529"/>
              <a:gd name="connsiteY0" fmla="*/ 0 h 647700"/>
              <a:gd name="connsiteX1" fmla="*/ 807530 w 807529"/>
              <a:gd name="connsiteY1" fmla="*/ 647700 h 647700"/>
              <a:gd name="connsiteX2" fmla="*/ 0 w 807529"/>
              <a:gd name="connsiteY2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529" h="647700">
                <a:moveTo>
                  <a:pt x="807530" y="0"/>
                </a:moveTo>
                <a:lnTo>
                  <a:pt x="807530" y="647700"/>
                </a:lnTo>
                <a:lnTo>
                  <a:pt x="0" y="64770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8AE88B41-38F1-EF5F-4AB1-E5B1267C75B1}"/>
              </a:ext>
            </a:extLst>
          </p:cNvPr>
          <p:cNvSpPr/>
          <p:nvPr/>
        </p:nvSpPr>
        <p:spPr>
          <a:xfrm>
            <a:off x="5142420" y="716756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E1887E43-FB7C-3CAF-83E5-28EADA136150}"/>
              </a:ext>
            </a:extLst>
          </p:cNvPr>
          <p:cNvSpPr/>
          <p:nvPr/>
        </p:nvSpPr>
        <p:spPr>
          <a:xfrm>
            <a:off x="6536880" y="4895850"/>
            <a:ext cx="450151" cy="1447800"/>
          </a:xfrm>
          <a:custGeom>
            <a:avLst/>
            <a:gdLst>
              <a:gd name="connsiteX0" fmla="*/ 0 w 450151"/>
              <a:gd name="connsiteY0" fmla="*/ 1447800 h 1447800"/>
              <a:gd name="connsiteX1" fmla="*/ 225076 w 450151"/>
              <a:gd name="connsiteY1" fmla="*/ 1447800 h 1447800"/>
              <a:gd name="connsiteX2" fmla="*/ 225076 w 450151"/>
              <a:gd name="connsiteY2" fmla="*/ 0 h 1447800"/>
              <a:gd name="connsiteX3" fmla="*/ 450152 w 450151"/>
              <a:gd name="connsiteY3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151" h="1447800">
                <a:moveTo>
                  <a:pt x="0" y="1447800"/>
                </a:moveTo>
                <a:lnTo>
                  <a:pt x="225076" y="1447800"/>
                </a:lnTo>
                <a:lnTo>
                  <a:pt x="225076" y="0"/>
                </a:lnTo>
                <a:lnTo>
                  <a:pt x="450152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4A8EE834-7E48-53C2-6701-EEB80C29F4E3}"/>
              </a:ext>
            </a:extLst>
          </p:cNvPr>
          <p:cNvSpPr/>
          <p:nvPr/>
        </p:nvSpPr>
        <p:spPr>
          <a:xfrm>
            <a:off x="6486873" y="631031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5" name="フリーフォーム: 図形 44">
            <a:extLst>
              <a:ext uri="{FF2B5EF4-FFF2-40B4-BE49-F238E27FC236}">
                <a16:creationId xmlns:a16="http://schemas.microsoft.com/office/drawing/2014/main" id="{75DF54CA-A3B6-5F21-F5AF-AA7D02F137F5}"/>
              </a:ext>
            </a:extLst>
          </p:cNvPr>
          <p:cNvSpPr/>
          <p:nvPr/>
        </p:nvSpPr>
        <p:spPr>
          <a:xfrm>
            <a:off x="6970363" y="48625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64B4C746-8E9E-9BA4-E701-5F52FF2555D4}"/>
              </a:ext>
            </a:extLst>
          </p:cNvPr>
          <p:cNvSpPr/>
          <p:nvPr/>
        </p:nvSpPr>
        <p:spPr>
          <a:xfrm>
            <a:off x="5523706" y="6134100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5" y="0"/>
                  <a:pt x="952500" y="4265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5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8" name="グラフィックス 3">
            <a:extLst>
              <a:ext uri="{FF2B5EF4-FFF2-40B4-BE49-F238E27FC236}">
                <a16:creationId xmlns:a16="http://schemas.microsoft.com/office/drawing/2014/main" id="{AF8CEAFF-E7C5-3834-3649-948DF17AE4EF}"/>
              </a:ext>
            </a:extLst>
          </p:cNvPr>
          <p:cNvGrpSpPr/>
          <p:nvPr/>
        </p:nvGrpSpPr>
        <p:grpSpPr>
          <a:xfrm>
            <a:off x="5571331" y="6191250"/>
            <a:ext cx="814387" cy="304800"/>
            <a:chOff x="5571331" y="6191250"/>
            <a:chExt cx="814387" cy="304800"/>
          </a:xfrm>
        </p:grpSpPr>
        <p:grpSp>
          <p:nvGrpSpPr>
            <p:cNvPr id="49" name="グラフィックス 3">
              <a:extLst>
                <a:ext uri="{FF2B5EF4-FFF2-40B4-BE49-F238E27FC236}">
                  <a16:creationId xmlns:a16="http://schemas.microsoft.com/office/drawing/2014/main" id="{AB1A07DE-CF3D-6528-3042-E33FDF9E2E15}"/>
                </a:ext>
              </a:extLst>
            </p:cNvPr>
            <p:cNvGrpSpPr/>
            <p:nvPr/>
          </p:nvGrpSpPr>
          <p:grpSpPr>
            <a:xfrm>
              <a:off x="5571331" y="6191250"/>
              <a:ext cx="304800" cy="304800"/>
              <a:chOff x="5571331" y="6191250"/>
              <a:chExt cx="304800" cy="304800"/>
            </a:xfrm>
          </p:grpSpPr>
          <p:sp>
            <p:nvSpPr>
              <p:cNvPr id="50" name="フリーフォーム: 図形 49">
                <a:extLst>
                  <a:ext uri="{FF2B5EF4-FFF2-40B4-BE49-F238E27FC236}">
                    <a16:creationId xmlns:a16="http://schemas.microsoft.com/office/drawing/2014/main" id="{691E9463-66A6-9CFF-EF67-CD25D4B6DEEC}"/>
                  </a:ext>
                </a:extLst>
              </p:cNvPr>
              <p:cNvSpPr/>
              <p:nvPr/>
            </p:nvSpPr>
            <p:spPr>
              <a:xfrm>
                <a:off x="5571331" y="6191250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8FA18F63-3F3C-9B73-419E-B136EEA58A50}"/>
                  </a:ext>
                </a:extLst>
              </p:cNvPr>
              <p:cNvSpPr/>
              <p:nvPr/>
            </p:nvSpPr>
            <p:spPr>
              <a:xfrm>
                <a:off x="5634957" y="6304788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B8480BB4-1CDF-095D-5AC1-8AB0BF77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8043" y="6276975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54" name="フリーフォーム: 図形 53">
            <a:extLst>
              <a:ext uri="{FF2B5EF4-FFF2-40B4-BE49-F238E27FC236}">
                <a16:creationId xmlns:a16="http://schemas.microsoft.com/office/drawing/2014/main" id="{96967E55-7907-5A98-A74A-6C4749B98D3B}"/>
              </a:ext>
            </a:extLst>
          </p:cNvPr>
          <p:cNvSpPr/>
          <p:nvPr/>
        </p:nvSpPr>
        <p:spPr>
          <a:xfrm>
            <a:off x="12857956" y="6581775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5" name="グラフィックス 3">
            <a:extLst>
              <a:ext uri="{FF2B5EF4-FFF2-40B4-BE49-F238E27FC236}">
                <a16:creationId xmlns:a16="http://schemas.microsoft.com/office/drawing/2014/main" id="{ECC43DC7-C823-D89D-F3AF-3CC51613591A}"/>
              </a:ext>
            </a:extLst>
          </p:cNvPr>
          <p:cNvGrpSpPr/>
          <p:nvPr/>
        </p:nvGrpSpPr>
        <p:grpSpPr>
          <a:xfrm>
            <a:off x="12996068" y="6719887"/>
            <a:ext cx="790575" cy="314325"/>
            <a:chOff x="12996068" y="6719887"/>
            <a:chExt cx="790575" cy="314325"/>
          </a:xfrm>
        </p:grpSpPr>
        <p:grpSp>
          <p:nvGrpSpPr>
            <p:cNvPr id="56" name="グラフィックス 3">
              <a:extLst>
                <a:ext uri="{FF2B5EF4-FFF2-40B4-BE49-F238E27FC236}">
                  <a16:creationId xmlns:a16="http://schemas.microsoft.com/office/drawing/2014/main" id="{144984FD-6694-4D98-D14D-840EEB210F53}"/>
                </a:ext>
              </a:extLst>
            </p:cNvPr>
            <p:cNvGrpSpPr/>
            <p:nvPr/>
          </p:nvGrpSpPr>
          <p:grpSpPr>
            <a:xfrm>
              <a:off x="12996068" y="6719887"/>
              <a:ext cx="285750" cy="285750"/>
              <a:chOff x="12996068" y="6719887"/>
              <a:chExt cx="285750" cy="285750"/>
            </a:xfrm>
          </p:grpSpPr>
          <p:sp>
            <p:nvSpPr>
              <p:cNvPr id="57" name="フリーフォーム: 図形 56">
                <a:extLst>
                  <a:ext uri="{FF2B5EF4-FFF2-40B4-BE49-F238E27FC236}">
                    <a16:creationId xmlns:a16="http://schemas.microsoft.com/office/drawing/2014/main" id="{7BD63AB4-7E9B-FDFA-93E2-A3089883C5DE}"/>
                  </a:ext>
                </a:extLst>
              </p:cNvPr>
              <p:cNvSpPr/>
              <p:nvPr/>
            </p:nvSpPr>
            <p:spPr>
              <a:xfrm>
                <a:off x="13124656" y="6805612"/>
                <a:ext cx="28575" cy="142875"/>
              </a:xfrm>
              <a:custGeom>
                <a:avLst/>
                <a:gdLst>
                  <a:gd name="connsiteX0" fmla="*/ 1000 w 28575"/>
                  <a:gd name="connsiteY0" fmla="*/ 470 h 142875"/>
                  <a:gd name="connsiteX1" fmla="*/ 29575 w 28575"/>
                  <a:gd name="connsiteY1" fmla="*/ 470 h 142875"/>
                  <a:gd name="connsiteX2" fmla="*/ 29575 w 28575"/>
                  <a:gd name="connsiteY2" fmla="*/ 143345 h 142875"/>
                  <a:gd name="connsiteX3" fmla="*/ 1000 w 28575"/>
                  <a:gd name="connsiteY3" fmla="*/ 14334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42875">
                    <a:moveTo>
                      <a:pt x="1000" y="470"/>
                    </a:moveTo>
                    <a:lnTo>
                      <a:pt x="29575" y="470"/>
                    </a:lnTo>
                    <a:lnTo>
                      <a:pt x="29575" y="143345"/>
                    </a:lnTo>
                    <a:lnTo>
                      <a:pt x="1000" y="14334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8" name="フリーフォーム: 図形 57">
                <a:extLst>
                  <a:ext uri="{FF2B5EF4-FFF2-40B4-BE49-F238E27FC236}">
                    <a16:creationId xmlns:a16="http://schemas.microsoft.com/office/drawing/2014/main" id="{227112E6-C167-AF97-A25D-25392E128F17}"/>
                  </a:ext>
                </a:extLst>
              </p:cNvPr>
              <p:cNvSpPr/>
              <p:nvPr/>
            </p:nvSpPr>
            <p:spPr>
              <a:xfrm>
                <a:off x="12996068" y="6962775"/>
                <a:ext cx="285750" cy="28575"/>
              </a:xfrm>
              <a:custGeom>
                <a:avLst/>
                <a:gdLst>
                  <a:gd name="connsiteX0" fmla="*/ 286750 w 285750"/>
                  <a:gd name="connsiteY0" fmla="*/ 474 h 28575"/>
                  <a:gd name="connsiteX1" fmla="*/ 1000 w 285750"/>
                  <a:gd name="connsiteY1" fmla="*/ 474 h 28575"/>
                  <a:gd name="connsiteX2" fmla="*/ 1000 w 285750"/>
                  <a:gd name="connsiteY2" fmla="*/ 29049 h 28575"/>
                  <a:gd name="connsiteX3" fmla="*/ 286750 w 285750"/>
                  <a:gd name="connsiteY3" fmla="*/ 2904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28575">
                    <a:moveTo>
                      <a:pt x="286750" y="474"/>
                    </a:moveTo>
                    <a:lnTo>
                      <a:pt x="1000" y="474"/>
                    </a:lnTo>
                    <a:lnTo>
                      <a:pt x="1000" y="29049"/>
                    </a:lnTo>
                    <a:lnTo>
                      <a:pt x="286750" y="29049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5BF05288-60D3-C32B-726F-A69BBDEB9520}"/>
                  </a:ext>
                </a:extLst>
              </p:cNvPr>
              <p:cNvSpPr/>
              <p:nvPr/>
            </p:nvSpPr>
            <p:spPr>
              <a:xfrm>
                <a:off x="12996068" y="6719887"/>
                <a:ext cx="285750" cy="285750"/>
              </a:xfrm>
              <a:custGeom>
                <a:avLst/>
                <a:gdLst>
                  <a:gd name="connsiteX0" fmla="*/ 172450 w 285750"/>
                  <a:gd name="connsiteY0" fmla="*/ 229070 h 285750"/>
                  <a:gd name="connsiteX1" fmla="*/ 115300 w 285750"/>
                  <a:gd name="connsiteY1" fmla="*/ 229070 h 285750"/>
                  <a:gd name="connsiteX2" fmla="*/ 115300 w 285750"/>
                  <a:gd name="connsiteY2" fmla="*/ 286220 h 285750"/>
                  <a:gd name="connsiteX3" fmla="*/ 172450 w 285750"/>
                  <a:gd name="connsiteY3" fmla="*/ 286220 h 285750"/>
                  <a:gd name="connsiteX4" fmla="*/ 1000 w 285750"/>
                  <a:gd name="connsiteY4" fmla="*/ 470 h 285750"/>
                  <a:gd name="connsiteX5" fmla="*/ 286750 w 285750"/>
                  <a:gd name="connsiteY5" fmla="*/ 470 h 285750"/>
                  <a:gd name="connsiteX6" fmla="*/ 286750 w 285750"/>
                  <a:gd name="connsiteY6" fmla="*/ 86195 h 285750"/>
                  <a:gd name="connsiteX7" fmla="*/ 1000 w 285750"/>
                  <a:gd name="connsiteY7" fmla="*/ 86195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285750">
                    <a:moveTo>
                      <a:pt x="172450" y="229070"/>
                    </a:moveTo>
                    <a:lnTo>
                      <a:pt x="115300" y="229070"/>
                    </a:lnTo>
                    <a:lnTo>
                      <a:pt x="115300" y="286220"/>
                    </a:lnTo>
                    <a:lnTo>
                      <a:pt x="172450" y="286220"/>
                    </a:lnTo>
                    <a:close/>
                    <a:moveTo>
                      <a:pt x="1000" y="470"/>
                    </a:moveTo>
                    <a:lnTo>
                      <a:pt x="286750" y="470"/>
                    </a:lnTo>
                    <a:lnTo>
                      <a:pt x="286750" y="86195"/>
                    </a:lnTo>
                    <a:lnTo>
                      <a:pt x="1000" y="8619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774264F6-AC0D-1987-2096-F3F86C2DE339}"/>
                  </a:ext>
                </a:extLst>
              </p:cNvPr>
              <p:cNvSpPr/>
              <p:nvPr/>
            </p:nvSpPr>
            <p:spPr>
              <a:xfrm>
                <a:off x="13138943" y="6719887"/>
                <a:ext cx="142875" cy="85725"/>
              </a:xfrm>
              <a:custGeom>
                <a:avLst/>
                <a:gdLst>
                  <a:gd name="connsiteX0" fmla="*/ 1002 w 142875"/>
                  <a:gd name="connsiteY0" fmla="*/ 466 h 85725"/>
                  <a:gd name="connsiteX1" fmla="*/ 143877 w 142875"/>
                  <a:gd name="connsiteY1" fmla="*/ 466 h 85725"/>
                  <a:gd name="connsiteX2" fmla="*/ 143877 w 142875"/>
                  <a:gd name="connsiteY2" fmla="*/ 86191 h 85725"/>
                  <a:gd name="connsiteX3" fmla="*/ 1002 w 142875"/>
                  <a:gd name="connsiteY3" fmla="*/ 861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002" y="466"/>
                    </a:moveTo>
                    <a:lnTo>
                      <a:pt x="143877" y="466"/>
                    </a:lnTo>
                    <a:lnTo>
                      <a:pt x="143877" y="86191"/>
                    </a:lnTo>
                    <a:lnTo>
                      <a:pt x="1002" y="8619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516E6C0E-D4EE-6F33-70B0-ECB9B59958CB}"/>
                  </a:ext>
                </a:extLst>
              </p:cNvPr>
              <p:cNvSpPr/>
              <p:nvPr/>
            </p:nvSpPr>
            <p:spPr>
              <a:xfrm>
                <a:off x="13024643" y="6748462"/>
                <a:ext cx="28575" cy="28575"/>
              </a:xfrm>
              <a:custGeom>
                <a:avLst/>
                <a:gdLst>
                  <a:gd name="connsiteX0" fmla="*/ 996 w 28575"/>
                  <a:gd name="connsiteY0" fmla="*/ 466 h 28575"/>
                  <a:gd name="connsiteX1" fmla="*/ 29571 w 28575"/>
                  <a:gd name="connsiteY1" fmla="*/ 466 h 28575"/>
                  <a:gd name="connsiteX2" fmla="*/ 29571 w 28575"/>
                  <a:gd name="connsiteY2" fmla="*/ 29041 h 28575"/>
                  <a:gd name="connsiteX3" fmla="*/ 996 w 28575"/>
                  <a:gd name="connsiteY3" fmla="*/ 2904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96" y="466"/>
                    </a:moveTo>
                    <a:lnTo>
                      <a:pt x="29571" y="466"/>
                    </a:lnTo>
                    <a:lnTo>
                      <a:pt x="29571" y="29041"/>
                    </a:lnTo>
                    <a:lnTo>
                      <a:pt x="996" y="29041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26629646-55C2-F362-D27E-307014C32756}"/>
                  </a:ext>
                </a:extLst>
              </p:cNvPr>
              <p:cNvSpPr/>
              <p:nvPr/>
            </p:nvSpPr>
            <p:spPr>
              <a:xfrm>
                <a:off x="12996068" y="6834187"/>
                <a:ext cx="285750" cy="85725"/>
              </a:xfrm>
              <a:custGeom>
                <a:avLst/>
                <a:gdLst>
                  <a:gd name="connsiteX0" fmla="*/ 1000 w 285750"/>
                  <a:gd name="connsiteY0" fmla="*/ 470 h 85725"/>
                  <a:gd name="connsiteX1" fmla="*/ 286750 w 285750"/>
                  <a:gd name="connsiteY1" fmla="*/ 470 h 85725"/>
                  <a:gd name="connsiteX2" fmla="*/ 286750 w 285750"/>
                  <a:gd name="connsiteY2" fmla="*/ 86195 h 85725"/>
                  <a:gd name="connsiteX3" fmla="*/ 1000 w 285750"/>
                  <a:gd name="connsiteY3" fmla="*/ 8619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85725">
                    <a:moveTo>
                      <a:pt x="1000" y="470"/>
                    </a:moveTo>
                    <a:lnTo>
                      <a:pt x="286750" y="470"/>
                    </a:lnTo>
                    <a:lnTo>
                      <a:pt x="286750" y="86195"/>
                    </a:lnTo>
                    <a:lnTo>
                      <a:pt x="1000" y="8619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3" name="フリーフォーム: 図形 62">
                <a:extLst>
                  <a:ext uri="{FF2B5EF4-FFF2-40B4-BE49-F238E27FC236}">
                    <a16:creationId xmlns:a16="http://schemas.microsoft.com/office/drawing/2014/main" id="{0791E194-A0DD-BF25-06FF-59E902A7DA7F}"/>
                  </a:ext>
                </a:extLst>
              </p:cNvPr>
              <p:cNvSpPr/>
              <p:nvPr/>
            </p:nvSpPr>
            <p:spPr>
              <a:xfrm>
                <a:off x="13138943" y="6834187"/>
                <a:ext cx="142875" cy="85725"/>
              </a:xfrm>
              <a:custGeom>
                <a:avLst/>
                <a:gdLst>
                  <a:gd name="connsiteX0" fmla="*/ 1002 w 142875"/>
                  <a:gd name="connsiteY0" fmla="*/ 470 h 85725"/>
                  <a:gd name="connsiteX1" fmla="*/ 143877 w 142875"/>
                  <a:gd name="connsiteY1" fmla="*/ 470 h 85725"/>
                  <a:gd name="connsiteX2" fmla="*/ 143877 w 142875"/>
                  <a:gd name="connsiteY2" fmla="*/ 86195 h 85725"/>
                  <a:gd name="connsiteX3" fmla="*/ 1002 w 142875"/>
                  <a:gd name="connsiteY3" fmla="*/ 8619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002" y="470"/>
                    </a:moveTo>
                    <a:lnTo>
                      <a:pt x="143877" y="470"/>
                    </a:lnTo>
                    <a:lnTo>
                      <a:pt x="143877" y="86195"/>
                    </a:lnTo>
                    <a:lnTo>
                      <a:pt x="1002" y="8619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4" name="フリーフォーム: 図形 63">
                <a:extLst>
                  <a:ext uri="{FF2B5EF4-FFF2-40B4-BE49-F238E27FC236}">
                    <a16:creationId xmlns:a16="http://schemas.microsoft.com/office/drawing/2014/main" id="{7218175B-4B5C-0F7F-36B0-CD81CECD5889}"/>
                  </a:ext>
                </a:extLst>
              </p:cNvPr>
              <p:cNvSpPr/>
              <p:nvPr/>
            </p:nvSpPr>
            <p:spPr>
              <a:xfrm>
                <a:off x="13024643" y="6862762"/>
                <a:ext cx="28575" cy="28575"/>
              </a:xfrm>
              <a:custGeom>
                <a:avLst/>
                <a:gdLst>
                  <a:gd name="connsiteX0" fmla="*/ 996 w 28575"/>
                  <a:gd name="connsiteY0" fmla="*/ 470 h 28575"/>
                  <a:gd name="connsiteX1" fmla="*/ 29571 w 28575"/>
                  <a:gd name="connsiteY1" fmla="*/ 470 h 28575"/>
                  <a:gd name="connsiteX2" fmla="*/ 29571 w 28575"/>
                  <a:gd name="connsiteY2" fmla="*/ 29045 h 28575"/>
                  <a:gd name="connsiteX3" fmla="*/ 996 w 28575"/>
                  <a:gd name="connsiteY3" fmla="*/ 2904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96" y="470"/>
                    </a:moveTo>
                    <a:lnTo>
                      <a:pt x="29571" y="470"/>
                    </a:lnTo>
                    <a:lnTo>
                      <a:pt x="29571" y="29045"/>
                    </a:lnTo>
                    <a:lnTo>
                      <a:pt x="996" y="29045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A9125784-96CF-593C-4867-723B4A15A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91368" y="6729412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9AE17220-9C4E-59C3-2AF4-A513AFAC4E01}"/>
              </a:ext>
            </a:extLst>
          </p:cNvPr>
          <p:cNvSpPr/>
          <p:nvPr/>
        </p:nvSpPr>
        <p:spPr>
          <a:xfrm>
            <a:off x="5131752" y="6343650"/>
            <a:ext cx="331279" cy="9525"/>
          </a:xfrm>
          <a:custGeom>
            <a:avLst/>
            <a:gdLst>
              <a:gd name="connsiteX0" fmla="*/ 0 w 331279"/>
              <a:gd name="connsiteY0" fmla="*/ 0 h 9525"/>
              <a:gd name="connsiteX1" fmla="*/ 331280 w 331279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279" h="9525">
                <a:moveTo>
                  <a:pt x="0" y="0"/>
                </a:moveTo>
                <a:lnTo>
                  <a:pt x="33128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8E0D1F2D-6E3E-9FD8-35BE-06237F428D50}"/>
              </a:ext>
            </a:extLst>
          </p:cNvPr>
          <p:cNvSpPr/>
          <p:nvPr/>
        </p:nvSpPr>
        <p:spPr>
          <a:xfrm>
            <a:off x="5446363" y="63103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0" name="グラフィックス 3">
            <a:extLst>
              <a:ext uri="{FF2B5EF4-FFF2-40B4-BE49-F238E27FC236}">
                <a16:creationId xmlns:a16="http://schemas.microsoft.com/office/drawing/2014/main" id="{FFDB0FFF-47D5-D508-5D95-F36B742892D2}"/>
              </a:ext>
            </a:extLst>
          </p:cNvPr>
          <p:cNvGrpSpPr/>
          <p:nvPr/>
        </p:nvGrpSpPr>
        <p:grpSpPr>
          <a:xfrm>
            <a:off x="4856956" y="6105525"/>
            <a:ext cx="274796" cy="476250"/>
            <a:chOff x="4856956" y="6105525"/>
            <a:chExt cx="274796" cy="476250"/>
          </a:xfrm>
        </p:grpSpPr>
        <p:sp>
          <p:nvSpPr>
            <p:cNvPr id="71" name="フリーフォーム: 図形 70">
              <a:extLst>
                <a:ext uri="{FF2B5EF4-FFF2-40B4-BE49-F238E27FC236}">
                  <a16:creationId xmlns:a16="http://schemas.microsoft.com/office/drawing/2014/main" id="{711F4808-C795-98B7-A7F2-EC602314128C}"/>
                </a:ext>
              </a:extLst>
            </p:cNvPr>
            <p:cNvSpPr/>
            <p:nvPr/>
          </p:nvSpPr>
          <p:spPr>
            <a:xfrm>
              <a:off x="4856956" y="6105525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2" name="フリーフォーム: 図形 71">
              <a:extLst>
                <a:ext uri="{FF2B5EF4-FFF2-40B4-BE49-F238E27FC236}">
                  <a16:creationId xmlns:a16="http://schemas.microsoft.com/office/drawing/2014/main" id="{633D2208-5975-DABB-D253-6ABA9F54DCA5}"/>
                </a:ext>
              </a:extLst>
            </p:cNvPr>
            <p:cNvSpPr/>
            <p:nvPr/>
          </p:nvSpPr>
          <p:spPr>
            <a:xfrm>
              <a:off x="4856956" y="6106477"/>
              <a:ext cx="274796" cy="474344"/>
            </a:xfrm>
            <a:custGeom>
              <a:avLst/>
              <a:gdLst>
                <a:gd name="connsiteX0" fmla="*/ 258985 w 274796"/>
                <a:gd name="connsiteY0" fmla="*/ 0 h 474344"/>
                <a:gd name="connsiteX1" fmla="*/ 15812 w 274796"/>
                <a:gd name="connsiteY1" fmla="*/ 0 h 474344"/>
                <a:gd name="connsiteX2" fmla="*/ 0 w 274796"/>
                <a:gd name="connsiteY2" fmla="*/ 15812 h 474344"/>
                <a:gd name="connsiteX3" fmla="*/ 0 w 274796"/>
                <a:gd name="connsiteY3" fmla="*/ 458533 h 474344"/>
                <a:gd name="connsiteX4" fmla="*/ 15812 w 274796"/>
                <a:gd name="connsiteY4" fmla="*/ 474345 h 474344"/>
                <a:gd name="connsiteX5" fmla="*/ 258985 w 274796"/>
                <a:gd name="connsiteY5" fmla="*/ 474345 h 474344"/>
                <a:gd name="connsiteX6" fmla="*/ 274796 w 274796"/>
                <a:gd name="connsiteY6" fmla="*/ 458533 h 474344"/>
                <a:gd name="connsiteX7" fmla="*/ 274796 w 274796"/>
                <a:gd name="connsiteY7" fmla="*/ 15812 h 474344"/>
                <a:gd name="connsiteX8" fmla="*/ 258985 w 274796"/>
                <a:gd name="connsiteY8" fmla="*/ 0 h 474344"/>
                <a:gd name="connsiteX9" fmla="*/ 21526 w 274796"/>
                <a:gd name="connsiteY9" fmla="*/ 452819 h 474344"/>
                <a:gd name="connsiteX10" fmla="*/ 21526 w 274796"/>
                <a:gd name="connsiteY10" fmla="*/ 21526 h 474344"/>
                <a:gd name="connsiteX11" fmla="*/ 253270 w 274796"/>
                <a:gd name="connsiteY11" fmla="*/ 21526 h 474344"/>
                <a:gd name="connsiteX12" fmla="*/ 253270 w 274796"/>
                <a:gd name="connsiteY12" fmla="*/ 452819 h 474344"/>
                <a:gd name="connsiteX13" fmla="*/ 47816 w 274796"/>
                <a:gd name="connsiteY13" fmla="*/ 70009 h 474344"/>
                <a:gd name="connsiteX14" fmla="*/ 226981 w 274796"/>
                <a:gd name="connsiteY14" fmla="*/ 70009 h 474344"/>
                <a:gd name="connsiteX15" fmla="*/ 226981 w 274796"/>
                <a:gd name="connsiteY15" fmla="*/ 48482 h 474344"/>
                <a:gd name="connsiteX16" fmla="*/ 47816 w 274796"/>
                <a:gd name="connsiteY16" fmla="*/ 48482 h 474344"/>
                <a:gd name="connsiteX17" fmla="*/ 47816 w 274796"/>
                <a:gd name="connsiteY17" fmla="*/ 116014 h 474344"/>
                <a:gd name="connsiteX18" fmla="*/ 226981 w 274796"/>
                <a:gd name="connsiteY18" fmla="*/ 116014 h 474344"/>
                <a:gd name="connsiteX19" fmla="*/ 226981 w 274796"/>
                <a:gd name="connsiteY19" fmla="*/ 94393 h 474344"/>
                <a:gd name="connsiteX20" fmla="*/ 47816 w 274796"/>
                <a:gd name="connsiteY20" fmla="*/ 94393 h 474344"/>
                <a:gd name="connsiteX21" fmla="*/ 47816 w 274796"/>
                <a:gd name="connsiteY21" fmla="*/ 163735 h 474344"/>
                <a:gd name="connsiteX22" fmla="*/ 226981 w 274796"/>
                <a:gd name="connsiteY22" fmla="*/ 163735 h 474344"/>
                <a:gd name="connsiteX23" fmla="*/ 226981 w 274796"/>
                <a:gd name="connsiteY23" fmla="*/ 142208 h 474344"/>
                <a:gd name="connsiteX24" fmla="*/ 47816 w 274796"/>
                <a:gd name="connsiteY24" fmla="*/ 142208 h 474344"/>
                <a:gd name="connsiteX25" fmla="*/ 47816 w 274796"/>
                <a:gd name="connsiteY25" fmla="*/ 210407 h 474344"/>
                <a:gd name="connsiteX26" fmla="*/ 226981 w 274796"/>
                <a:gd name="connsiteY26" fmla="*/ 210407 h 474344"/>
                <a:gd name="connsiteX27" fmla="*/ 226981 w 274796"/>
                <a:gd name="connsiteY27" fmla="*/ 188786 h 474344"/>
                <a:gd name="connsiteX28" fmla="*/ 47816 w 274796"/>
                <a:gd name="connsiteY28" fmla="*/ 188786 h 47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4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73" name="図 72">
            <a:extLst>
              <a:ext uri="{FF2B5EF4-FFF2-40B4-BE49-F238E27FC236}">
                <a16:creationId xmlns:a16="http://schemas.microsoft.com/office/drawing/2014/main" id="{70844721-49B4-8EBF-B19D-7987F2F1D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643" y="6648450"/>
            <a:ext cx="685800" cy="161925"/>
          </a:xfrm>
          <a:custGeom>
            <a:avLst/>
            <a:gdLst>
              <a:gd name="connsiteX0" fmla="*/ -1 w 685800"/>
              <a:gd name="connsiteY0" fmla="*/ -1 h 161925"/>
              <a:gd name="connsiteX1" fmla="*/ 685800 w 685800"/>
              <a:gd name="connsiteY1" fmla="*/ -1 h 161925"/>
              <a:gd name="connsiteX2" fmla="*/ 685800 w 685800"/>
              <a:gd name="connsiteY2" fmla="*/ 161925 h 161925"/>
              <a:gd name="connsiteX3" fmla="*/ -1 w 6858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61925">
                <a:moveTo>
                  <a:pt x="-1" y="-1"/>
                </a:moveTo>
                <a:lnTo>
                  <a:pt x="685800" y="-1"/>
                </a:lnTo>
                <a:lnTo>
                  <a:pt x="6858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75" name="フリーフォーム: 図形 74">
            <a:extLst>
              <a:ext uri="{FF2B5EF4-FFF2-40B4-BE49-F238E27FC236}">
                <a16:creationId xmlns:a16="http://schemas.microsoft.com/office/drawing/2014/main" id="{F8EB3EFE-ED7C-3E05-1F8F-72FF6965D9D3}"/>
              </a:ext>
            </a:extLst>
          </p:cNvPr>
          <p:cNvSpPr/>
          <p:nvPr/>
        </p:nvSpPr>
        <p:spPr>
          <a:xfrm>
            <a:off x="4094956" y="6343650"/>
            <a:ext cx="701325" cy="333375"/>
          </a:xfrm>
          <a:custGeom>
            <a:avLst/>
            <a:gdLst>
              <a:gd name="connsiteX0" fmla="*/ 0 w 701325"/>
              <a:gd name="connsiteY0" fmla="*/ 333375 h 333375"/>
              <a:gd name="connsiteX1" fmla="*/ 0 w 701325"/>
              <a:gd name="connsiteY1" fmla="*/ 0 h 333375"/>
              <a:gd name="connsiteX2" fmla="*/ 701326 w 701325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325" h="333375">
                <a:moveTo>
                  <a:pt x="0" y="333375"/>
                </a:moveTo>
                <a:lnTo>
                  <a:pt x="0" y="0"/>
                </a:ln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DBCBFE12-C8FC-131A-E2BA-E05996005EA7}"/>
              </a:ext>
            </a:extLst>
          </p:cNvPr>
          <p:cNvSpPr/>
          <p:nvPr/>
        </p:nvSpPr>
        <p:spPr>
          <a:xfrm>
            <a:off x="4779613" y="63103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8" name="グラフィックス 3">
            <a:extLst>
              <a:ext uri="{FF2B5EF4-FFF2-40B4-BE49-F238E27FC236}">
                <a16:creationId xmlns:a16="http://schemas.microsoft.com/office/drawing/2014/main" id="{D9B7EDA6-5438-04D1-40C8-F095478FD48C}"/>
              </a:ext>
            </a:extLst>
          </p:cNvPr>
          <p:cNvGrpSpPr/>
          <p:nvPr/>
        </p:nvGrpSpPr>
        <p:grpSpPr>
          <a:xfrm>
            <a:off x="3904456" y="6677025"/>
            <a:ext cx="381000" cy="381000"/>
            <a:chOff x="3904456" y="6677025"/>
            <a:chExt cx="381000" cy="381000"/>
          </a:xfrm>
        </p:grpSpPr>
        <p:sp>
          <p:nvSpPr>
            <p:cNvPr id="79" name="フリーフォーム: 図形 78">
              <a:extLst>
                <a:ext uri="{FF2B5EF4-FFF2-40B4-BE49-F238E27FC236}">
                  <a16:creationId xmlns:a16="http://schemas.microsoft.com/office/drawing/2014/main" id="{ED462139-83AD-3871-EAC5-F205EBD7B66C}"/>
                </a:ext>
              </a:extLst>
            </p:cNvPr>
            <p:cNvSpPr/>
            <p:nvPr/>
          </p:nvSpPr>
          <p:spPr>
            <a:xfrm>
              <a:off x="3904456" y="6677025"/>
              <a:ext cx="381000" cy="381000"/>
            </a:xfrm>
            <a:custGeom>
              <a:avLst/>
              <a:gdLst>
                <a:gd name="connsiteX0" fmla="*/ 43434 w 381000"/>
                <a:gd name="connsiteY0" fmla="*/ 267557 h 381000"/>
                <a:gd name="connsiteX1" fmla="*/ 0 w 381000"/>
                <a:gd name="connsiteY1" fmla="*/ 223838 h 381000"/>
                <a:gd name="connsiteX2" fmla="*/ 0 w 381000"/>
                <a:gd name="connsiteY2" fmla="*/ 42958 h 381000"/>
                <a:gd name="connsiteX3" fmla="*/ 43910 w 381000"/>
                <a:gd name="connsiteY3" fmla="*/ 0 h 381000"/>
                <a:gd name="connsiteX4" fmla="*/ 337471 w 381000"/>
                <a:gd name="connsiteY4" fmla="*/ 0 h 381000"/>
                <a:gd name="connsiteX5" fmla="*/ 381000 w 381000"/>
                <a:gd name="connsiteY5" fmla="*/ 44768 h 381000"/>
                <a:gd name="connsiteX6" fmla="*/ 381000 w 381000"/>
                <a:gd name="connsiteY6" fmla="*/ 223933 h 381000"/>
                <a:gd name="connsiteX7" fmla="*/ 337566 w 381000"/>
                <a:gd name="connsiteY7" fmla="*/ 267557 h 381000"/>
                <a:gd name="connsiteX8" fmla="*/ 28670 w 381000"/>
                <a:gd name="connsiteY8" fmla="*/ 381000 h 381000"/>
                <a:gd name="connsiteX9" fmla="*/ 0 w 381000"/>
                <a:gd name="connsiteY9" fmla="*/ 352711 h 381000"/>
                <a:gd name="connsiteX10" fmla="*/ 0 w 381000"/>
                <a:gd name="connsiteY10" fmla="*/ 311087 h 381000"/>
                <a:gd name="connsiteX11" fmla="*/ 28194 w 381000"/>
                <a:gd name="connsiteY11" fmla="*/ 283273 h 381000"/>
                <a:gd name="connsiteX12" fmla="*/ 352806 w 381000"/>
                <a:gd name="connsiteY12" fmla="*/ 283273 h 381000"/>
                <a:gd name="connsiteX13" fmla="*/ 381000 w 381000"/>
                <a:gd name="connsiteY13" fmla="*/ 312420 h 381000"/>
                <a:gd name="connsiteX14" fmla="*/ 381000 w 381000"/>
                <a:gd name="connsiteY14" fmla="*/ 351758 h 381000"/>
                <a:gd name="connsiteX15" fmla="*/ 352330 w 381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000" h="381000">
                  <a:moveTo>
                    <a:pt x="43434" y="267557"/>
                  </a:moveTo>
                  <a:cubicBezTo>
                    <a:pt x="23813" y="267557"/>
                    <a:pt x="0" y="250984"/>
                    <a:pt x="0" y="223838"/>
                  </a:cubicBezTo>
                  <a:lnTo>
                    <a:pt x="0" y="42958"/>
                  </a:lnTo>
                  <a:cubicBezTo>
                    <a:pt x="0" y="19907"/>
                    <a:pt x="20098" y="0"/>
                    <a:pt x="43910" y="0"/>
                  </a:cubicBezTo>
                  <a:lnTo>
                    <a:pt x="337471" y="0"/>
                  </a:lnTo>
                  <a:cubicBezTo>
                    <a:pt x="359283" y="0"/>
                    <a:pt x="381000" y="18288"/>
                    <a:pt x="381000" y="44768"/>
                  </a:cubicBezTo>
                  <a:lnTo>
                    <a:pt x="381000" y="223933"/>
                  </a:lnTo>
                  <a:cubicBezTo>
                    <a:pt x="381000" y="248126"/>
                    <a:pt x="360045" y="267557"/>
                    <a:pt x="337566" y="267557"/>
                  </a:cubicBezTo>
                  <a:close/>
                  <a:moveTo>
                    <a:pt x="28670" y="381000"/>
                  </a:moveTo>
                  <a:cubicBezTo>
                    <a:pt x="12192" y="381000"/>
                    <a:pt x="0" y="367379"/>
                    <a:pt x="0" y="352711"/>
                  </a:cubicBezTo>
                  <a:lnTo>
                    <a:pt x="0" y="311087"/>
                  </a:lnTo>
                  <a:cubicBezTo>
                    <a:pt x="0" y="297275"/>
                    <a:pt x="11906" y="283273"/>
                    <a:pt x="28194" y="283273"/>
                  </a:cubicBezTo>
                  <a:lnTo>
                    <a:pt x="352806" y="283273"/>
                  </a:lnTo>
                  <a:cubicBezTo>
                    <a:pt x="367475" y="283273"/>
                    <a:pt x="381000" y="295942"/>
                    <a:pt x="381000" y="312420"/>
                  </a:cubicBezTo>
                  <a:lnTo>
                    <a:pt x="381000" y="351758"/>
                  </a:lnTo>
                  <a:cubicBezTo>
                    <a:pt x="381000" y="368808"/>
                    <a:pt x="367094" y="381000"/>
                    <a:pt x="352330" y="381000"/>
                  </a:cubicBezTo>
                  <a:close/>
                </a:path>
              </a:pathLst>
            </a:custGeom>
            <a:solidFill>
              <a:srgbClr val="D2D3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C8AFE629-1A73-F77B-3046-1F406378F287}"/>
                </a:ext>
              </a:extLst>
            </p:cNvPr>
            <p:cNvSpPr/>
            <p:nvPr/>
          </p:nvSpPr>
          <p:spPr>
            <a:xfrm>
              <a:off x="3904456" y="6885050"/>
              <a:ext cx="381000" cy="172974"/>
            </a:xfrm>
            <a:custGeom>
              <a:avLst/>
              <a:gdLst>
                <a:gd name="connsiteX0" fmla="*/ 381000 w 381000"/>
                <a:gd name="connsiteY0" fmla="*/ 0 h 172974"/>
                <a:gd name="connsiteX1" fmla="*/ 381000 w 381000"/>
                <a:gd name="connsiteY1" fmla="*/ 15907 h 172974"/>
                <a:gd name="connsiteX2" fmla="*/ 337566 w 381000"/>
                <a:gd name="connsiteY2" fmla="*/ 59531 h 172974"/>
                <a:gd name="connsiteX3" fmla="*/ 43434 w 381000"/>
                <a:gd name="connsiteY3" fmla="*/ 59531 h 172974"/>
                <a:gd name="connsiteX4" fmla="*/ 0 w 381000"/>
                <a:gd name="connsiteY4" fmla="*/ 15812 h 172974"/>
                <a:gd name="connsiteX5" fmla="*/ 0 w 381000"/>
                <a:gd name="connsiteY5" fmla="*/ 190 h 172974"/>
                <a:gd name="connsiteX6" fmla="*/ 43434 w 381000"/>
                <a:gd name="connsiteY6" fmla="*/ 43053 h 172974"/>
                <a:gd name="connsiteX7" fmla="*/ 338042 w 381000"/>
                <a:gd name="connsiteY7" fmla="*/ 43053 h 172974"/>
                <a:gd name="connsiteX8" fmla="*/ 381000 w 381000"/>
                <a:gd name="connsiteY8" fmla="*/ 0 h 172974"/>
                <a:gd name="connsiteX9" fmla="*/ 381000 w 381000"/>
                <a:gd name="connsiteY9" fmla="*/ 125730 h 172974"/>
                <a:gd name="connsiteX10" fmla="*/ 381000 w 381000"/>
                <a:gd name="connsiteY10" fmla="*/ 143732 h 172974"/>
                <a:gd name="connsiteX11" fmla="*/ 352330 w 381000"/>
                <a:gd name="connsiteY11" fmla="*/ 172974 h 172974"/>
                <a:gd name="connsiteX12" fmla="*/ 28670 w 381000"/>
                <a:gd name="connsiteY12" fmla="*/ 172974 h 172974"/>
                <a:gd name="connsiteX13" fmla="*/ 0 w 381000"/>
                <a:gd name="connsiteY13" fmla="*/ 144685 h 172974"/>
                <a:gd name="connsiteX14" fmla="*/ 0 w 381000"/>
                <a:gd name="connsiteY14" fmla="*/ 127921 h 172974"/>
                <a:gd name="connsiteX15" fmla="*/ 28194 w 381000"/>
                <a:gd name="connsiteY15" fmla="*/ 155829 h 172974"/>
                <a:gd name="connsiteX16" fmla="*/ 352806 w 381000"/>
                <a:gd name="connsiteY16" fmla="*/ 155829 h 172974"/>
                <a:gd name="connsiteX17" fmla="*/ 381000 w 381000"/>
                <a:gd name="connsiteY17" fmla="*/ 125730 h 17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0" h="172974">
                  <a:moveTo>
                    <a:pt x="381000" y="0"/>
                  </a:moveTo>
                  <a:lnTo>
                    <a:pt x="381000" y="15907"/>
                  </a:lnTo>
                  <a:cubicBezTo>
                    <a:pt x="381000" y="40005"/>
                    <a:pt x="360140" y="59531"/>
                    <a:pt x="337566" y="59531"/>
                  </a:cubicBezTo>
                  <a:lnTo>
                    <a:pt x="43434" y="59531"/>
                  </a:lnTo>
                  <a:cubicBezTo>
                    <a:pt x="23813" y="59531"/>
                    <a:pt x="0" y="42863"/>
                    <a:pt x="0" y="15812"/>
                  </a:cubicBezTo>
                  <a:lnTo>
                    <a:pt x="0" y="190"/>
                  </a:lnTo>
                  <a:cubicBezTo>
                    <a:pt x="0" y="23336"/>
                    <a:pt x="20765" y="43053"/>
                    <a:pt x="43434" y="43053"/>
                  </a:cubicBezTo>
                  <a:lnTo>
                    <a:pt x="338042" y="43053"/>
                  </a:lnTo>
                  <a:cubicBezTo>
                    <a:pt x="359759" y="43053"/>
                    <a:pt x="381000" y="24098"/>
                    <a:pt x="381000" y="0"/>
                  </a:cubicBezTo>
                  <a:close/>
                  <a:moveTo>
                    <a:pt x="381000" y="125730"/>
                  </a:moveTo>
                  <a:lnTo>
                    <a:pt x="381000" y="143732"/>
                  </a:lnTo>
                  <a:cubicBezTo>
                    <a:pt x="381000" y="160877"/>
                    <a:pt x="367094" y="172974"/>
                    <a:pt x="352330" y="172974"/>
                  </a:cubicBezTo>
                  <a:lnTo>
                    <a:pt x="28670" y="172974"/>
                  </a:lnTo>
                  <a:cubicBezTo>
                    <a:pt x="12192" y="172974"/>
                    <a:pt x="0" y="159353"/>
                    <a:pt x="0" y="144685"/>
                  </a:cubicBezTo>
                  <a:lnTo>
                    <a:pt x="0" y="127921"/>
                  </a:lnTo>
                  <a:cubicBezTo>
                    <a:pt x="0" y="141827"/>
                    <a:pt x="11906" y="155829"/>
                    <a:pt x="28194" y="155829"/>
                  </a:cubicBezTo>
                  <a:lnTo>
                    <a:pt x="352806" y="155829"/>
                  </a:lnTo>
                  <a:cubicBezTo>
                    <a:pt x="364236" y="155829"/>
                    <a:pt x="381000" y="146304"/>
                    <a:pt x="381000" y="12573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1" name="フリーフォーム: 図形 80">
              <a:extLst>
                <a:ext uri="{FF2B5EF4-FFF2-40B4-BE49-F238E27FC236}">
                  <a16:creationId xmlns:a16="http://schemas.microsoft.com/office/drawing/2014/main" id="{349138B9-4564-75A7-0568-D575EC7E4167}"/>
                </a:ext>
              </a:extLst>
            </p:cNvPr>
            <p:cNvSpPr/>
            <p:nvPr/>
          </p:nvSpPr>
          <p:spPr>
            <a:xfrm>
              <a:off x="3935697" y="6707409"/>
              <a:ext cx="320230" cy="304800"/>
            </a:xfrm>
            <a:custGeom>
              <a:avLst/>
              <a:gdLst>
                <a:gd name="connsiteX0" fmla="*/ 12573 w 320230"/>
                <a:gd name="connsiteY0" fmla="*/ 189357 h 304800"/>
                <a:gd name="connsiteX1" fmla="*/ 0 w 320230"/>
                <a:gd name="connsiteY1" fmla="*/ 176974 h 304800"/>
                <a:gd name="connsiteX2" fmla="*/ 0 w 320230"/>
                <a:gd name="connsiteY2" fmla="*/ 12668 h 304800"/>
                <a:gd name="connsiteX3" fmla="*/ 12859 w 320230"/>
                <a:gd name="connsiteY3" fmla="*/ 0 h 304800"/>
                <a:gd name="connsiteX4" fmla="*/ 305657 w 320230"/>
                <a:gd name="connsiteY4" fmla="*/ 0 h 304800"/>
                <a:gd name="connsiteX5" fmla="*/ 318802 w 320230"/>
                <a:gd name="connsiteY5" fmla="*/ 12954 h 304800"/>
                <a:gd name="connsiteX6" fmla="*/ 318802 w 320230"/>
                <a:gd name="connsiteY6" fmla="*/ 176594 h 304800"/>
                <a:gd name="connsiteX7" fmla="*/ 305562 w 320230"/>
                <a:gd name="connsiteY7" fmla="*/ 189357 h 304800"/>
                <a:gd name="connsiteX8" fmla="*/ 187357 w 320230"/>
                <a:gd name="connsiteY8" fmla="*/ 304800 h 304800"/>
                <a:gd name="connsiteX9" fmla="*/ 175927 w 320230"/>
                <a:gd name="connsiteY9" fmla="*/ 293561 h 304800"/>
                <a:gd name="connsiteX10" fmla="*/ 187547 w 320230"/>
                <a:gd name="connsiteY10" fmla="*/ 281559 h 304800"/>
                <a:gd name="connsiteX11" fmla="*/ 308515 w 320230"/>
                <a:gd name="connsiteY11" fmla="*/ 281559 h 304800"/>
                <a:gd name="connsiteX12" fmla="*/ 320231 w 320230"/>
                <a:gd name="connsiteY12" fmla="*/ 293180 h 304800"/>
                <a:gd name="connsiteX13" fmla="*/ 308800 w 320230"/>
                <a:gd name="connsiteY1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230" h="304800">
                  <a:moveTo>
                    <a:pt x="12573" y="189357"/>
                  </a:moveTo>
                  <a:cubicBezTo>
                    <a:pt x="6382" y="189357"/>
                    <a:pt x="0" y="183642"/>
                    <a:pt x="0" y="176974"/>
                  </a:cubicBezTo>
                  <a:lnTo>
                    <a:pt x="0" y="12668"/>
                  </a:lnTo>
                  <a:cubicBezTo>
                    <a:pt x="0" y="6287"/>
                    <a:pt x="5620" y="0"/>
                    <a:pt x="12859" y="0"/>
                  </a:cubicBezTo>
                  <a:lnTo>
                    <a:pt x="305657" y="0"/>
                  </a:lnTo>
                  <a:cubicBezTo>
                    <a:pt x="313373" y="0"/>
                    <a:pt x="318802" y="6287"/>
                    <a:pt x="318802" y="12954"/>
                  </a:cubicBezTo>
                  <a:lnTo>
                    <a:pt x="318802" y="176594"/>
                  </a:lnTo>
                  <a:cubicBezTo>
                    <a:pt x="318802" y="183071"/>
                    <a:pt x="313182" y="189357"/>
                    <a:pt x="305562" y="189357"/>
                  </a:cubicBezTo>
                  <a:close/>
                  <a:moveTo>
                    <a:pt x="187357" y="304800"/>
                  </a:moveTo>
                  <a:cubicBezTo>
                    <a:pt x="181261" y="304800"/>
                    <a:pt x="175927" y="298895"/>
                    <a:pt x="175927" y="293561"/>
                  </a:cubicBezTo>
                  <a:cubicBezTo>
                    <a:pt x="175927" y="286703"/>
                    <a:pt x="181642" y="281559"/>
                    <a:pt x="187547" y="281559"/>
                  </a:cubicBezTo>
                  <a:lnTo>
                    <a:pt x="308515" y="281559"/>
                  </a:lnTo>
                  <a:cubicBezTo>
                    <a:pt x="314420" y="281559"/>
                    <a:pt x="320231" y="286607"/>
                    <a:pt x="320231" y="293180"/>
                  </a:cubicBezTo>
                  <a:cubicBezTo>
                    <a:pt x="320231" y="298895"/>
                    <a:pt x="314896" y="304800"/>
                    <a:pt x="308800" y="3048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2" name="図 81">
            <a:extLst>
              <a:ext uri="{FF2B5EF4-FFF2-40B4-BE49-F238E27FC236}">
                <a16:creationId xmlns:a16="http://schemas.microsoft.com/office/drawing/2014/main" id="{C6B0BCA2-DECC-5A09-B2DE-79D7BEC37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293" y="7124700"/>
            <a:ext cx="685800" cy="304800"/>
          </a:xfrm>
          <a:custGeom>
            <a:avLst/>
            <a:gdLst>
              <a:gd name="connsiteX0" fmla="*/ -1 w 685800"/>
              <a:gd name="connsiteY0" fmla="*/ -1 h 304800"/>
              <a:gd name="connsiteX1" fmla="*/ 685800 w 685800"/>
              <a:gd name="connsiteY1" fmla="*/ -1 h 304800"/>
              <a:gd name="connsiteX2" fmla="*/ 685800 w 685800"/>
              <a:gd name="connsiteY2" fmla="*/ 304800 h 304800"/>
              <a:gd name="connsiteX3" fmla="*/ -1 w 685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304800">
                <a:moveTo>
                  <a:pt x="-1" y="-1"/>
                </a:moveTo>
                <a:lnTo>
                  <a:pt x="685800" y="-1"/>
                </a:lnTo>
                <a:lnTo>
                  <a:pt x="6858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84" name="グラフィックス 3">
            <a:extLst>
              <a:ext uri="{FF2B5EF4-FFF2-40B4-BE49-F238E27FC236}">
                <a16:creationId xmlns:a16="http://schemas.microsoft.com/office/drawing/2014/main" id="{E828D038-4437-5F05-21D4-1DF4F02EDF4B}"/>
              </a:ext>
            </a:extLst>
          </p:cNvPr>
          <p:cNvGrpSpPr/>
          <p:nvPr/>
        </p:nvGrpSpPr>
        <p:grpSpPr>
          <a:xfrm>
            <a:off x="4856956" y="6962775"/>
            <a:ext cx="274796" cy="476250"/>
            <a:chOff x="4856956" y="6962775"/>
            <a:chExt cx="274796" cy="476250"/>
          </a:xfrm>
        </p:grpSpPr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C0337BCC-3F70-7826-3E72-87947D7752F9}"/>
                </a:ext>
              </a:extLst>
            </p:cNvPr>
            <p:cNvSpPr/>
            <p:nvPr/>
          </p:nvSpPr>
          <p:spPr>
            <a:xfrm>
              <a:off x="4856956" y="6962775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F3EBC559-27AD-BD88-3180-672AEBFB7E99}"/>
                </a:ext>
              </a:extLst>
            </p:cNvPr>
            <p:cNvSpPr/>
            <p:nvPr/>
          </p:nvSpPr>
          <p:spPr>
            <a:xfrm>
              <a:off x="4856956" y="6963727"/>
              <a:ext cx="274796" cy="474345"/>
            </a:xfrm>
            <a:custGeom>
              <a:avLst/>
              <a:gdLst>
                <a:gd name="connsiteX0" fmla="*/ 258985 w 274796"/>
                <a:gd name="connsiteY0" fmla="*/ 0 h 474345"/>
                <a:gd name="connsiteX1" fmla="*/ 15812 w 274796"/>
                <a:gd name="connsiteY1" fmla="*/ 0 h 474345"/>
                <a:gd name="connsiteX2" fmla="*/ 0 w 274796"/>
                <a:gd name="connsiteY2" fmla="*/ 15812 h 474345"/>
                <a:gd name="connsiteX3" fmla="*/ 0 w 274796"/>
                <a:gd name="connsiteY3" fmla="*/ 458533 h 474345"/>
                <a:gd name="connsiteX4" fmla="*/ 15812 w 274796"/>
                <a:gd name="connsiteY4" fmla="*/ 474345 h 474345"/>
                <a:gd name="connsiteX5" fmla="*/ 258985 w 274796"/>
                <a:gd name="connsiteY5" fmla="*/ 474345 h 474345"/>
                <a:gd name="connsiteX6" fmla="*/ 274796 w 274796"/>
                <a:gd name="connsiteY6" fmla="*/ 458533 h 474345"/>
                <a:gd name="connsiteX7" fmla="*/ 274796 w 274796"/>
                <a:gd name="connsiteY7" fmla="*/ 15812 h 474345"/>
                <a:gd name="connsiteX8" fmla="*/ 258985 w 274796"/>
                <a:gd name="connsiteY8" fmla="*/ 0 h 474345"/>
                <a:gd name="connsiteX9" fmla="*/ 21526 w 274796"/>
                <a:gd name="connsiteY9" fmla="*/ 452819 h 474345"/>
                <a:gd name="connsiteX10" fmla="*/ 21526 w 274796"/>
                <a:gd name="connsiteY10" fmla="*/ 21526 h 474345"/>
                <a:gd name="connsiteX11" fmla="*/ 253270 w 274796"/>
                <a:gd name="connsiteY11" fmla="*/ 21526 h 474345"/>
                <a:gd name="connsiteX12" fmla="*/ 253270 w 274796"/>
                <a:gd name="connsiteY12" fmla="*/ 452819 h 474345"/>
                <a:gd name="connsiteX13" fmla="*/ 47816 w 274796"/>
                <a:gd name="connsiteY13" fmla="*/ 70009 h 474345"/>
                <a:gd name="connsiteX14" fmla="*/ 226981 w 274796"/>
                <a:gd name="connsiteY14" fmla="*/ 70009 h 474345"/>
                <a:gd name="connsiteX15" fmla="*/ 226981 w 274796"/>
                <a:gd name="connsiteY15" fmla="*/ 48482 h 474345"/>
                <a:gd name="connsiteX16" fmla="*/ 47816 w 274796"/>
                <a:gd name="connsiteY16" fmla="*/ 48482 h 474345"/>
                <a:gd name="connsiteX17" fmla="*/ 47816 w 274796"/>
                <a:gd name="connsiteY17" fmla="*/ 116014 h 474345"/>
                <a:gd name="connsiteX18" fmla="*/ 226981 w 274796"/>
                <a:gd name="connsiteY18" fmla="*/ 116014 h 474345"/>
                <a:gd name="connsiteX19" fmla="*/ 226981 w 274796"/>
                <a:gd name="connsiteY19" fmla="*/ 94393 h 474345"/>
                <a:gd name="connsiteX20" fmla="*/ 47816 w 274796"/>
                <a:gd name="connsiteY20" fmla="*/ 94393 h 474345"/>
                <a:gd name="connsiteX21" fmla="*/ 47816 w 274796"/>
                <a:gd name="connsiteY21" fmla="*/ 163735 h 474345"/>
                <a:gd name="connsiteX22" fmla="*/ 226981 w 274796"/>
                <a:gd name="connsiteY22" fmla="*/ 163735 h 474345"/>
                <a:gd name="connsiteX23" fmla="*/ 226981 w 274796"/>
                <a:gd name="connsiteY23" fmla="*/ 142208 h 474345"/>
                <a:gd name="connsiteX24" fmla="*/ 47816 w 274796"/>
                <a:gd name="connsiteY24" fmla="*/ 142208 h 474345"/>
                <a:gd name="connsiteX25" fmla="*/ 47816 w 274796"/>
                <a:gd name="connsiteY25" fmla="*/ 210407 h 474345"/>
                <a:gd name="connsiteX26" fmla="*/ 226981 w 274796"/>
                <a:gd name="connsiteY26" fmla="*/ 210407 h 474345"/>
                <a:gd name="connsiteX27" fmla="*/ 226981 w 274796"/>
                <a:gd name="connsiteY27" fmla="*/ 188786 h 474345"/>
                <a:gd name="connsiteX28" fmla="*/ 47816 w 274796"/>
                <a:gd name="connsiteY28" fmla="*/ 188786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5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7" name="図 86">
            <a:extLst>
              <a:ext uri="{FF2B5EF4-FFF2-40B4-BE49-F238E27FC236}">
                <a16:creationId xmlns:a16="http://schemas.microsoft.com/office/drawing/2014/main" id="{468009BF-0DEF-8F54-3013-9B3AFB283E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5493" y="7505700"/>
            <a:ext cx="800100" cy="161925"/>
          </a:xfrm>
          <a:custGeom>
            <a:avLst/>
            <a:gdLst>
              <a:gd name="connsiteX0" fmla="*/ -1 w 800100"/>
              <a:gd name="connsiteY0" fmla="*/ -1 h 161925"/>
              <a:gd name="connsiteX1" fmla="*/ 800100 w 800100"/>
              <a:gd name="connsiteY1" fmla="*/ -1 h 161925"/>
              <a:gd name="connsiteX2" fmla="*/ 800100 w 800100"/>
              <a:gd name="connsiteY2" fmla="*/ 161925 h 161925"/>
              <a:gd name="connsiteX3" fmla="*/ -1 w 8001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161925">
                <a:moveTo>
                  <a:pt x="-1" y="-1"/>
                </a:moveTo>
                <a:lnTo>
                  <a:pt x="800100" y="-1"/>
                </a:lnTo>
                <a:lnTo>
                  <a:pt x="8001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89" name="グラフィックス 3">
            <a:extLst>
              <a:ext uri="{FF2B5EF4-FFF2-40B4-BE49-F238E27FC236}">
                <a16:creationId xmlns:a16="http://schemas.microsoft.com/office/drawing/2014/main" id="{28471097-7A0B-8411-A8F0-07AE34E4F940}"/>
              </a:ext>
            </a:extLst>
          </p:cNvPr>
          <p:cNvGrpSpPr/>
          <p:nvPr/>
        </p:nvGrpSpPr>
        <p:grpSpPr>
          <a:xfrm>
            <a:off x="6952456" y="4105275"/>
            <a:ext cx="3048000" cy="1905000"/>
            <a:chOff x="6952456" y="4105275"/>
            <a:chExt cx="3048000" cy="1905000"/>
          </a:xfrm>
        </p:grpSpPr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0B17D0CE-C7D2-C7CA-0447-6300B42FE766}"/>
                </a:ext>
              </a:extLst>
            </p:cNvPr>
            <p:cNvSpPr/>
            <p:nvPr/>
          </p:nvSpPr>
          <p:spPr>
            <a:xfrm>
              <a:off x="6952456" y="4105275"/>
              <a:ext cx="3048000" cy="1905000"/>
            </a:xfrm>
            <a:custGeom>
              <a:avLst/>
              <a:gdLst>
                <a:gd name="connsiteX0" fmla="*/ 0 w 3048000"/>
                <a:gd name="connsiteY0" fmla="*/ 0 h 1905000"/>
                <a:gd name="connsiteX1" fmla="*/ 3048000 w 3048000"/>
                <a:gd name="connsiteY1" fmla="*/ 0 h 1905000"/>
                <a:gd name="connsiteX2" fmla="*/ 3048000 w 3048000"/>
                <a:gd name="connsiteY2" fmla="*/ 1905000 h 1905000"/>
                <a:gd name="connsiteX3" fmla="*/ 0 w 3048000"/>
                <a:gd name="connsiteY3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1905000">
                  <a:moveTo>
                    <a:pt x="0" y="0"/>
                  </a:moveTo>
                  <a:lnTo>
                    <a:pt x="3048000" y="0"/>
                  </a:lnTo>
                  <a:lnTo>
                    <a:pt x="3048000" y="1905000"/>
                  </a:lnTo>
                  <a:lnTo>
                    <a:pt x="0" y="19050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B8B91CB7-12AA-D34D-BE75-A99E357A0D7D}"/>
                </a:ext>
              </a:extLst>
            </p:cNvPr>
            <p:cNvSpPr/>
            <p:nvPr/>
          </p:nvSpPr>
          <p:spPr>
            <a:xfrm>
              <a:off x="6952456" y="4105275"/>
              <a:ext cx="238125" cy="238125"/>
            </a:xfrm>
            <a:custGeom>
              <a:avLst/>
              <a:gdLst>
                <a:gd name="connsiteX0" fmla="*/ 85915 w 238125"/>
                <a:gd name="connsiteY0" fmla="*/ 117443 h 238125"/>
                <a:gd name="connsiteX1" fmla="*/ 85915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5 w 238125"/>
                <a:gd name="connsiteY4" fmla="*/ 88392 h 238125"/>
                <a:gd name="connsiteX5" fmla="*/ 85915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5 w 238125"/>
                <a:gd name="connsiteY8" fmla="*/ 59436 h 238125"/>
                <a:gd name="connsiteX9" fmla="*/ 85915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0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0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5" y="117443"/>
                  </a:moveTo>
                  <a:lnTo>
                    <a:pt x="85915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5" y="88392"/>
                  </a:moveTo>
                  <a:lnTo>
                    <a:pt x="85915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5" y="59436"/>
                  </a:moveTo>
                  <a:lnTo>
                    <a:pt x="85915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866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866" y="208312"/>
                    <a:pt x="72771" y="208312"/>
                  </a:cubicBezTo>
                  <a:lnTo>
                    <a:pt x="165449" y="208312"/>
                  </a:lnTo>
                  <a:cubicBezTo>
                    <a:pt x="167449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49" y="35528"/>
                    <a:pt x="165449" y="35528"/>
                  </a:cubicBezTo>
                  <a:close/>
                  <a:moveTo>
                    <a:pt x="76390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0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92" name="図 91">
            <a:extLst>
              <a:ext uri="{FF2B5EF4-FFF2-40B4-BE49-F238E27FC236}">
                <a16:creationId xmlns:a16="http://schemas.microsoft.com/office/drawing/2014/main" id="{E89028D9-2970-259E-C804-8DC2E04F6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2493" y="4171950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186AC135-1406-1BEC-31EC-AEE41A1B05EF}"/>
              </a:ext>
            </a:extLst>
          </p:cNvPr>
          <p:cNvSpPr/>
          <p:nvPr/>
        </p:nvSpPr>
        <p:spPr>
          <a:xfrm>
            <a:off x="7552435" y="4792028"/>
            <a:ext cx="1706999" cy="1061083"/>
          </a:xfrm>
          <a:custGeom>
            <a:avLst/>
            <a:gdLst>
              <a:gd name="connsiteX0" fmla="*/ 352521 w 1706999"/>
              <a:gd name="connsiteY0" fmla="*/ 194309 h 1061083"/>
              <a:gd name="connsiteX1" fmla="*/ 181071 w 1706999"/>
              <a:gd name="connsiteY1" fmla="*/ 565784 h 1061083"/>
              <a:gd name="connsiteX2" fmla="*/ 466821 w 1706999"/>
              <a:gd name="connsiteY2" fmla="*/ 875346 h 1061083"/>
              <a:gd name="connsiteX3" fmla="*/ 1400271 w 1706999"/>
              <a:gd name="connsiteY3" fmla="*/ 875346 h 1061083"/>
              <a:gd name="connsiteX4" fmla="*/ 1543146 w 1706999"/>
              <a:gd name="connsiteY4" fmla="*/ 503871 h 1061083"/>
              <a:gd name="connsiteX5" fmla="*/ 1066896 w 1706999"/>
              <a:gd name="connsiteY5" fmla="*/ 132396 h 1061083"/>
              <a:gd name="connsiteX6" fmla="*/ 352521 w 1706999"/>
              <a:gd name="connsiteY6" fmla="*/ 194309 h 106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6999" h="1061083">
                <a:moveTo>
                  <a:pt x="352521" y="194309"/>
                </a:moveTo>
                <a:cubicBezTo>
                  <a:pt x="-28479" y="194309"/>
                  <a:pt x="-123729" y="503871"/>
                  <a:pt x="181071" y="565784"/>
                </a:cubicBezTo>
                <a:cubicBezTo>
                  <a:pt x="-123729" y="701991"/>
                  <a:pt x="219171" y="999171"/>
                  <a:pt x="466821" y="875346"/>
                </a:cubicBezTo>
                <a:cubicBezTo>
                  <a:pt x="638271" y="1122996"/>
                  <a:pt x="1209771" y="1122996"/>
                  <a:pt x="1400271" y="875346"/>
                </a:cubicBezTo>
                <a:cubicBezTo>
                  <a:pt x="1781271" y="875346"/>
                  <a:pt x="1781271" y="627696"/>
                  <a:pt x="1543146" y="503871"/>
                </a:cubicBezTo>
                <a:cubicBezTo>
                  <a:pt x="1781271" y="256221"/>
                  <a:pt x="1400271" y="8571"/>
                  <a:pt x="1066896" y="132396"/>
                </a:cubicBezTo>
                <a:cubicBezTo>
                  <a:pt x="828771" y="-53341"/>
                  <a:pt x="447771" y="-53341"/>
                  <a:pt x="352521" y="194309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5" name="図 94">
            <a:extLst>
              <a:ext uri="{FF2B5EF4-FFF2-40B4-BE49-F238E27FC236}">
                <a16:creationId xmlns:a16="http://schemas.microsoft.com/office/drawing/2014/main" id="{C3E25BB8-4461-601F-CB01-EE93987B05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468" y="5229225"/>
            <a:ext cx="1885950" cy="161925"/>
          </a:xfrm>
          <a:custGeom>
            <a:avLst/>
            <a:gdLst>
              <a:gd name="connsiteX0" fmla="*/ -1 w 1885950"/>
              <a:gd name="connsiteY0" fmla="*/ -1 h 161925"/>
              <a:gd name="connsiteX1" fmla="*/ 1885950 w 1885950"/>
              <a:gd name="connsiteY1" fmla="*/ -1 h 161925"/>
              <a:gd name="connsiteX2" fmla="*/ 1885950 w 1885950"/>
              <a:gd name="connsiteY2" fmla="*/ 161925 h 161925"/>
              <a:gd name="connsiteX3" fmla="*/ -1 w 18859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161925">
                <a:moveTo>
                  <a:pt x="-1" y="-1"/>
                </a:moveTo>
                <a:lnTo>
                  <a:pt x="1885950" y="-1"/>
                </a:lnTo>
                <a:lnTo>
                  <a:pt x="18859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97" name="フリーフォーム: 図形 96">
            <a:extLst>
              <a:ext uri="{FF2B5EF4-FFF2-40B4-BE49-F238E27FC236}">
                <a16:creationId xmlns:a16="http://schemas.microsoft.com/office/drawing/2014/main" id="{9AB589BF-55E9-722F-A8C2-53370F1CE1B2}"/>
              </a:ext>
            </a:extLst>
          </p:cNvPr>
          <p:cNvSpPr/>
          <p:nvPr/>
        </p:nvSpPr>
        <p:spPr>
          <a:xfrm>
            <a:off x="9965880" y="4686300"/>
            <a:ext cx="640651" cy="752475"/>
          </a:xfrm>
          <a:custGeom>
            <a:avLst/>
            <a:gdLst>
              <a:gd name="connsiteX0" fmla="*/ 0 w 640651"/>
              <a:gd name="connsiteY0" fmla="*/ 0 h 752475"/>
              <a:gd name="connsiteX1" fmla="*/ 320326 w 640651"/>
              <a:gd name="connsiteY1" fmla="*/ 0 h 752475"/>
              <a:gd name="connsiteX2" fmla="*/ 320326 w 640651"/>
              <a:gd name="connsiteY2" fmla="*/ 752475 h 752475"/>
              <a:gd name="connsiteX3" fmla="*/ 640652 w 640651"/>
              <a:gd name="connsiteY3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752475">
                <a:moveTo>
                  <a:pt x="0" y="0"/>
                </a:moveTo>
                <a:lnTo>
                  <a:pt x="320326" y="0"/>
                </a:lnTo>
                <a:lnTo>
                  <a:pt x="320326" y="752475"/>
                </a:lnTo>
                <a:lnTo>
                  <a:pt x="640652" y="7524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8" name="フリーフォーム: 図形 97">
            <a:extLst>
              <a:ext uri="{FF2B5EF4-FFF2-40B4-BE49-F238E27FC236}">
                <a16:creationId xmlns:a16="http://schemas.microsoft.com/office/drawing/2014/main" id="{401ABF54-5145-F410-B2C0-8DF12DA974CF}"/>
              </a:ext>
            </a:extLst>
          </p:cNvPr>
          <p:cNvSpPr/>
          <p:nvPr/>
        </p:nvSpPr>
        <p:spPr>
          <a:xfrm>
            <a:off x="9915873" y="465296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7BD858C6-B776-ABB1-A7D6-C589E6DE99C9}"/>
              </a:ext>
            </a:extLst>
          </p:cNvPr>
          <p:cNvSpPr/>
          <p:nvPr/>
        </p:nvSpPr>
        <p:spPr>
          <a:xfrm>
            <a:off x="10589863" y="54054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9D303C6F-AC6B-04A6-76D6-EDF87AF3AAFF}"/>
              </a:ext>
            </a:extLst>
          </p:cNvPr>
          <p:cNvSpPr/>
          <p:nvPr/>
        </p:nvSpPr>
        <p:spPr>
          <a:xfrm>
            <a:off x="10952956" y="4391025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4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02" name="グラフィックス 3">
            <a:extLst>
              <a:ext uri="{FF2B5EF4-FFF2-40B4-BE49-F238E27FC236}">
                <a16:creationId xmlns:a16="http://schemas.microsoft.com/office/drawing/2014/main" id="{0E1ABC65-4800-70E0-B4E5-AFD2F312477F}"/>
              </a:ext>
            </a:extLst>
          </p:cNvPr>
          <p:cNvGrpSpPr/>
          <p:nvPr/>
        </p:nvGrpSpPr>
        <p:grpSpPr>
          <a:xfrm>
            <a:off x="11091068" y="4529137"/>
            <a:ext cx="1181100" cy="314325"/>
            <a:chOff x="11091068" y="4529137"/>
            <a:chExt cx="1181100" cy="314325"/>
          </a:xfrm>
        </p:grpSpPr>
        <p:grpSp>
          <p:nvGrpSpPr>
            <p:cNvPr id="103" name="グラフィックス 3">
              <a:extLst>
                <a:ext uri="{FF2B5EF4-FFF2-40B4-BE49-F238E27FC236}">
                  <a16:creationId xmlns:a16="http://schemas.microsoft.com/office/drawing/2014/main" id="{534C1B74-4746-5FC5-6976-D8FC7FEBB1E7}"/>
                </a:ext>
              </a:extLst>
            </p:cNvPr>
            <p:cNvGrpSpPr/>
            <p:nvPr/>
          </p:nvGrpSpPr>
          <p:grpSpPr>
            <a:xfrm>
              <a:off x="11091068" y="4529137"/>
              <a:ext cx="285750" cy="285750"/>
              <a:chOff x="11091068" y="4529137"/>
              <a:chExt cx="285750" cy="285750"/>
            </a:xfrm>
          </p:grpSpPr>
          <p:sp>
            <p:nvSpPr>
              <p:cNvPr id="104" name="フリーフォーム: 図形 103">
                <a:extLst>
                  <a:ext uri="{FF2B5EF4-FFF2-40B4-BE49-F238E27FC236}">
                    <a16:creationId xmlns:a16="http://schemas.microsoft.com/office/drawing/2014/main" id="{5B73B7EC-76D3-E99E-9123-C4094498ED45}"/>
                  </a:ext>
                </a:extLst>
              </p:cNvPr>
              <p:cNvSpPr/>
              <p:nvPr/>
            </p:nvSpPr>
            <p:spPr>
              <a:xfrm>
                <a:off x="11291093" y="4529137"/>
                <a:ext cx="85725" cy="85725"/>
              </a:xfrm>
              <a:custGeom>
                <a:avLst/>
                <a:gdLst>
                  <a:gd name="connsiteX0" fmla="*/ 803 w 85725"/>
                  <a:gd name="connsiteY0" fmla="*/ 236 h 85725"/>
                  <a:gd name="connsiteX1" fmla="*/ 86528 w 85725"/>
                  <a:gd name="connsiteY1" fmla="*/ 236 h 85725"/>
                  <a:gd name="connsiteX2" fmla="*/ 86528 w 85725"/>
                  <a:gd name="connsiteY2" fmla="*/ 85961 h 85725"/>
                  <a:gd name="connsiteX3" fmla="*/ 803 w 85725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803" y="236"/>
                    </a:moveTo>
                    <a:lnTo>
                      <a:pt x="86528" y="236"/>
                    </a:lnTo>
                    <a:lnTo>
                      <a:pt x="86528" y="85961"/>
                    </a:lnTo>
                    <a:lnTo>
                      <a:pt x="803" y="8596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5" name="フリーフォーム: 図形 104">
                <a:extLst>
                  <a:ext uri="{FF2B5EF4-FFF2-40B4-BE49-F238E27FC236}">
                    <a16:creationId xmlns:a16="http://schemas.microsoft.com/office/drawing/2014/main" id="{9E9A246F-4AAD-E576-AF69-B8C4A2168979}"/>
                  </a:ext>
                </a:extLst>
              </p:cNvPr>
              <p:cNvSpPr/>
              <p:nvPr/>
            </p:nvSpPr>
            <p:spPr>
              <a:xfrm>
                <a:off x="11333956" y="4529137"/>
                <a:ext cx="42862" cy="85725"/>
              </a:xfrm>
              <a:custGeom>
                <a:avLst/>
                <a:gdLst>
                  <a:gd name="connsiteX0" fmla="*/ 804 w 42862"/>
                  <a:gd name="connsiteY0" fmla="*/ 236 h 85725"/>
                  <a:gd name="connsiteX1" fmla="*/ 43666 w 42862"/>
                  <a:gd name="connsiteY1" fmla="*/ 236 h 85725"/>
                  <a:gd name="connsiteX2" fmla="*/ 43666 w 42862"/>
                  <a:gd name="connsiteY2" fmla="*/ 85961 h 85725"/>
                  <a:gd name="connsiteX3" fmla="*/ 804 w 42862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804" y="236"/>
                    </a:moveTo>
                    <a:lnTo>
                      <a:pt x="43666" y="236"/>
                    </a:lnTo>
                    <a:lnTo>
                      <a:pt x="43666" y="85961"/>
                    </a:lnTo>
                    <a:lnTo>
                      <a:pt x="804" y="8596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6" name="フリーフォーム: 図形 105">
                <a:extLst>
                  <a:ext uri="{FF2B5EF4-FFF2-40B4-BE49-F238E27FC236}">
                    <a16:creationId xmlns:a16="http://schemas.microsoft.com/office/drawing/2014/main" id="{C846F5A6-BFC5-EFD7-2F4A-F0EE6855D5CC}"/>
                  </a:ext>
                </a:extLst>
              </p:cNvPr>
              <p:cNvSpPr/>
              <p:nvPr/>
            </p:nvSpPr>
            <p:spPr>
              <a:xfrm>
                <a:off x="11291093" y="4729162"/>
                <a:ext cx="85725" cy="85725"/>
              </a:xfrm>
              <a:custGeom>
                <a:avLst/>
                <a:gdLst>
                  <a:gd name="connsiteX0" fmla="*/ 803 w 85725"/>
                  <a:gd name="connsiteY0" fmla="*/ 243 h 85725"/>
                  <a:gd name="connsiteX1" fmla="*/ 86528 w 85725"/>
                  <a:gd name="connsiteY1" fmla="*/ 243 h 85725"/>
                  <a:gd name="connsiteX2" fmla="*/ 86528 w 85725"/>
                  <a:gd name="connsiteY2" fmla="*/ 85968 h 85725"/>
                  <a:gd name="connsiteX3" fmla="*/ 803 w 85725"/>
                  <a:gd name="connsiteY3" fmla="*/ 8596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803" y="243"/>
                    </a:moveTo>
                    <a:lnTo>
                      <a:pt x="86528" y="243"/>
                    </a:lnTo>
                    <a:lnTo>
                      <a:pt x="86528" y="85968"/>
                    </a:lnTo>
                    <a:lnTo>
                      <a:pt x="803" y="8596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7" name="フリーフォーム: 図形 106">
                <a:extLst>
                  <a:ext uri="{FF2B5EF4-FFF2-40B4-BE49-F238E27FC236}">
                    <a16:creationId xmlns:a16="http://schemas.microsoft.com/office/drawing/2014/main" id="{ED60DFEF-1ED4-44FF-5A4F-5554C0CD5EB0}"/>
                  </a:ext>
                </a:extLst>
              </p:cNvPr>
              <p:cNvSpPr/>
              <p:nvPr/>
            </p:nvSpPr>
            <p:spPr>
              <a:xfrm>
                <a:off x="11333956" y="4729162"/>
                <a:ext cx="42862" cy="85725"/>
              </a:xfrm>
              <a:custGeom>
                <a:avLst/>
                <a:gdLst>
                  <a:gd name="connsiteX0" fmla="*/ 804 w 42862"/>
                  <a:gd name="connsiteY0" fmla="*/ 243 h 85725"/>
                  <a:gd name="connsiteX1" fmla="*/ 43666 w 42862"/>
                  <a:gd name="connsiteY1" fmla="*/ 243 h 85725"/>
                  <a:gd name="connsiteX2" fmla="*/ 43666 w 42862"/>
                  <a:gd name="connsiteY2" fmla="*/ 85968 h 85725"/>
                  <a:gd name="connsiteX3" fmla="*/ 804 w 42862"/>
                  <a:gd name="connsiteY3" fmla="*/ 8596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804" y="243"/>
                    </a:moveTo>
                    <a:lnTo>
                      <a:pt x="43666" y="243"/>
                    </a:lnTo>
                    <a:lnTo>
                      <a:pt x="43666" y="85968"/>
                    </a:lnTo>
                    <a:lnTo>
                      <a:pt x="804" y="8596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8" name="フリーフォーム: 図形 107">
                <a:extLst>
                  <a:ext uri="{FF2B5EF4-FFF2-40B4-BE49-F238E27FC236}">
                    <a16:creationId xmlns:a16="http://schemas.microsoft.com/office/drawing/2014/main" id="{56F3BDE2-AFF0-86A9-4425-BABD94EED743}"/>
                  </a:ext>
                </a:extLst>
              </p:cNvPr>
              <p:cNvSpPr/>
              <p:nvPr/>
            </p:nvSpPr>
            <p:spPr>
              <a:xfrm>
                <a:off x="11091068" y="4529137"/>
                <a:ext cx="85725" cy="85725"/>
              </a:xfrm>
              <a:custGeom>
                <a:avLst/>
                <a:gdLst>
                  <a:gd name="connsiteX0" fmla="*/ 796 w 85725"/>
                  <a:gd name="connsiteY0" fmla="*/ 236 h 85725"/>
                  <a:gd name="connsiteX1" fmla="*/ 86521 w 85725"/>
                  <a:gd name="connsiteY1" fmla="*/ 236 h 85725"/>
                  <a:gd name="connsiteX2" fmla="*/ 86521 w 85725"/>
                  <a:gd name="connsiteY2" fmla="*/ 85961 h 85725"/>
                  <a:gd name="connsiteX3" fmla="*/ 796 w 85725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796" y="236"/>
                    </a:moveTo>
                    <a:lnTo>
                      <a:pt x="86521" y="236"/>
                    </a:lnTo>
                    <a:lnTo>
                      <a:pt x="86521" y="85961"/>
                    </a:lnTo>
                    <a:lnTo>
                      <a:pt x="796" y="8596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9" name="フリーフォーム: 図形 108">
                <a:extLst>
                  <a:ext uri="{FF2B5EF4-FFF2-40B4-BE49-F238E27FC236}">
                    <a16:creationId xmlns:a16="http://schemas.microsoft.com/office/drawing/2014/main" id="{6E5C2935-C04F-9A5C-2CBF-79F4E2ABA045}"/>
                  </a:ext>
                </a:extLst>
              </p:cNvPr>
              <p:cNvSpPr/>
              <p:nvPr/>
            </p:nvSpPr>
            <p:spPr>
              <a:xfrm>
                <a:off x="11133931" y="4529137"/>
                <a:ext cx="42862" cy="85725"/>
              </a:xfrm>
              <a:custGeom>
                <a:avLst/>
                <a:gdLst>
                  <a:gd name="connsiteX0" fmla="*/ 797 w 42862"/>
                  <a:gd name="connsiteY0" fmla="*/ 236 h 85725"/>
                  <a:gd name="connsiteX1" fmla="*/ 43659 w 42862"/>
                  <a:gd name="connsiteY1" fmla="*/ 236 h 85725"/>
                  <a:gd name="connsiteX2" fmla="*/ 43659 w 42862"/>
                  <a:gd name="connsiteY2" fmla="*/ 85961 h 85725"/>
                  <a:gd name="connsiteX3" fmla="*/ 797 w 42862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797" y="236"/>
                    </a:moveTo>
                    <a:lnTo>
                      <a:pt x="43659" y="236"/>
                    </a:lnTo>
                    <a:lnTo>
                      <a:pt x="43659" y="85961"/>
                    </a:lnTo>
                    <a:lnTo>
                      <a:pt x="797" y="8596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0" name="フリーフォーム: 図形 109">
                <a:extLst>
                  <a:ext uri="{FF2B5EF4-FFF2-40B4-BE49-F238E27FC236}">
                    <a16:creationId xmlns:a16="http://schemas.microsoft.com/office/drawing/2014/main" id="{F904D1FF-55D5-9D59-6801-44254699FC12}"/>
                  </a:ext>
                </a:extLst>
              </p:cNvPr>
              <p:cNvSpPr/>
              <p:nvPr/>
            </p:nvSpPr>
            <p:spPr>
              <a:xfrm>
                <a:off x="11091068" y="4729162"/>
                <a:ext cx="85725" cy="85725"/>
              </a:xfrm>
              <a:custGeom>
                <a:avLst/>
                <a:gdLst>
                  <a:gd name="connsiteX0" fmla="*/ 796 w 85725"/>
                  <a:gd name="connsiteY0" fmla="*/ 243 h 85725"/>
                  <a:gd name="connsiteX1" fmla="*/ 86521 w 85725"/>
                  <a:gd name="connsiteY1" fmla="*/ 243 h 85725"/>
                  <a:gd name="connsiteX2" fmla="*/ 86521 w 85725"/>
                  <a:gd name="connsiteY2" fmla="*/ 85968 h 85725"/>
                  <a:gd name="connsiteX3" fmla="*/ 796 w 85725"/>
                  <a:gd name="connsiteY3" fmla="*/ 8596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796" y="243"/>
                    </a:moveTo>
                    <a:lnTo>
                      <a:pt x="86521" y="243"/>
                    </a:lnTo>
                    <a:lnTo>
                      <a:pt x="86521" y="85968"/>
                    </a:lnTo>
                    <a:lnTo>
                      <a:pt x="796" y="8596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11" name="グラフィックス 3">
                <a:extLst>
                  <a:ext uri="{FF2B5EF4-FFF2-40B4-BE49-F238E27FC236}">
                    <a16:creationId xmlns:a16="http://schemas.microsoft.com/office/drawing/2014/main" id="{49ABAB55-6028-0302-2E1B-1DFACF1F5DB3}"/>
                  </a:ext>
                </a:extLst>
              </p:cNvPr>
              <p:cNvGrpSpPr/>
              <p:nvPr/>
            </p:nvGrpSpPr>
            <p:grpSpPr>
              <a:xfrm>
                <a:off x="11119643" y="4557712"/>
                <a:ext cx="228600" cy="257175"/>
                <a:chOff x="11119643" y="4557712"/>
                <a:chExt cx="228600" cy="257175"/>
              </a:xfrm>
              <a:solidFill>
                <a:srgbClr val="669DF6"/>
              </a:solidFill>
            </p:grpSpPr>
            <p:sp>
              <p:nvSpPr>
                <p:cNvPr id="112" name="フリーフォーム: 図形 111">
                  <a:extLst>
                    <a:ext uri="{FF2B5EF4-FFF2-40B4-BE49-F238E27FC236}">
                      <a16:creationId xmlns:a16="http://schemas.microsoft.com/office/drawing/2014/main" id="{3C430B3F-22C3-89F0-6615-1F803E6DA551}"/>
                    </a:ext>
                  </a:extLst>
                </p:cNvPr>
                <p:cNvSpPr/>
                <p:nvPr/>
              </p:nvSpPr>
              <p:spPr>
                <a:xfrm>
                  <a:off x="11133931" y="4557712"/>
                  <a:ext cx="157162" cy="257175"/>
                </a:xfrm>
                <a:custGeom>
                  <a:avLst/>
                  <a:gdLst>
                    <a:gd name="connsiteX0" fmla="*/ 799 w 157162"/>
                    <a:gd name="connsiteY0" fmla="*/ 171690 h 257175"/>
                    <a:gd name="connsiteX1" fmla="*/ 43661 w 157162"/>
                    <a:gd name="connsiteY1" fmla="*/ 171690 h 257175"/>
                    <a:gd name="connsiteX2" fmla="*/ 43661 w 157162"/>
                    <a:gd name="connsiteY2" fmla="*/ 257415 h 257175"/>
                    <a:gd name="connsiteX3" fmla="*/ 799 w 157162"/>
                    <a:gd name="connsiteY3" fmla="*/ 257415 h 257175"/>
                    <a:gd name="connsiteX4" fmla="*/ 43661 w 157162"/>
                    <a:gd name="connsiteY4" fmla="*/ 240 h 257175"/>
                    <a:gd name="connsiteX5" fmla="*/ 157961 w 157162"/>
                    <a:gd name="connsiteY5" fmla="*/ 240 h 257175"/>
                    <a:gd name="connsiteX6" fmla="*/ 157961 w 157162"/>
                    <a:gd name="connsiteY6" fmla="*/ 28815 h 257175"/>
                    <a:gd name="connsiteX7" fmla="*/ 43661 w 157162"/>
                    <a:gd name="connsiteY7" fmla="*/ 28815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799" y="171690"/>
                      </a:moveTo>
                      <a:lnTo>
                        <a:pt x="43661" y="171690"/>
                      </a:lnTo>
                      <a:lnTo>
                        <a:pt x="43661" y="257415"/>
                      </a:lnTo>
                      <a:lnTo>
                        <a:pt x="799" y="257415"/>
                      </a:lnTo>
                      <a:close/>
                      <a:moveTo>
                        <a:pt x="43661" y="240"/>
                      </a:moveTo>
                      <a:lnTo>
                        <a:pt x="157961" y="240"/>
                      </a:lnTo>
                      <a:lnTo>
                        <a:pt x="157961" y="28815"/>
                      </a:lnTo>
                      <a:lnTo>
                        <a:pt x="43661" y="2881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13" name="フリーフォーム: 図形 112">
                  <a:extLst>
                    <a:ext uri="{FF2B5EF4-FFF2-40B4-BE49-F238E27FC236}">
                      <a16:creationId xmlns:a16="http://schemas.microsoft.com/office/drawing/2014/main" id="{D6E3B2A6-FC74-84FB-35FF-F099BDCB10B0}"/>
                    </a:ext>
                  </a:extLst>
                </p:cNvPr>
                <p:cNvSpPr/>
                <p:nvPr/>
              </p:nvSpPr>
              <p:spPr>
                <a:xfrm>
                  <a:off x="11119643" y="4614862"/>
                  <a:ext cx="228600" cy="171450"/>
                </a:xfrm>
                <a:custGeom>
                  <a:avLst/>
                  <a:gdLst>
                    <a:gd name="connsiteX0" fmla="*/ 57950 w 228600"/>
                    <a:gd name="connsiteY0" fmla="*/ 143116 h 171450"/>
                    <a:gd name="connsiteX1" fmla="*/ 172250 w 228600"/>
                    <a:gd name="connsiteY1" fmla="*/ 143116 h 171450"/>
                    <a:gd name="connsiteX2" fmla="*/ 172250 w 228600"/>
                    <a:gd name="connsiteY2" fmla="*/ 171691 h 171450"/>
                    <a:gd name="connsiteX3" fmla="*/ 57950 w 228600"/>
                    <a:gd name="connsiteY3" fmla="*/ 171691 h 171450"/>
                    <a:gd name="connsiteX4" fmla="*/ 200825 w 228600"/>
                    <a:gd name="connsiteY4" fmla="*/ 241 h 171450"/>
                    <a:gd name="connsiteX5" fmla="*/ 229400 w 228600"/>
                    <a:gd name="connsiteY5" fmla="*/ 241 h 171450"/>
                    <a:gd name="connsiteX6" fmla="*/ 229400 w 228600"/>
                    <a:gd name="connsiteY6" fmla="*/ 114541 h 171450"/>
                    <a:gd name="connsiteX7" fmla="*/ 200825 w 228600"/>
                    <a:gd name="connsiteY7" fmla="*/ 114541 h 171450"/>
                    <a:gd name="connsiteX8" fmla="*/ 800 w 228600"/>
                    <a:gd name="connsiteY8" fmla="*/ 241 h 171450"/>
                    <a:gd name="connsiteX9" fmla="*/ 29375 w 228600"/>
                    <a:gd name="connsiteY9" fmla="*/ 241 h 171450"/>
                    <a:gd name="connsiteX10" fmla="*/ 29375 w 228600"/>
                    <a:gd name="connsiteY10" fmla="*/ 114541 h 171450"/>
                    <a:gd name="connsiteX11" fmla="*/ 800 w 228600"/>
                    <a:gd name="connsiteY11" fmla="*/ 114541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7950" y="143116"/>
                      </a:moveTo>
                      <a:lnTo>
                        <a:pt x="172250" y="143116"/>
                      </a:lnTo>
                      <a:lnTo>
                        <a:pt x="172250" y="171691"/>
                      </a:lnTo>
                      <a:lnTo>
                        <a:pt x="57950" y="171691"/>
                      </a:lnTo>
                      <a:close/>
                      <a:moveTo>
                        <a:pt x="200825" y="241"/>
                      </a:moveTo>
                      <a:lnTo>
                        <a:pt x="229400" y="241"/>
                      </a:lnTo>
                      <a:lnTo>
                        <a:pt x="229400" y="114541"/>
                      </a:lnTo>
                      <a:lnTo>
                        <a:pt x="200825" y="114541"/>
                      </a:lnTo>
                      <a:close/>
                      <a:moveTo>
                        <a:pt x="800" y="241"/>
                      </a:moveTo>
                      <a:lnTo>
                        <a:pt x="29375" y="241"/>
                      </a:lnTo>
                      <a:lnTo>
                        <a:pt x="29375" y="114541"/>
                      </a:lnTo>
                      <a:lnTo>
                        <a:pt x="800" y="11454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89CBE7C2-A0D0-00E1-3016-94F6AE66EEC9}"/>
                  </a:ext>
                </a:extLst>
              </p:cNvPr>
              <p:cNvSpPr/>
              <p:nvPr/>
            </p:nvSpPr>
            <p:spPr>
              <a:xfrm>
                <a:off x="11119643" y="4557712"/>
                <a:ext cx="228600" cy="228600"/>
              </a:xfrm>
              <a:custGeom>
                <a:avLst/>
                <a:gdLst>
                  <a:gd name="connsiteX0" fmla="*/ 800 w 228600"/>
                  <a:gd name="connsiteY0" fmla="*/ 57390 h 228600"/>
                  <a:gd name="connsiteX1" fmla="*/ 29375 w 228600"/>
                  <a:gd name="connsiteY1" fmla="*/ 57390 h 228600"/>
                  <a:gd name="connsiteX2" fmla="*/ 29375 w 228600"/>
                  <a:gd name="connsiteY2" fmla="*/ 85965 h 228600"/>
                  <a:gd name="connsiteX3" fmla="*/ 800 w 228600"/>
                  <a:gd name="connsiteY3" fmla="*/ 85965 h 228600"/>
                  <a:gd name="connsiteX4" fmla="*/ 200825 w 228600"/>
                  <a:gd name="connsiteY4" fmla="*/ 57390 h 228600"/>
                  <a:gd name="connsiteX5" fmla="*/ 229400 w 228600"/>
                  <a:gd name="connsiteY5" fmla="*/ 57390 h 228600"/>
                  <a:gd name="connsiteX6" fmla="*/ 229400 w 228600"/>
                  <a:gd name="connsiteY6" fmla="*/ 85965 h 228600"/>
                  <a:gd name="connsiteX7" fmla="*/ 200825 w 228600"/>
                  <a:gd name="connsiteY7" fmla="*/ 85965 h 228600"/>
                  <a:gd name="connsiteX8" fmla="*/ 57950 w 228600"/>
                  <a:gd name="connsiteY8" fmla="*/ 240 h 228600"/>
                  <a:gd name="connsiteX9" fmla="*/ 86525 w 228600"/>
                  <a:gd name="connsiteY9" fmla="*/ 240 h 228600"/>
                  <a:gd name="connsiteX10" fmla="*/ 86525 w 228600"/>
                  <a:gd name="connsiteY10" fmla="*/ 28815 h 228600"/>
                  <a:gd name="connsiteX11" fmla="*/ 57950 w 228600"/>
                  <a:gd name="connsiteY11" fmla="*/ 28815 h 228600"/>
                  <a:gd name="connsiteX12" fmla="*/ 57950 w 228600"/>
                  <a:gd name="connsiteY12" fmla="*/ 200265 h 228600"/>
                  <a:gd name="connsiteX13" fmla="*/ 86525 w 228600"/>
                  <a:gd name="connsiteY13" fmla="*/ 200265 h 228600"/>
                  <a:gd name="connsiteX14" fmla="*/ 86525 w 228600"/>
                  <a:gd name="connsiteY14" fmla="*/ 228840 h 228600"/>
                  <a:gd name="connsiteX15" fmla="*/ 57950 w 228600"/>
                  <a:gd name="connsiteY15" fmla="*/ 22884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800" y="57390"/>
                    </a:moveTo>
                    <a:lnTo>
                      <a:pt x="29375" y="57390"/>
                    </a:lnTo>
                    <a:lnTo>
                      <a:pt x="29375" y="85965"/>
                    </a:lnTo>
                    <a:lnTo>
                      <a:pt x="800" y="85965"/>
                    </a:lnTo>
                    <a:close/>
                    <a:moveTo>
                      <a:pt x="200825" y="57390"/>
                    </a:moveTo>
                    <a:lnTo>
                      <a:pt x="229400" y="57390"/>
                    </a:lnTo>
                    <a:lnTo>
                      <a:pt x="229400" y="85965"/>
                    </a:lnTo>
                    <a:lnTo>
                      <a:pt x="200825" y="85965"/>
                    </a:lnTo>
                    <a:close/>
                    <a:moveTo>
                      <a:pt x="57950" y="240"/>
                    </a:moveTo>
                    <a:lnTo>
                      <a:pt x="86525" y="240"/>
                    </a:lnTo>
                    <a:lnTo>
                      <a:pt x="86525" y="28815"/>
                    </a:lnTo>
                    <a:lnTo>
                      <a:pt x="57950" y="28815"/>
                    </a:lnTo>
                    <a:close/>
                    <a:moveTo>
                      <a:pt x="57950" y="200265"/>
                    </a:moveTo>
                    <a:lnTo>
                      <a:pt x="86525" y="200265"/>
                    </a:lnTo>
                    <a:lnTo>
                      <a:pt x="86525" y="228840"/>
                    </a:lnTo>
                    <a:lnTo>
                      <a:pt x="57950" y="22884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15" name="図 114">
              <a:extLst>
                <a:ext uri="{FF2B5EF4-FFF2-40B4-BE49-F238E27FC236}">
                  <a16:creationId xmlns:a16="http://schemas.microsoft.com/office/drawing/2014/main" id="{3EF286EA-9F46-92EE-5DCA-E6FB1EC17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586368" y="4538662"/>
              <a:ext cx="685800" cy="304800"/>
            </a:xfrm>
            <a:custGeom>
              <a:avLst/>
              <a:gdLst>
                <a:gd name="connsiteX0" fmla="*/ -1 w 685800"/>
                <a:gd name="connsiteY0" fmla="*/ -1 h 304800"/>
                <a:gd name="connsiteX1" fmla="*/ 685800 w 685800"/>
                <a:gd name="connsiteY1" fmla="*/ -1 h 304800"/>
                <a:gd name="connsiteX2" fmla="*/ 685800 w 685800"/>
                <a:gd name="connsiteY2" fmla="*/ 304800 h 304800"/>
                <a:gd name="connsiteX3" fmla="*/ -1 w 6858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304800">
                  <a:moveTo>
                    <a:pt x="-1" y="-1"/>
                  </a:moveTo>
                  <a:lnTo>
                    <a:pt x="685800" y="-1"/>
                  </a:lnTo>
                  <a:lnTo>
                    <a:pt x="6858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B494DAA5-0EF8-F66D-659B-CF185D2E0E45}"/>
              </a:ext>
            </a:extLst>
          </p:cNvPr>
          <p:cNvSpPr/>
          <p:nvPr/>
        </p:nvSpPr>
        <p:spPr>
          <a:xfrm>
            <a:off x="7047706" y="4581525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5" y="0"/>
                  <a:pt x="1238250" y="4264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5" y="419100"/>
                  <a:pt x="1228725" y="419100"/>
                </a:cubicBezTo>
                <a:lnTo>
                  <a:pt x="9525" y="419100"/>
                </a:lnTo>
                <a:cubicBezTo>
                  <a:pt x="4265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8" name="グラフィックス 3">
            <a:extLst>
              <a:ext uri="{FF2B5EF4-FFF2-40B4-BE49-F238E27FC236}">
                <a16:creationId xmlns:a16="http://schemas.microsoft.com/office/drawing/2014/main" id="{59DE8695-9F07-9422-1504-BEF27C51FEC0}"/>
              </a:ext>
            </a:extLst>
          </p:cNvPr>
          <p:cNvGrpSpPr/>
          <p:nvPr/>
        </p:nvGrpSpPr>
        <p:grpSpPr>
          <a:xfrm>
            <a:off x="7095331" y="4638675"/>
            <a:ext cx="1062037" cy="319087"/>
            <a:chOff x="7095331" y="4638675"/>
            <a:chExt cx="1062037" cy="319087"/>
          </a:xfrm>
        </p:grpSpPr>
        <p:grpSp>
          <p:nvGrpSpPr>
            <p:cNvPr id="119" name="グラフィックス 3">
              <a:extLst>
                <a:ext uri="{FF2B5EF4-FFF2-40B4-BE49-F238E27FC236}">
                  <a16:creationId xmlns:a16="http://schemas.microsoft.com/office/drawing/2014/main" id="{3E547DCE-3428-C1C2-BBBE-53623062A9AF}"/>
                </a:ext>
              </a:extLst>
            </p:cNvPr>
            <p:cNvGrpSpPr/>
            <p:nvPr/>
          </p:nvGrpSpPr>
          <p:grpSpPr>
            <a:xfrm>
              <a:off x="7095331" y="4638675"/>
              <a:ext cx="304800" cy="304800"/>
              <a:chOff x="7095331" y="4638675"/>
              <a:chExt cx="304800" cy="304800"/>
            </a:xfrm>
          </p:grpSpPr>
          <p:sp>
            <p:nvSpPr>
              <p:cNvPr id="120" name="フリーフォーム: 図形 119">
                <a:extLst>
                  <a:ext uri="{FF2B5EF4-FFF2-40B4-BE49-F238E27FC236}">
                    <a16:creationId xmlns:a16="http://schemas.microsoft.com/office/drawing/2014/main" id="{37EBEEE5-1E2B-7A00-C25B-143EB373CC18}"/>
                  </a:ext>
                </a:extLst>
              </p:cNvPr>
              <p:cNvSpPr/>
              <p:nvPr/>
            </p:nvSpPr>
            <p:spPr>
              <a:xfrm>
                <a:off x="7095331" y="4638675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21" name="フリーフォーム: 図形 120">
                <a:extLst>
                  <a:ext uri="{FF2B5EF4-FFF2-40B4-BE49-F238E27FC236}">
                    <a16:creationId xmlns:a16="http://schemas.microsoft.com/office/drawing/2014/main" id="{E19D6D58-2911-8F38-D729-271BFF12080C}"/>
                  </a:ext>
                </a:extLst>
              </p:cNvPr>
              <p:cNvSpPr/>
              <p:nvPr/>
            </p:nvSpPr>
            <p:spPr>
              <a:xfrm>
                <a:off x="7158957" y="4752213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2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336466B1-1732-1C64-2213-1271456D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62043" y="4652962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24" name="フリーフォーム: 図形 123">
            <a:extLst>
              <a:ext uri="{FF2B5EF4-FFF2-40B4-BE49-F238E27FC236}">
                <a16:creationId xmlns:a16="http://schemas.microsoft.com/office/drawing/2014/main" id="{4EFAD12E-6615-1869-4737-217A5595EDD8}"/>
              </a:ext>
            </a:extLst>
          </p:cNvPr>
          <p:cNvSpPr/>
          <p:nvPr/>
        </p:nvSpPr>
        <p:spPr>
          <a:xfrm>
            <a:off x="9965880" y="4895850"/>
            <a:ext cx="640651" cy="733425"/>
          </a:xfrm>
          <a:custGeom>
            <a:avLst/>
            <a:gdLst>
              <a:gd name="connsiteX0" fmla="*/ 0 w 640651"/>
              <a:gd name="connsiteY0" fmla="*/ 0 h 733425"/>
              <a:gd name="connsiteX1" fmla="*/ 225076 w 640651"/>
              <a:gd name="connsiteY1" fmla="*/ 0 h 733425"/>
              <a:gd name="connsiteX2" fmla="*/ 225076 w 640651"/>
              <a:gd name="connsiteY2" fmla="*/ 733425 h 733425"/>
              <a:gd name="connsiteX3" fmla="*/ 640652 w 640651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733425">
                <a:moveTo>
                  <a:pt x="0" y="0"/>
                </a:moveTo>
                <a:lnTo>
                  <a:pt x="225076" y="0"/>
                </a:lnTo>
                <a:lnTo>
                  <a:pt x="225076" y="733425"/>
                </a:lnTo>
                <a:lnTo>
                  <a:pt x="640652" y="733425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5" name="フリーフォーム: 図形 124">
            <a:extLst>
              <a:ext uri="{FF2B5EF4-FFF2-40B4-BE49-F238E27FC236}">
                <a16:creationId xmlns:a16="http://schemas.microsoft.com/office/drawing/2014/main" id="{FFD7CCB7-F9B4-01A6-FF23-DAD310F78C28}"/>
              </a:ext>
            </a:extLst>
          </p:cNvPr>
          <p:cNvSpPr/>
          <p:nvPr/>
        </p:nvSpPr>
        <p:spPr>
          <a:xfrm>
            <a:off x="9915873" y="486251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6" name="フリーフォーム: 図形 125">
            <a:extLst>
              <a:ext uri="{FF2B5EF4-FFF2-40B4-BE49-F238E27FC236}">
                <a16:creationId xmlns:a16="http://schemas.microsoft.com/office/drawing/2014/main" id="{FF3BCEB3-0C2D-87F2-B2E5-26A5C6693787}"/>
              </a:ext>
            </a:extLst>
          </p:cNvPr>
          <p:cNvSpPr/>
          <p:nvPr/>
        </p:nvSpPr>
        <p:spPr>
          <a:xfrm>
            <a:off x="10589863" y="55959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D9C84059-C183-BDE4-E077-007124CCD24A}"/>
              </a:ext>
            </a:extLst>
          </p:cNvPr>
          <p:cNvSpPr/>
          <p:nvPr/>
        </p:nvSpPr>
        <p:spPr>
          <a:xfrm>
            <a:off x="8666956" y="4581525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6" y="0"/>
                  <a:pt x="1238250" y="4264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6" y="419100"/>
                  <a:pt x="122872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9" name="グラフィックス 3">
            <a:extLst>
              <a:ext uri="{FF2B5EF4-FFF2-40B4-BE49-F238E27FC236}">
                <a16:creationId xmlns:a16="http://schemas.microsoft.com/office/drawing/2014/main" id="{6916CA28-7992-A22D-9582-1B2046607765}"/>
              </a:ext>
            </a:extLst>
          </p:cNvPr>
          <p:cNvGrpSpPr/>
          <p:nvPr/>
        </p:nvGrpSpPr>
        <p:grpSpPr>
          <a:xfrm>
            <a:off x="8714581" y="4638675"/>
            <a:ext cx="1062037" cy="319087"/>
            <a:chOff x="8714581" y="4638675"/>
            <a:chExt cx="1062037" cy="319087"/>
          </a:xfrm>
        </p:grpSpPr>
        <p:grpSp>
          <p:nvGrpSpPr>
            <p:cNvPr id="130" name="グラフィックス 3">
              <a:extLst>
                <a:ext uri="{FF2B5EF4-FFF2-40B4-BE49-F238E27FC236}">
                  <a16:creationId xmlns:a16="http://schemas.microsoft.com/office/drawing/2014/main" id="{CE1326C2-D4C6-8F36-3798-A5514AC08A5D}"/>
                </a:ext>
              </a:extLst>
            </p:cNvPr>
            <p:cNvGrpSpPr/>
            <p:nvPr/>
          </p:nvGrpSpPr>
          <p:grpSpPr>
            <a:xfrm>
              <a:off x="8714581" y="4638675"/>
              <a:ext cx="304800" cy="304800"/>
              <a:chOff x="8714581" y="4638675"/>
              <a:chExt cx="304800" cy="304800"/>
            </a:xfrm>
          </p:grpSpPr>
          <p:sp>
            <p:nvSpPr>
              <p:cNvPr id="131" name="フリーフォーム: 図形 130">
                <a:extLst>
                  <a:ext uri="{FF2B5EF4-FFF2-40B4-BE49-F238E27FC236}">
                    <a16:creationId xmlns:a16="http://schemas.microsoft.com/office/drawing/2014/main" id="{F0A7E68B-543C-827E-E9D4-C24FE9A568D4}"/>
                  </a:ext>
                </a:extLst>
              </p:cNvPr>
              <p:cNvSpPr/>
              <p:nvPr/>
            </p:nvSpPr>
            <p:spPr>
              <a:xfrm>
                <a:off x="8714581" y="4638675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2" name="フリーフォーム: 図形 131">
                <a:extLst>
                  <a:ext uri="{FF2B5EF4-FFF2-40B4-BE49-F238E27FC236}">
                    <a16:creationId xmlns:a16="http://schemas.microsoft.com/office/drawing/2014/main" id="{77B003AB-D659-9B8B-5FB7-E4C7A7967FF4}"/>
                  </a:ext>
                </a:extLst>
              </p:cNvPr>
              <p:cNvSpPr/>
              <p:nvPr/>
            </p:nvSpPr>
            <p:spPr>
              <a:xfrm>
                <a:off x="8778207" y="4752213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1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1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1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1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33" name="図 132">
              <a:extLst>
                <a:ext uri="{FF2B5EF4-FFF2-40B4-BE49-F238E27FC236}">
                  <a16:creationId xmlns:a16="http://schemas.microsoft.com/office/drawing/2014/main" id="{9B8C226B-9400-94C2-2217-E29400F16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81293" y="4652962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135" name="グラフィックス 3">
            <a:extLst>
              <a:ext uri="{FF2B5EF4-FFF2-40B4-BE49-F238E27FC236}">
                <a16:creationId xmlns:a16="http://schemas.microsoft.com/office/drawing/2014/main" id="{186C02D6-81F7-038A-694D-2470F6122DFD}"/>
              </a:ext>
            </a:extLst>
          </p:cNvPr>
          <p:cNvGrpSpPr/>
          <p:nvPr/>
        </p:nvGrpSpPr>
        <p:grpSpPr>
          <a:xfrm>
            <a:off x="11467401" y="5830442"/>
            <a:ext cx="1390554" cy="1037082"/>
            <a:chOff x="11467401" y="5830442"/>
            <a:chExt cx="1390554" cy="1037082"/>
          </a:xfrm>
        </p:grpSpPr>
        <p:sp>
          <p:nvSpPr>
            <p:cNvPr id="136" name="フリーフォーム: 図形 135">
              <a:extLst>
                <a:ext uri="{FF2B5EF4-FFF2-40B4-BE49-F238E27FC236}">
                  <a16:creationId xmlns:a16="http://schemas.microsoft.com/office/drawing/2014/main" id="{9F49BD34-DA81-47D9-5D26-945A21BD8428}"/>
                </a:ext>
              </a:extLst>
            </p:cNvPr>
            <p:cNvSpPr/>
            <p:nvPr/>
          </p:nvSpPr>
          <p:spPr>
            <a:xfrm>
              <a:off x="11500738" y="5880449"/>
              <a:ext cx="1357217" cy="987075"/>
            </a:xfrm>
            <a:custGeom>
              <a:avLst/>
              <a:gdLst>
                <a:gd name="connsiteX0" fmla="*/ 1357217 w 1357217"/>
                <a:gd name="connsiteY0" fmla="*/ 987076 h 987075"/>
                <a:gd name="connsiteX1" fmla="*/ 857 w 1357217"/>
                <a:gd name="connsiteY1" fmla="*/ 987076 h 987075"/>
                <a:gd name="connsiteX2" fmla="*/ 0 w 1357217"/>
                <a:gd name="connsiteY2" fmla="*/ 0 h 98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17" h="987075">
                  <a:moveTo>
                    <a:pt x="1357217" y="987076"/>
                  </a:moveTo>
                  <a:lnTo>
                    <a:pt x="857" y="98707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7" name="フリーフォーム: 図形 136">
              <a:extLst>
                <a:ext uri="{FF2B5EF4-FFF2-40B4-BE49-F238E27FC236}">
                  <a16:creationId xmlns:a16="http://schemas.microsoft.com/office/drawing/2014/main" id="{23911C30-BF2C-71F4-7768-F0D7727AD122}"/>
                </a:ext>
              </a:extLst>
            </p:cNvPr>
            <p:cNvSpPr/>
            <p:nvPr/>
          </p:nvSpPr>
          <p:spPr>
            <a:xfrm>
              <a:off x="11467401" y="5830442"/>
              <a:ext cx="66675" cy="66675"/>
            </a:xfrm>
            <a:custGeom>
              <a:avLst/>
              <a:gdLst>
                <a:gd name="connsiteX0" fmla="*/ 33242 w 66675"/>
                <a:gd name="connsiteY0" fmla="*/ 0 h 66675"/>
                <a:gd name="connsiteX1" fmla="*/ 66675 w 66675"/>
                <a:gd name="connsiteY1" fmla="*/ 66580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242" y="0"/>
                  </a:moveTo>
                  <a:lnTo>
                    <a:pt x="66675" y="66580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38" name="図 137">
            <a:extLst>
              <a:ext uri="{FF2B5EF4-FFF2-40B4-BE49-F238E27FC236}">
                <a16:creationId xmlns:a16="http://schemas.microsoft.com/office/drawing/2014/main" id="{4623E8E8-C991-FBBA-D1BD-621C1FCAF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919743" y="6815137"/>
            <a:ext cx="742950" cy="150018"/>
          </a:xfrm>
          <a:custGeom>
            <a:avLst/>
            <a:gdLst>
              <a:gd name="connsiteX0" fmla="*/ -1 w 742950"/>
              <a:gd name="connsiteY0" fmla="*/ -1 h 150018"/>
              <a:gd name="connsiteX1" fmla="*/ 742950 w 742950"/>
              <a:gd name="connsiteY1" fmla="*/ -1 h 150018"/>
              <a:gd name="connsiteX2" fmla="*/ 742950 w 742950"/>
              <a:gd name="connsiteY2" fmla="*/ 150018 h 150018"/>
              <a:gd name="connsiteX3" fmla="*/ -1 w 7429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150018">
                <a:moveTo>
                  <a:pt x="-1" y="-1"/>
                </a:moveTo>
                <a:lnTo>
                  <a:pt x="742950" y="-1"/>
                </a:lnTo>
                <a:lnTo>
                  <a:pt x="7429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140" name="グラフィックス 3">
            <a:extLst>
              <a:ext uri="{FF2B5EF4-FFF2-40B4-BE49-F238E27FC236}">
                <a16:creationId xmlns:a16="http://schemas.microsoft.com/office/drawing/2014/main" id="{95A416E4-03EA-8FB2-8CC9-3B17B467A693}"/>
              </a:ext>
            </a:extLst>
          </p:cNvPr>
          <p:cNvGrpSpPr/>
          <p:nvPr/>
        </p:nvGrpSpPr>
        <p:grpSpPr>
          <a:xfrm>
            <a:off x="3799681" y="2814637"/>
            <a:ext cx="1152525" cy="280606"/>
            <a:chOff x="3799681" y="2814637"/>
            <a:chExt cx="1152525" cy="280606"/>
          </a:xfrm>
        </p:grpSpPr>
        <p:grpSp>
          <p:nvGrpSpPr>
            <p:cNvPr id="141" name="グラフィックス 3">
              <a:extLst>
                <a:ext uri="{FF2B5EF4-FFF2-40B4-BE49-F238E27FC236}">
                  <a16:creationId xmlns:a16="http://schemas.microsoft.com/office/drawing/2014/main" id="{533B24F7-B95E-4F64-9F45-4D03FEA014B4}"/>
                </a:ext>
              </a:extLst>
            </p:cNvPr>
            <p:cNvGrpSpPr/>
            <p:nvPr/>
          </p:nvGrpSpPr>
          <p:grpSpPr>
            <a:xfrm>
              <a:off x="3915123" y="3024568"/>
              <a:ext cx="931164" cy="70675"/>
              <a:chOff x="3915123" y="3024568"/>
              <a:chExt cx="931164" cy="70675"/>
            </a:xfrm>
          </p:grpSpPr>
          <p:sp>
            <p:nvSpPr>
              <p:cNvPr id="142" name="フリーフォーム: 図形 141">
                <a:extLst>
                  <a:ext uri="{FF2B5EF4-FFF2-40B4-BE49-F238E27FC236}">
                    <a16:creationId xmlns:a16="http://schemas.microsoft.com/office/drawing/2014/main" id="{914DC286-CDA3-AB44-57F0-029232EC3EBA}"/>
                  </a:ext>
                </a:extLst>
              </p:cNvPr>
              <p:cNvSpPr/>
              <p:nvPr/>
            </p:nvSpPr>
            <p:spPr>
              <a:xfrm>
                <a:off x="3965130" y="3057810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3" name="フリーフォーム: 図形 142">
                <a:extLst>
                  <a:ext uri="{FF2B5EF4-FFF2-40B4-BE49-F238E27FC236}">
                    <a16:creationId xmlns:a16="http://schemas.microsoft.com/office/drawing/2014/main" id="{055EDBA0-A22B-E89E-6431-E23E1439AE15}"/>
                  </a:ext>
                </a:extLst>
              </p:cNvPr>
              <p:cNvSpPr/>
              <p:nvPr/>
            </p:nvSpPr>
            <p:spPr>
              <a:xfrm>
                <a:off x="4779422" y="3024568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4" name="フリーフォーム: 図形 143">
                <a:extLst>
                  <a:ext uri="{FF2B5EF4-FFF2-40B4-BE49-F238E27FC236}">
                    <a16:creationId xmlns:a16="http://schemas.microsoft.com/office/drawing/2014/main" id="{BB14B96F-4773-EF98-7566-10B149C71498}"/>
                  </a:ext>
                </a:extLst>
              </p:cNvPr>
              <p:cNvSpPr/>
              <p:nvPr/>
            </p:nvSpPr>
            <p:spPr>
              <a:xfrm>
                <a:off x="3915123" y="3028568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45" name="図 144">
              <a:extLst>
                <a:ext uri="{FF2B5EF4-FFF2-40B4-BE49-F238E27FC236}">
                  <a16:creationId xmlns:a16="http://schemas.microsoft.com/office/drawing/2014/main" id="{D3BF7990-BD19-6144-920D-2BB2C99E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99681" y="2814637"/>
              <a:ext cx="1152525" cy="150018"/>
            </a:xfrm>
            <a:custGeom>
              <a:avLst/>
              <a:gdLst>
                <a:gd name="connsiteX0" fmla="*/ -1 w 1152525"/>
                <a:gd name="connsiteY0" fmla="*/ -1 h 150018"/>
                <a:gd name="connsiteX1" fmla="*/ 1152525 w 1152525"/>
                <a:gd name="connsiteY1" fmla="*/ -1 h 150018"/>
                <a:gd name="connsiteX2" fmla="*/ 1152525 w 1152525"/>
                <a:gd name="connsiteY2" fmla="*/ 150018 h 150018"/>
                <a:gd name="connsiteX3" fmla="*/ -1 w 1152525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525" h="150018">
                  <a:moveTo>
                    <a:pt x="-1" y="-1"/>
                  </a:moveTo>
                  <a:lnTo>
                    <a:pt x="1152525" y="-1"/>
                  </a:lnTo>
                  <a:lnTo>
                    <a:pt x="1152525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146" name="グラフィックス 3">
            <a:extLst>
              <a:ext uri="{FF2B5EF4-FFF2-40B4-BE49-F238E27FC236}">
                <a16:creationId xmlns:a16="http://schemas.microsoft.com/office/drawing/2014/main" id="{462151D5-70A4-C8F1-A9A3-4F2A99C689E7}"/>
              </a:ext>
            </a:extLst>
          </p:cNvPr>
          <p:cNvGrpSpPr/>
          <p:nvPr/>
        </p:nvGrpSpPr>
        <p:grpSpPr>
          <a:xfrm>
            <a:off x="3915123" y="3205162"/>
            <a:ext cx="931164" cy="275843"/>
            <a:chOff x="3915123" y="3205162"/>
            <a:chExt cx="931164" cy="275843"/>
          </a:xfrm>
        </p:grpSpPr>
        <p:grpSp>
          <p:nvGrpSpPr>
            <p:cNvPr id="147" name="グラフィックス 3">
              <a:extLst>
                <a:ext uri="{FF2B5EF4-FFF2-40B4-BE49-F238E27FC236}">
                  <a16:creationId xmlns:a16="http://schemas.microsoft.com/office/drawing/2014/main" id="{120AB035-894A-E751-CA0C-77DA809DE09E}"/>
                </a:ext>
              </a:extLst>
            </p:cNvPr>
            <p:cNvGrpSpPr/>
            <p:nvPr/>
          </p:nvGrpSpPr>
          <p:grpSpPr>
            <a:xfrm>
              <a:off x="3915123" y="3410331"/>
              <a:ext cx="931164" cy="70675"/>
              <a:chOff x="3915123" y="3410331"/>
              <a:chExt cx="931164" cy="70675"/>
            </a:xfrm>
          </p:grpSpPr>
          <p:sp>
            <p:nvSpPr>
              <p:cNvPr id="148" name="フリーフォーム: 図形 147">
                <a:extLst>
                  <a:ext uri="{FF2B5EF4-FFF2-40B4-BE49-F238E27FC236}">
                    <a16:creationId xmlns:a16="http://schemas.microsoft.com/office/drawing/2014/main" id="{D301ACFE-106C-0192-2D0F-9DD17D75C693}"/>
                  </a:ext>
                </a:extLst>
              </p:cNvPr>
              <p:cNvSpPr/>
              <p:nvPr/>
            </p:nvSpPr>
            <p:spPr>
              <a:xfrm>
                <a:off x="3965130" y="3443573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9" name="フリーフォーム: 図形 148">
                <a:extLst>
                  <a:ext uri="{FF2B5EF4-FFF2-40B4-BE49-F238E27FC236}">
                    <a16:creationId xmlns:a16="http://schemas.microsoft.com/office/drawing/2014/main" id="{6E5BC5A7-2D1D-FFCB-3A8E-80B2A331A395}"/>
                  </a:ext>
                </a:extLst>
              </p:cNvPr>
              <p:cNvSpPr/>
              <p:nvPr/>
            </p:nvSpPr>
            <p:spPr>
              <a:xfrm>
                <a:off x="4779422" y="3410331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0" name="フリーフォーム: 図形 149">
                <a:extLst>
                  <a:ext uri="{FF2B5EF4-FFF2-40B4-BE49-F238E27FC236}">
                    <a16:creationId xmlns:a16="http://schemas.microsoft.com/office/drawing/2014/main" id="{C2324F56-199F-D1DA-62E2-409E9FE57AA4}"/>
                  </a:ext>
                </a:extLst>
              </p:cNvPr>
              <p:cNvSpPr/>
              <p:nvPr/>
            </p:nvSpPr>
            <p:spPr>
              <a:xfrm>
                <a:off x="3915123" y="3414331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51" name="図 150">
              <a:extLst>
                <a:ext uri="{FF2B5EF4-FFF2-40B4-BE49-F238E27FC236}">
                  <a16:creationId xmlns:a16="http://schemas.microsoft.com/office/drawing/2014/main" id="{62D81C21-2B35-A942-43BC-57E8E2E74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66393" y="3205162"/>
              <a:ext cx="419100" cy="150018"/>
            </a:xfrm>
            <a:custGeom>
              <a:avLst/>
              <a:gdLst>
                <a:gd name="connsiteX0" fmla="*/ -1 w 419100"/>
                <a:gd name="connsiteY0" fmla="*/ -1 h 150018"/>
                <a:gd name="connsiteX1" fmla="*/ 419100 w 419100"/>
                <a:gd name="connsiteY1" fmla="*/ -1 h 150018"/>
                <a:gd name="connsiteX2" fmla="*/ 419100 w 419100"/>
                <a:gd name="connsiteY2" fmla="*/ 150018 h 150018"/>
                <a:gd name="connsiteX3" fmla="*/ -1 w 41910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50018">
                  <a:moveTo>
                    <a:pt x="-1" y="-1"/>
                  </a:moveTo>
                  <a:lnTo>
                    <a:pt x="419100" y="-1"/>
                  </a:lnTo>
                  <a:lnTo>
                    <a:pt x="41910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152" name="グラフィックス 3">
            <a:extLst>
              <a:ext uri="{FF2B5EF4-FFF2-40B4-BE49-F238E27FC236}">
                <a16:creationId xmlns:a16="http://schemas.microsoft.com/office/drawing/2014/main" id="{542888EB-A555-C953-2639-DF78FDEA381A}"/>
              </a:ext>
            </a:extLst>
          </p:cNvPr>
          <p:cNvGrpSpPr/>
          <p:nvPr/>
        </p:nvGrpSpPr>
        <p:grpSpPr>
          <a:xfrm>
            <a:off x="3523456" y="2495550"/>
            <a:ext cx="1619250" cy="1133475"/>
            <a:chOff x="3523456" y="2495550"/>
            <a:chExt cx="1619250" cy="1133475"/>
          </a:xfrm>
          <a:noFill/>
        </p:grpSpPr>
        <p:sp>
          <p:nvSpPr>
            <p:cNvPr id="153" name="フリーフォーム: 図形 152">
              <a:extLst>
                <a:ext uri="{FF2B5EF4-FFF2-40B4-BE49-F238E27FC236}">
                  <a16:creationId xmlns:a16="http://schemas.microsoft.com/office/drawing/2014/main" id="{382C8B34-5F17-E947-EA4D-3F9B3E0B1349}"/>
                </a:ext>
              </a:extLst>
            </p:cNvPr>
            <p:cNvSpPr/>
            <p:nvPr/>
          </p:nvSpPr>
          <p:spPr>
            <a:xfrm>
              <a:off x="3523456" y="2495550"/>
              <a:ext cx="1619250" cy="1133475"/>
            </a:xfrm>
            <a:custGeom>
              <a:avLst/>
              <a:gdLst>
                <a:gd name="connsiteX0" fmla="*/ 0 w 1619250"/>
                <a:gd name="connsiteY0" fmla="*/ 0 h 1133475"/>
                <a:gd name="connsiteX1" fmla="*/ 1619250 w 1619250"/>
                <a:gd name="connsiteY1" fmla="*/ 0 h 1133475"/>
                <a:gd name="connsiteX2" fmla="*/ 1619250 w 1619250"/>
                <a:gd name="connsiteY2" fmla="*/ 1133475 h 1133475"/>
                <a:gd name="connsiteX3" fmla="*/ 0 w 1619250"/>
                <a:gd name="connsiteY3" fmla="*/ 1133475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1133475">
                  <a:moveTo>
                    <a:pt x="0" y="0"/>
                  </a:moveTo>
                  <a:lnTo>
                    <a:pt x="1619250" y="0"/>
                  </a:lnTo>
                  <a:lnTo>
                    <a:pt x="1619250" y="1133475"/>
                  </a:lnTo>
                  <a:lnTo>
                    <a:pt x="0" y="113347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54" name="図 153">
              <a:extLst>
                <a:ext uri="{FF2B5EF4-FFF2-40B4-BE49-F238E27FC236}">
                  <a16:creationId xmlns:a16="http://schemas.microsoft.com/office/drawing/2014/main" id="{66BC2544-7D63-4969-05C3-4C677015F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632993" y="2562225"/>
              <a:ext cx="1504950" cy="161925"/>
            </a:xfrm>
            <a:custGeom>
              <a:avLst/>
              <a:gdLst>
                <a:gd name="connsiteX0" fmla="*/ -1 w 1504950"/>
                <a:gd name="connsiteY0" fmla="*/ -1 h 161925"/>
                <a:gd name="connsiteX1" fmla="*/ 1504950 w 1504950"/>
                <a:gd name="connsiteY1" fmla="*/ -1 h 161925"/>
                <a:gd name="connsiteX2" fmla="*/ 1504950 w 1504950"/>
                <a:gd name="connsiteY2" fmla="*/ 161925 h 161925"/>
                <a:gd name="connsiteX3" fmla="*/ -1 w 150495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950" h="161925">
                  <a:moveTo>
                    <a:pt x="-1" y="-1"/>
                  </a:moveTo>
                  <a:lnTo>
                    <a:pt x="1504950" y="-1"/>
                  </a:lnTo>
                  <a:lnTo>
                    <a:pt x="1504950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56" name="グラフィックス 3">
            <a:extLst>
              <a:ext uri="{FF2B5EF4-FFF2-40B4-BE49-F238E27FC236}">
                <a16:creationId xmlns:a16="http://schemas.microsoft.com/office/drawing/2014/main" id="{BF42F7AF-7805-D42D-3184-D0B514A2EA49}"/>
              </a:ext>
            </a:extLst>
          </p:cNvPr>
          <p:cNvGrpSpPr/>
          <p:nvPr/>
        </p:nvGrpSpPr>
        <p:grpSpPr>
          <a:xfrm>
            <a:off x="12024518" y="5819775"/>
            <a:ext cx="1390650" cy="751332"/>
            <a:chOff x="12024518" y="5819775"/>
            <a:chExt cx="1390650" cy="751332"/>
          </a:xfrm>
        </p:grpSpPr>
        <p:sp>
          <p:nvSpPr>
            <p:cNvPr id="157" name="フリーフォーム: 図形 156">
              <a:extLst>
                <a:ext uri="{FF2B5EF4-FFF2-40B4-BE49-F238E27FC236}">
                  <a16:creationId xmlns:a16="http://schemas.microsoft.com/office/drawing/2014/main" id="{46AB0278-22D8-A7FD-38F1-71F3BBB5128C}"/>
                </a:ext>
              </a:extLst>
            </p:cNvPr>
            <p:cNvSpPr/>
            <p:nvPr/>
          </p:nvSpPr>
          <p:spPr>
            <a:xfrm>
              <a:off x="12024518" y="5819775"/>
              <a:ext cx="1357312" cy="701325"/>
            </a:xfrm>
            <a:custGeom>
              <a:avLst/>
              <a:gdLst>
                <a:gd name="connsiteX0" fmla="*/ 1357313 w 1357312"/>
                <a:gd name="connsiteY0" fmla="*/ 701326 h 701325"/>
                <a:gd name="connsiteX1" fmla="*/ 1357313 w 1357312"/>
                <a:gd name="connsiteY1" fmla="*/ 381000 h 701325"/>
                <a:gd name="connsiteX2" fmla="*/ 952 w 1357312"/>
                <a:gd name="connsiteY2" fmla="*/ 381000 h 701325"/>
                <a:gd name="connsiteX3" fmla="*/ 0 w 1357312"/>
                <a:gd name="connsiteY3" fmla="*/ 0 h 70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7312" h="701325">
                  <a:moveTo>
                    <a:pt x="1357313" y="701326"/>
                  </a:moveTo>
                  <a:lnTo>
                    <a:pt x="1357313" y="381000"/>
                  </a:lnTo>
                  <a:lnTo>
                    <a:pt x="952" y="38100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8" name="フリーフォーム: 図形 157">
              <a:extLst>
                <a:ext uri="{FF2B5EF4-FFF2-40B4-BE49-F238E27FC236}">
                  <a16:creationId xmlns:a16="http://schemas.microsoft.com/office/drawing/2014/main" id="{DE50905F-E735-69C8-0E18-8DFD9B776135}"/>
                </a:ext>
              </a:extLst>
            </p:cNvPr>
            <p:cNvSpPr/>
            <p:nvPr/>
          </p:nvSpPr>
          <p:spPr>
            <a:xfrm>
              <a:off x="13348493" y="6504432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59" name="図 158">
            <a:extLst>
              <a:ext uri="{FF2B5EF4-FFF2-40B4-BE49-F238E27FC236}">
                <a16:creationId xmlns:a16="http://schemas.microsoft.com/office/drawing/2014/main" id="{42C6C24D-8215-F5A3-41A7-518F547E86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914981" y="5957887"/>
            <a:ext cx="1685925" cy="150018"/>
          </a:xfrm>
          <a:custGeom>
            <a:avLst/>
            <a:gdLst>
              <a:gd name="connsiteX0" fmla="*/ -1 w 1685925"/>
              <a:gd name="connsiteY0" fmla="*/ -1 h 150018"/>
              <a:gd name="connsiteX1" fmla="*/ 1685925 w 1685925"/>
              <a:gd name="connsiteY1" fmla="*/ -1 h 150018"/>
              <a:gd name="connsiteX2" fmla="*/ 1685925 w 1685925"/>
              <a:gd name="connsiteY2" fmla="*/ 150018 h 150018"/>
              <a:gd name="connsiteX3" fmla="*/ -1 w 1685925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0018">
                <a:moveTo>
                  <a:pt x="-1" y="-1"/>
                </a:moveTo>
                <a:lnTo>
                  <a:pt x="1685925" y="-1"/>
                </a:lnTo>
                <a:lnTo>
                  <a:pt x="1685925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173" name="フリーフォーム: 図形 172">
            <a:extLst>
              <a:ext uri="{FF2B5EF4-FFF2-40B4-BE49-F238E27FC236}">
                <a16:creationId xmlns:a16="http://schemas.microsoft.com/office/drawing/2014/main" id="{EFE92829-53BD-CA41-7A40-8F7BE5B561CF}"/>
              </a:ext>
            </a:extLst>
          </p:cNvPr>
          <p:cNvSpPr/>
          <p:nvPr/>
        </p:nvSpPr>
        <p:spPr>
          <a:xfrm>
            <a:off x="12572206" y="5260181"/>
            <a:ext cx="1428750" cy="547687"/>
          </a:xfrm>
          <a:custGeom>
            <a:avLst/>
            <a:gdLst>
              <a:gd name="connsiteX0" fmla="*/ 1419225 w 1428750"/>
              <a:gd name="connsiteY0" fmla="*/ 0 h 547687"/>
              <a:gd name="connsiteX1" fmla="*/ 1428750 w 1428750"/>
              <a:gd name="connsiteY1" fmla="*/ 9525 h 547687"/>
              <a:gd name="connsiteX2" fmla="*/ 1428750 w 1428750"/>
              <a:gd name="connsiteY2" fmla="*/ 538163 h 547687"/>
              <a:gd name="connsiteX3" fmla="*/ 1419225 w 1428750"/>
              <a:gd name="connsiteY3" fmla="*/ 547688 h 547687"/>
              <a:gd name="connsiteX4" fmla="*/ 9525 w 1428750"/>
              <a:gd name="connsiteY4" fmla="*/ 547688 h 547687"/>
              <a:gd name="connsiteX5" fmla="*/ 0 w 1428750"/>
              <a:gd name="connsiteY5" fmla="*/ 538163 h 547687"/>
              <a:gd name="connsiteX6" fmla="*/ 0 w 1428750"/>
              <a:gd name="connsiteY6" fmla="*/ 9525 h 547687"/>
              <a:gd name="connsiteX7" fmla="*/ 9525 w 1428750"/>
              <a:gd name="connsiteY7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47687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38163"/>
                </a:lnTo>
                <a:cubicBezTo>
                  <a:pt x="1428750" y="543423"/>
                  <a:pt x="1424485" y="547688"/>
                  <a:pt x="1419225" y="547688"/>
                </a:cubicBezTo>
                <a:lnTo>
                  <a:pt x="9525" y="547688"/>
                </a:lnTo>
                <a:cubicBezTo>
                  <a:pt x="4264" y="547688"/>
                  <a:pt x="0" y="543423"/>
                  <a:pt x="0" y="538163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E1D5E7"/>
          </a:solidFill>
          <a:ln w="9525" cap="flat">
            <a:solidFill>
              <a:srgbClr val="9673A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ED96F180-26EB-5EB0-0C4E-540A5D617F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662693" y="5362575"/>
            <a:ext cx="1257300" cy="161925"/>
          </a:xfrm>
          <a:custGeom>
            <a:avLst/>
            <a:gdLst>
              <a:gd name="connsiteX0" fmla="*/ -1 w 1257300"/>
              <a:gd name="connsiteY0" fmla="*/ -1 h 161925"/>
              <a:gd name="connsiteX1" fmla="*/ 1257300 w 1257300"/>
              <a:gd name="connsiteY1" fmla="*/ -1 h 161925"/>
              <a:gd name="connsiteX2" fmla="*/ 1257300 w 1257300"/>
              <a:gd name="connsiteY2" fmla="*/ 161925 h 161925"/>
              <a:gd name="connsiteX3" fmla="*/ -1 w 12573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161925">
                <a:moveTo>
                  <a:pt x="-1" y="-1"/>
                </a:moveTo>
                <a:lnTo>
                  <a:pt x="1257300" y="-1"/>
                </a:lnTo>
                <a:lnTo>
                  <a:pt x="12573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76" name="フリーフォーム: 図形 175">
            <a:extLst>
              <a:ext uri="{FF2B5EF4-FFF2-40B4-BE49-F238E27FC236}">
                <a16:creationId xmlns:a16="http://schemas.microsoft.com/office/drawing/2014/main" id="{84BA383F-0A45-853B-E29D-44E6F5FC11BC}"/>
              </a:ext>
            </a:extLst>
          </p:cNvPr>
          <p:cNvSpPr/>
          <p:nvPr/>
        </p:nvSpPr>
        <p:spPr>
          <a:xfrm>
            <a:off x="12347130" y="5534025"/>
            <a:ext cx="640651" cy="95250"/>
          </a:xfrm>
          <a:custGeom>
            <a:avLst/>
            <a:gdLst>
              <a:gd name="connsiteX0" fmla="*/ 0 w 640651"/>
              <a:gd name="connsiteY0" fmla="*/ 0 h 95250"/>
              <a:gd name="connsiteX1" fmla="*/ 415576 w 640651"/>
              <a:gd name="connsiteY1" fmla="*/ 0 h 95250"/>
              <a:gd name="connsiteX2" fmla="*/ 415576 w 640651"/>
              <a:gd name="connsiteY2" fmla="*/ 95250 h 95250"/>
              <a:gd name="connsiteX3" fmla="*/ 640652 w 64065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95250">
                <a:moveTo>
                  <a:pt x="0" y="0"/>
                </a:moveTo>
                <a:lnTo>
                  <a:pt x="415576" y="0"/>
                </a:lnTo>
                <a:lnTo>
                  <a:pt x="415576" y="95250"/>
                </a:lnTo>
                <a:lnTo>
                  <a:pt x="640652" y="9525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7" name="フリーフォーム: 図形 176">
            <a:extLst>
              <a:ext uri="{FF2B5EF4-FFF2-40B4-BE49-F238E27FC236}">
                <a16:creationId xmlns:a16="http://schemas.microsoft.com/office/drawing/2014/main" id="{440CB9CA-1404-431C-90AA-BC28DCCF2D03}"/>
              </a:ext>
            </a:extLst>
          </p:cNvPr>
          <p:cNvSpPr/>
          <p:nvPr/>
        </p:nvSpPr>
        <p:spPr>
          <a:xfrm>
            <a:off x="12297123" y="550068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8" name="フリーフォーム: 図形 177">
            <a:extLst>
              <a:ext uri="{FF2B5EF4-FFF2-40B4-BE49-F238E27FC236}">
                <a16:creationId xmlns:a16="http://schemas.microsoft.com/office/drawing/2014/main" id="{8065F8DD-ECBB-5BF6-F1A3-E1ABA17AB4B6}"/>
              </a:ext>
            </a:extLst>
          </p:cNvPr>
          <p:cNvSpPr/>
          <p:nvPr/>
        </p:nvSpPr>
        <p:spPr>
          <a:xfrm>
            <a:off x="12971113" y="55959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0" name="フリーフォーム: 図形 179">
            <a:extLst>
              <a:ext uri="{FF2B5EF4-FFF2-40B4-BE49-F238E27FC236}">
                <a16:creationId xmlns:a16="http://schemas.microsoft.com/office/drawing/2014/main" id="{0B1051A9-7285-CC21-DC50-855972801963}"/>
              </a:ext>
            </a:extLst>
          </p:cNvPr>
          <p:cNvSpPr/>
          <p:nvPr/>
        </p:nvSpPr>
        <p:spPr>
          <a:xfrm>
            <a:off x="11238706" y="5248275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1" name="グラフィックス 3">
            <a:extLst>
              <a:ext uri="{FF2B5EF4-FFF2-40B4-BE49-F238E27FC236}">
                <a16:creationId xmlns:a16="http://schemas.microsoft.com/office/drawing/2014/main" id="{FB44B75E-DC4C-B516-B382-03E17F23EF94}"/>
              </a:ext>
            </a:extLst>
          </p:cNvPr>
          <p:cNvGrpSpPr/>
          <p:nvPr/>
        </p:nvGrpSpPr>
        <p:grpSpPr>
          <a:xfrm>
            <a:off x="11376818" y="5386387"/>
            <a:ext cx="838200" cy="314325"/>
            <a:chOff x="11376818" y="5386387"/>
            <a:chExt cx="838200" cy="314325"/>
          </a:xfrm>
        </p:grpSpPr>
        <p:sp>
          <p:nvSpPr>
            <p:cNvPr id="182" name="フリーフォーム: 図形 181">
              <a:extLst>
                <a:ext uri="{FF2B5EF4-FFF2-40B4-BE49-F238E27FC236}">
                  <a16:creationId xmlns:a16="http://schemas.microsoft.com/office/drawing/2014/main" id="{211219A1-3ED5-2278-C658-2387A09FE482}"/>
                </a:ext>
              </a:extLst>
            </p:cNvPr>
            <p:cNvSpPr/>
            <p:nvPr/>
          </p:nvSpPr>
          <p:spPr>
            <a:xfrm>
              <a:off x="11376818" y="5386387"/>
              <a:ext cx="285750" cy="285750"/>
            </a:xfrm>
            <a:custGeom>
              <a:avLst/>
              <a:gdLst>
                <a:gd name="connsiteX0" fmla="*/ 243717 w 285750"/>
                <a:gd name="connsiteY0" fmla="*/ 171780 h 285750"/>
                <a:gd name="connsiteX1" fmla="*/ 243717 w 285750"/>
                <a:gd name="connsiteY1" fmla="*/ 214642 h 285750"/>
                <a:gd name="connsiteX2" fmla="*/ 172280 w 285750"/>
                <a:gd name="connsiteY2" fmla="*/ 143205 h 285750"/>
                <a:gd name="connsiteX3" fmla="*/ 243717 w 285750"/>
                <a:gd name="connsiteY3" fmla="*/ 71767 h 285750"/>
                <a:gd name="connsiteX4" fmla="*/ 243717 w 285750"/>
                <a:gd name="connsiteY4" fmla="*/ 114630 h 285750"/>
                <a:gd name="connsiteX5" fmla="*/ 286580 w 285750"/>
                <a:gd name="connsiteY5" fmla="*/ 114630 h 285750"/>
                <a:gd name="connsiteX6" fmla="*/ 286580 w 285750"/>
                <a:gd name="connsiteY6" fmla="*/ 171780 h 285750"/>
                <a:gd name="connsiteX7" fmla="*/ 43692 w 285750"/>
                <a:gd name="connsiteY7" fmla="*/ 114630 h 285750"/>
                <a:gd name="connsiteX8" fmla="*/ 830 w 285750"/>
                <a:gd name="connsiteY8" fmla="*/ 114630 h 285750"/>
                <a:gd name="connsiteX9" fmla="*/ 830 w 285750"/>
                <a:gd name="connsiteY9" fmla="*/ 171780 h 285750"/>
                <a:gd name="connsiteX10" fmla="*/ 43692 w 285750"/>
                <a:gd name="connsiteY10" fmla="*/ 171780 h 285750"/>
                <a:gd name="connsiteX11" fmla="*/ 43692 w 285750"/>
                <a:gd name="connsiteY11" fmla="*/ 214642 h 285750"/>
                <a:gd name="connsiteX12" fmla="*/ 115130 w 285750"/>
                <a:gd name="connsiteY12" fmla="*/ 143205 h 285750"/>
                <a:gd name="connsiteX13" fmla="*/ 43692 w 285750"/>
                <a:gd name="connsiteY13" fmla="*/ 71767 h 285750"/>
                <a:gd name="connsiteX14" fmla="*/ 172280 w 285750"/>
                <a:gd name="connsiteY14" fmla="*/ 214642 h 285750"/>
                <a:gd name="connsiteX15" fmla="*/ 172280 w 285750"/>
                <a:gd name="connsiteY15" fmla="*/ 171780 h 285750"/>
                <a:gd name="connsiteX16" fmla="*/ 115130 w 285750"/>
                <a:gd name="connsiteY16" fmla="*/ 171780 h 285750"/>
                <a:gd name="connsiteX17" fmla="*/ 115130 w 285750"/>
                <a:gd name="connsiteY17" fmla="*/ 214642 h 285750"/>
                <a:gd name="connsiteX18" fmla="*/ 72267 w 285750"/>
                <a:gd name="connsiteY18" fmla="*/ 214642 h 285750"/>
                <a:gd name="connsiteX19" fmla="*/ 143705 w 285750"/>
                <a:gd name="connsiteY19" fmla="*/ 286080 h 285750"/>
                <a:gd name="connsiteX20" fmla="*/ 215142 w 285750"/>
                <a:gd name="connsiteY20" fmla="*/ 214642 h 285750"/>
                <a:gd name="connsiteX21" fmla="*/ 172280 w 285750"/>
                <a:gd name="connsiteY21" fmla="*/ 71767 h 285750"/>
                <a:gd name="connsiteX22" fmla="*/ 172280 w 285750"/>
                <a:gd name="connsiteY22" fmla="*/ 114630 h 285750"/>
                <a:gd name="connsiteX23" fmla="*/ 115130 w 285750"/>
                <a:gd name="connsiteY23" fmla="*/ 114630 h 285750"/>
                <a:gd name="connsiteX24" fmla="*/ 115130 w 285750"/>
                <a:gd name="connsiteY24" fmla="*/ 71767 h 285750"/>
                <a:gd name="connsiteX25" fmla="*/ 72267 w 285750"/>
                <a:gd name="connsiteY25" fmla="*/ 71767 h 285750"/>
                <a:gd name="connsiteX26" fmla="*/ 143705 w 285750"/>
                <a:gd name="connsiteY26" fmla="*/ 330 h 285750"/>
                <a:gd name="connsiteX27" fmla="*/ 215142 w 285750"/>
                <a:gd name="connsiteY27" fmla="*/ 71767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5750" h="285750">
                  <a:moveTo>
                    <a:pt x="243717" y="171780"/>
                  </a:moveTo>
                  <a:lnTo>
                    <a:pt x="243717" y="214642"/>
                  </a:lnTo>
                  <a:lnTo>
                    <a:pt x="172280" y="143205"/>
                  </a:lnTo>
                  <a:lnTo>
                    <a:pt x="243717" y="71767"/>
                  </a:lnTo>
                  <a:lnTo>
                    <a:pt x="243717" y="114630"/>
                  </a:lnTo>
                  <a:lnTo>
                    <a:pt x="286580" y="114630"/>
                  </a:lnTo>
                  <a:lnTo>
                    <a:pt x="286580" y="171780"/>
                  </a:lnTo>
                  <a:close/>
                  <a:moveTo>
                    <a:pt x="43692" y="114630"/>
                  </a:moveTo>
                  <a:lnTo>
                    <a:pt x="830" y="114630"/>
                  </a:lnTo>
                  <a:lnTo>
                    <a:pt x="830" y="171780"/>
                  </a:lnTo>
                  <a:lnTo>
                    <a:pt x="43692" y="171780"/>
                  </a:lnTo>
                  <a:lnTo>
                    <a:pt x="43692" y="214642"/>
                  </a:lnTo>
                  <a:lnTo>
                    <a:pt x="115130" y="143205"/>
                  </a:lnTo>
                  <a:lnTo>
                    <a:pt x="43692" y="71767"/>
                  </a:lnTo>
                  <a:close/>
                  <a:moveTo>
                    <a:pt x="172280" y="214642"/>
                  </a:moveTo>
                  <a:lnTo>
                    <a:pt x="172280" y="171780"/>
                  </a:lnTo>
                  <a:lnTo>
                    <a:pt x="115130" y="171780"/>
                  </a:lnTo>
                  <a:lnTo>
                    <a:pt x="115130" y="214642"/>
                  </a:lnTo>
                  <a:lnTo>
                    <a:pt x="72267" y="214642"/>
                  </a:lnTo>
                  <a:lnTo>
                    <a:pt x="143705" y="286080"/>
                  </a:lnTo>
                  <a:lnTo>
                    <a:pt x="215142" y="214642"/>
                  </a:lnTo>
                  <a:close/>
                  <a:moveTo>
                    <a:pt x="172280" y="71767"/>
                  </a:moveTo>
                  <a:lnTo>
                    <a:pt x="172280" y="114630"/>
                  </a:lnTo>
                  <a:lnTo>
                    <a:pt x="115130" y="114630"/>
                  </a:lnTo>
                  <a:lnTo>
                    <a:pt x="115130" y="71767"/>
                  </a:lnTo>
                  <a:lnTo>
                    <a:pt x="72267" y="71767"/>
                  </a:lnTo>
                  <a:lnTo>
                    <a:pt x="143705" y="330"/>
                  </a:lnTo>
                  <a:lnTo>
                    <a:pt x="215142" y="71767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83" name="図 182">
              <a:extLst>
                <a:ext uri="{FF2B5EF4-FFF2-40B4-BE49-F238E27FC236}">
                  <a16:creationId xmlns:a16="http://schemas.microsoft.com/office/drawing/2014/main" id="{A12DC70A-3DB0-5EBD-6B1D-336F5BE05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872118" y="5395912"/>
              <a:ext cx="342900" cy="304800"/>
            </a:xfrm>
            <a:custGeom>
              <a:avLst/>
              <a:gdLst>
                <a:gd name="connsiteX0" fmla="*/ -1 w 342900"/>
                <a:gd name="connsiteY0" fmla="*/ -1 h 304800"/>
                <a:gd name="connsiteX1" fmla="*/ 342900 w 342900"/>
                <a:gd name="connsiteY1" fmla="*/ -1 h 304800"/>
                <a:gd name="connsiteX2" fmla="*/ 342900 w 342900"/>
                <a:gd name="connsiteY2" fmla="*/ 304800 h 304800"/>
                <a:gd name="connsiteX3" fmla="*/ -1 w 3429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04800">
                  <a:moveTo>
                    <a:pt x="-1" y="-1"/>
                  </a:moveTo>
                  <a:lnTo>
                    <a:pt x="342900" y="-1"/>
                  </a:lnTo>
                  <a:lnTo>
                    <a:pt x="3429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85" name="フリーフォーム: 図形 184">
            <a:extLst>
              <a:ext uri="{FF2B5EF4-FFF2-40B4-BE49-F238E27FC236}">
                <a16:creationId xmlns:a16="http://schemas.microsoft.com/office/drawing/2014/main" id="{775DE052-5318-6818-46C2-AEFD627E1175}"/>
              </a:ext>
            </a:extLst>
          </p:cNvPr>
          <p:cNvSpPr/>
          <p:nvPr/>
        </p:nvSpPr>
        <p:spPr>
          <a:xfrm>
            <a:off x="6857206" y="3343275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4"/>
                  <a:pt x="1333500" y="9525"/>
                </a:cubicBezTo>
                <a:lnTo>
                  <a:pt x="1333500" y="561975"/>
                </a:lnTo>
                <a:cubicBezTo>
                  <a:pt x="1333500" y="567236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6" name="グラフィックス 3">
            <a:extLst>
              <a:ext uri="{FF2B5EF4-FFF2-40B4-BE49-F238E27FC236}">
                <a16:creationId xmlns:a16="http://schemas.microsoft.com/office/drawing/2014/main" id="{0A215D01-F8B9-8905-1C98-18563C0E2D31}"/>
              </a:ext>
            </a:extLst>
          </p:cNvPr>
          <p:cNvGrpSpPr/>
          <p:nvPr/>
        </p:nvGrpSpPr>
        <p:grpSpPr>
          <a:xfrm>
            <a:off x="6995318" y="3490912"/>
            <a:ext cx="1123950" cy="304800"/>
            <a:chOff x="6995318" y="3490912"/>
            <a:chExt cx="1123950" cy="304800"/>
          </a:xfrm>
        </p:grpSpPr>
        <p:grpSp>
          <p:nvGrpSpPr>
            <p:cNvPr id="187" name="グラフィックス 3">
              <a:extLst>
                <a:ext uri="{FF2B5EF4-FFF2-40B4-BE49-F238E27FC236}">
                  <a16:creationId xmlns:a16="http://schemas.microsoft.com/office/drawing/2014/main" id="{6186B7BF-4592-903C-F95C-EBE8C522F7BA}"/>
                </a:ext>
              </a:extLst>
            </p:cNvPr>
            <p:cNvGrpSpPr/>
            <p:nvPr/>
          </p:nvGrpSpPr>
          <p:grpSpPr>
            <a:xfrm>
              <a:off x="6995318" y="3490912"/>
              <a:ext cx="285750" cy="257175"/>
              <a:chOff x="6995318" y="3490912"/>
              <a:chExt cx="285750" cy="257175"/>
            </a:xfrm>
          </p:grpSpPr>
          <p:sp>
            <p:nvSpPr>
              <p:cNvPr id="188" name="フリーフォーム: 図形 187">
                <a:extLst>
                  <a:ext uri="{FF2B5EF4-FFF2-40B4-BE49-F238E27FC236}">
                    <a16:creationId xmlns:a16="http://schemas.microsoft.com/office/drawing/2014/main" id="{B8BDCFF5-4A91-98F4-6AA7-4C2931B459F5}"/>
                  </a:ext>
                </a:extLst>
              </p:cNvPr>
              <p:cNvSpPr/>
              <p:nvPr/>
            </p:nvSpPr>
            <p:spPr>
              <a:xfrm>
                <a:off x="6995318" y="3605212"/>
                <a:ext cx="57150" cy="28575"/>
              </a:xfrm>
              <a:custGeom>
                <a:avLst/>
                <a:gdLst>
                  <a:gd name="connsiteX0" fmla="*/ 57516 w 57150"/>
                  <a:gd name="connsiteY0" fmla="*/ 130 h 28575"/>
                  <a:gd name="connsiteX1" fmla="*/ 366 w 57150"/>
                  <a:gd name="connsiteY1" fmla="*/ 130 h 28575"/>
                  <a:gd name="connsiteX2" fmla="*/ 366 w 57150"/>
                  <a:gd name="connsiteY2" fmla="*/ 28705 h 28575"/>
                  <a:gd name="connsiteX3" fmla="*/ 57516 w 57150"/>
                  <a:gd name="connsiteY3" fmla="*/ 2870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8575">
                    <a:moveTo>
                      <a:pt x="57516" y="130"/>
                    </a:moveTo>
                    <a:lnTo>
                      <a:pt x="366" y="130"/>
                    </a:lnTo>
                    <a:lnTo>
                      <a:pt x="366" y="28705"/>
                    </a:lnTo>
                    <a:lnTo>
                      <a:pt x="57516" y="2870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9" name="フリーフォーム: 図形 188">
                <a:extLst>
                  <a:ext uri="{FF2B5EF4-FFF2-40B4-BE49-F238E27FC236}">
                    <a16:creationId xmlns:a16="http://schemas.microsoft.com/office/drawing/2014/main" id="{9E580DB1-7D5D-434F-A606-1A637F08A138}"/>
                  </a:ext>
                </a:extLst>
              </p:cNvPr>
              <p:cNvSpPr/>
              <p:nvPr/>
            </p:nvSpPr>
            <p:spPr>
              <a:xfrm>
                <a:off x="7038181" y="3548062"/>
                <a:ext cx="142875" cy="142875"/>
              </a:xfrm>
              <a:custGeom>
                <a:avLst/>
                <a:gdLst>
                  <a:gd name="connsiteX0" fmla="*/ 369 w 142875"/>
                  <a:gd name="connsiteY0" fmla="*/ 130 h 142875"/>
                  <a:gd name="connsiteX1" fmla="*/ 143244 w 142875"/>
                  <a:gd name="connsiteY1" fmla="*/ 130 h 142875"/>
                  <a:gd name="connsiteX2" fmla="*/ 143244 w 142875"/>
                  <a:gd name="connsiteY2" fmla="*/ 143005 h 142875"/>
                  <a:gd name="connsiteX3" fmla="*/ 369 w 142875"/>
                  <a:gd name="connsiteY3" fmla="*/ 14300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142875">
                    <a:moveTo>
                      <a:pt x="369" y="130"/>
                    </a:moveTo>
                    <a:lnTo>
                      <a:pt x="143244" y="130"/>
                    </a:lnTo>
                    <a:lnTo>
                      <a:pt x="143244" y="143005"/>
                    </a:lnTo>
                    <a:lnTo>
                      <a:pt x="369" y="14300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0" name="フリーフォーム: 図形 189">
                <a:extLst>
                  <a:ext uri="{FF2B5EF4-FFF2-40B4-BE49-F238E27FC236}">
                    <a16:creationId xmlns:a16="http://schemas.microsoft.com/office/drawing/2014/main" id="{002E5672-3A4A-8947-84C0-584FE53878CF}"/>
                  </a:ext>
                </a:extLst>
              </p:cNvPr>
              <p:cNvSpPr/>
              <p:nvPr/>
            </p:nvSpPr>
            <p:spPr>
              <a:xfrm>
                <a:off x="7214345" y="3605212"/>
                <a:ext cx="66722" cy="28575"/>
              </a:xfrm>
              <a:custGeom>
                <a:avLst/>
                <a:gdLst>
                  <a:gd name="connsiteX0" fmla="*/ 67096 w 66722"/>
                  <a:gd name="connsiteY0" fmla="*/ 130 h 28575"/>
                  <a:gd name="connsiteX1" fmla="*/ 373 w 66722"/>
                  <a:gd name="connsiteY1" fmla="*/ 130 h 28575"/>
                  <a:gd name="connsiteX2" fmla="*/ 373 w 66722"/>
                  <a:gd name="connsiteY2" fmla="*/ 28705 h 28575"/>
                  <a:gd name="connsiteX3" fmla="*/ 67096 w 66722"/>
                  <a:gd name="connsiteY3" fmla="*/ 2870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2" h="28575">
                    <a:moveTo>
                      <a:pt x="67096" y="130"/>
                    </a:moveTo>
                    <a:lnTo>
                      <a:pt x="373" y="130"/>
                    </a:lnTo>
                    <a:lnTo>
                      <a:pt x="373" y="28705"/>
                    </a:lnTo>
                    <a:lnTo>
                      <a:pt x="67096" y="2870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1" name="フリーフォーム: 図形 190">
                <a:extLst>
                  <a:ext uri="{FF2B5EF4-FFF2-40B4-BE49-F238E27FC236}">
                    <a16:creationId xmlns:a16="http://schemas.microsoft.com/office/drawing/2014/main" id="{CA1F7572-7B7E-8A58-6AB1-CC7D235C4A98}"/>
                  </a:ext>
                </a:extLst>
              </p:cNvPr>
              <p:cNvSpPr/>
              <p:nvPr/>
            </p:nvSpPr>
            <p:spPr>
              <a:xfrm>
                <a:off x="7081043" y="3490912"/>
                <a:ext cx="157162" cy="257175"/>
              </a:xfrm>
              <a:custGeom>
                <a:avLst/>
                <a:gdLst>
                  <a:gd name="connsiteX0" fmla="*/ 128958 w 157162"/>
                  <a:gd name="connsiteY0" fmla="*/ 28705 h 257175"/>
                  <a:gd name="connsiteX1" fmla="*/ 128958 w 157162"/>
                  <a:gd name="connsiteY1" fmla="*/ 228730 h 257175"/>
                  <a:gd name="connsiteX2" fmla="*/ 370 w 157162"/>
                  <a:gd name="connsiteY2" fmla="*/ 228730 h 257175"/>
                  <a:gd name="connsiteX3" fmla="*/ 370 w 157162"/>
                  <a:gd name="connsiteY3" fmla="*/ 257305 h 257175"/>
                  <a:gd name="connsiteX4" fmla="*/ 157533 w 157162"/>
                  <a:gd name="connsiteY4" fmla="*/ 257305 h 257175"/>
                  <a:gd name="connsiteX5" fmla="*/ 157533 w 157162"/>
                  <a:gd name="connsiteY5" fmla="*/ 228730 h 257175"/>
                  <a:gd name="connsiteX6" fmla="*/ 157533 w 157162"/>
                  <a:gd name="connsiteY6" fmla="*/ 28705 h 257175"/>
                  <a:gd name="connsiteX7" fmla="*/ 157533 w 157162"/>
                  <a:gd name="connsiteY7" fmla="*/ 130 h 257175"/>
                  <a:gd name="connsiteX8" fmla="*/ 370 w 157162"/>
                  <a:gd name="connsiteY8" fmla="*/ 130 h 257175"/>
                  <a:gd name="connsiteX9" fmla="*/ 370 w 157162"/>
                  <a:gd name="connsiteY9" fmla="*/ 28705 h 257175"/>
                  <a:gd name="connsiteX10" fmla="*/ 28945 w 157162"/>
                  <a:gd name="connsiteY10" fmla="*/ 57280 h 257175"/>
                  <a:gd name="connsiteX11" fmla="*/ 100383 w 157162"/>
                  <a:gd name="connsiteY11" fmla="*/ 57280 h 257175"/>
                  <a:gd name="connsiteX12" fmla="*/ 100383 w 157162"/>
                  <a:gd name="connsiteY12" fmla="*/ 200155 h 257175"/>
                  <a:gd name="connsiteX13" fmla="*/ 28945 w 157162"/>
                  <a:gd name="connsiteY13" fmla="*/ 20015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7162" h="257175">
                    <a:moveTo>
                      <a:pt x="128958" y="28705"/>
                    </a:moveTo>
                    <a:lnTo>
                      <a:pt x="128958" y="228730"/>
                    </a:lnTo>
                    <a:lnTo>
                      <a:pt x="370" y="228730"/>
                    </a:lnTo>
                    <a:lnTo>
                      <a:pt x="370" y="257305"/>
                    </a:lnTo>
                    <a:lnTo>
                      <a:pt x="157533" y="257305"/>
                    </a:lnTo>
                    <a:lnTo>
                      <a:pt x="157533" y="228730"/>
                    </a:lnTo>
                    <a:lnTo>
                      <a:pt x="157533" y="28705"/>
                    </a:lnTo>
                    <a:lnTo>
                      <a:pt x="157533" y="130"/>
                    </a:lnTo>
                    <a:lnTo>
                      <a:pt x="370" y="130"/>
                    </a:lnTo>
                    <a:lnTo>
                      <a:pt x="370" y="28705"/>
                    </a:lnTo>
                    <a:close/>
                    <a:moveTo>
                      <a:pt x="28945" y="57280"/>
                    </a:moveTo>
                    <a:lnTo>
                      <a:pt x="100383" y="57280"/>
                    </a:lnTo>
                    <a:lnTo>
                      <a:pt x="100383" y="200155"/>
                    </a:lnTo>
                    <a:lnTo>
                      <a:pt x="28945" y="20015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92" name="図 191">
              <a:extLst>
                <a:ext uri="{FF2B5EF4-FFF2-40B4-BE49-F238E27FC236}">
                  <a16:creationId xmlns:a16="http://schemas.microsoft.com/office/drawing/2014/main" id="{11D3A6BF-4684-9026-0D9A-90DDD3F51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490618" y="3490912"/>
              <a:ext cx="628650" cy="304800"/>
            </a:xfrm>
            <a:custGeom>
              <a:avLst/>
              <a:gdLst>
                <a:gd name="connsiteX0" fmla="*/ -1 w 628650"/>
                <a:gd name="connsiteY0" fmla="*/ -1 h 304800"/>
                <a:gd name="connsiteX1" fmla="*/ 628650 w 628650"/>
                <a:gd name="connsiteY1" fmla="*/ -1 h 304800"/>
                <a:gd name="connsiteX2" fmla="*/ 628650 w 628650"/>
                <a:gd name="connsiteY2" fmla="*/ 304800 h 304800"/>
                <a:gd name="connsiteX3" fmla="*/ -1 w 6286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304800">
                  <a:moveTo>
                    <a:pt x="-1" y="-1"/>
                  </a:moveTo>
                  <a:lnTo>
                    <a:pt x="628650" y="-1"/>
                  </a:lnTo>
                  <a:lnTo>
                    <a:pt x="6286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94" name="フリーフォーム: 図形 193">
            <a:extLst>
              <a:ext uri="{FF2B5EF4-FFF2-40B4-BE49-F238E27FC236}">
                <a16:creationId xmlns:a16="http://schemas.microsoft.com/office/drawing/2014/main" id="{1F9B7B11-C5FB-5240-A214-89722823CEC1}"/>
              </a:ext>
            </a:extLst>
          </p:cNvPr>
          <p:cNvSpPr/>
          <p:nvPr/>
        </p:nvSpPr>
        <p:spPr>
          <a:xfrm>
            <a:off x="10667206" y="5343525"/>
            <a:ext cx="571500" cy="381000"/>
          </a:xfrm>
          <a:custGeom>
            <a:avLst/>
            <a:gdLst>
              <a:gd name="connsiteX0" fmla="*/ 514350 w 571500"/>
              <a:gd name="connsiteY0" fmla="*/ 0 h 381000"/>
              <a:gd name="connsiteX1" fmla="*/ 571500 w 571500"/>
              <a:gd name="connsiteY1" fmla="*/ 57150 h 381000"/>
              <a:gd name="connsiteX2" fmla="*/ 571500 w 571500"/>
              <a:gd name="connsiteY2" fmla="*/ 323850 h 381000"/>
              <a:gd name="connsiteX3" fmla="*/ 514350 w 571500"/>
              <a:gd name="connsiteY3" fmla="*/ 381000 h 381000"/>
              <a:gd name="connsiteX4" fmla="*/ 57150 w 571500"/>
              <a:gd name="connsiteY4" fmla="*/ 381000 h 381000"/>
              <a:gd name="connsiteX5" fmla="*/ 0 w 571500"/>
              <a:gd name="connsiteY5" fmla="*/ 323850 h 381000"/>
              <a:gd name="connsiteX6" fmla="*/ 0 w 571500"/>
              <a:gd name="connsiteY6" fmla="*/ 57150 h 381000"/>
              <a:gd name="connsiteX7" fmla="*/ 57150 w 571500"/>
              <a:gd name="connsiteY7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0">
                <a:moveTo>
                  <a:pt x="514350" y="0"/>
                </a:moveTo>
                <a:cubicBezTo>
                  <a:pt x="545913" y="0"/>
                  <a:pt x="571500" y="25587"/>
                  <a:pt x="571500" y="57150"/>
                </a:cubicBezTo>
                <a:lnTo>
                  <a:pt x="571500" y="323850"/>
                </a:lnTo>
                <a:cubicBezTo>
                  <a:pt x="571500" y="355413"/>
                  <a:pt x="545913" y="381000"/>
                  <a:pt x="514350" y="381000"/>
                </a:cubicBezTo>
                <a:lnTo>
                  <a:pt x="57150" y="381000"/>
                </a:lnTo>
                <a:cubicBezTo>
                  <a:pt x="25587" y="381000"/>
                  <a:pt x="0" y="355413"/>
                  <a:pt x="0" y="323850"/>
                </a:cubicBezTo>
                <a:lnTo>
                  <a:pt x="0" y="57150"/>
                </a:lnTo>
                <a:cubicBezTo>
                  <a:pt x="0" y="25587"/>
                  <a:pt x="25587" y="0"/>
                  <a:pt x="57150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90D93-D5FA-8FEA-5AC6-3F8F620CD97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71968" y="5395912"/>
            <a:ext cx="552450" cy="304800"/>
          </a:xfrm>
          <a:custGeom>
            <a:avLst/>
            <a:gdLst>
              <a:gd name="connsiteX0" fmla="*/ -1 w 552450"/>
              <a:gd name="connsiteY0" fmla="*/ -1 h 304800"/>
              <a:gd name="connsiteX1" fmla="*/ 552450 w 552450"/>
              <a:gd name="connsiteY1" fmla="*/ -1 h 304800"/>
              <a:gd name="connsiteX2" fmla="*/ 552450 w 552450"/>
              <a:gd name="connsiteY2" fmla="*/ 304800 h 304800"/>
              <a:gd name="connsiteX3" fmla="*/ -1 w 5524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304800">
                <a:moveTo>
                  <a:pt x="-1" y="-1"/>
                </a:moveTo>
                <a:lnTo>
                  <a:pt x="552450" y="-1"/>
                </a:lnTo>
                <a:lnTo>
                  <a:pt x="55245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198" name="フリーフォーム: 図形 197">
            <a:extLst>
              <a:ext uri="{FF2B5EF4-FFF2-40B4-BE49-F238E27FC236}">
                <a16:creationId xmlns:a16="http://schemas.microsoft.com/office/drawing/2014/main" id="{9961C844-3CF1-8452-2884-93AEA5E483C2}"/>
              </a:ext>
            </a:extLst>
          </p:cNvPr>
          <p:cNvSpPr/>
          <p:nvPr/>
        </p:nvSpPr>
        <p:spPr>
          <a:xfrm>
            <a:off x="13143706" y="5591175"/>
            <a:ext cx="85725" cy="85725"/>
          </a:xfrm>
          <a:custGeom>
            <a:avLst/>
            <a:gdLst>
              <a:gd name="connsiteX0" fmla="*/ 1005 w 85725"/>
              <a:gd name="connsiteY0" fmla="*/ 341 h 85725"/>
              <a:gd name="connsiteX1" fmla="*/ 86730 w 85725"/>
              <a:gd name="connsiteY1" fmla="*/ 341 h 85725"/>
              <a:gd name="connsiteX2" fmla="*/ 86730 w 85725"/>
              <a:gd name="connsiteY2" fmla="*/ 86066 h 85725"/>
              <a:gd name="connsiteX3" fmla="*/ 1005 w 85725"/>
              <a:gd name="connsiteY3" fmla="*/ 86066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85725">
                <a:moveTo>
                  <a:pt x="1005" y="341"/>
                </a:moveTo>
                <a:lnTo>
                  <a:pt x="86730" y="341"/>
                </a:lnTo>
                <a:lnTo>
                  <a:pt x="86730" y="86066"/>
                </a:lnTo>
                <a:lnTo>
                  <a:pt x="1005" y="86066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9" name="フリーフォーム: 図形 198">
            <a:extLst>
              <a:ext uri="{FF2B5EF4-FFF2-40B4-BE49-F238E27FC236}">
                <a16:creationId xmlns:a16="http://schemas.microsoft.com/office/drawing/2014/main" id="{FC36D20F-020B-A67B-8F07-2DDD51C9E21B}"/>
              </a:ext>
            </a:extLst>
          </p:cNvPr>
          <p:cNvSpPr/>
          <p:nvPr/>
        </p:nvSpPr>
        <p:spPr>
          <a:xfrm>
            <a:off x="13115131" y="5491162"/>
            <a:ext cx="142875" cy="57150"/>
          </a:xfrm>
          <a:custGeom>
            <a:avLst/>
            <a:gdLst>
              <a:gd name="connsiteX0" fmla="*/ 58155 w 142875"/>
              <a:gd name="connsiteY0" fmla="*/ 337 h 57150"/>
              <a:gd name="connsiteX1" fmla="*/ 86730 w 142875"/>
              <a:gd name="connsiteY1" fmla="*/ 337 h 57150"/>
              <a:gd name="connsiteX2" fmla="*/ 86730 w 142875"/>
              <a:gd name="connsiteY2" fmla="*/ 57487 h 57150"/>
              <a:gd name="connsiteX3" fmla="*/ 58155 w 142875"/>
              <a:gd name="connsiteY3" fmla="*/ 57487 h 57150"/>
              <a:gd name="connsiteX4" fmla="*/ 1005 w 142875"/>
              <a:gd name="connsiteY4" fmla="*/ 337 h 57150"/>
              <a:gd name="connsiteX5" fmla="*/ 29580 w 142875"/>
              <a:gd name="connsiteY5" fmla="*/ 337 h 57150"/>
              <a:gd name="connsiteX6" fmla="*/ 29580 w 142875"/>
              <a:gd name="connsiteY6" fmla="*/ 57487 h 57150"/>
              <a:gd name="connsiteX7" fmla="*/ 1005 w 142875"/>
              <a:gd name="connsiteY7" fmla="*/ 57487 h 57150"/>
              <a:gd name="connsiteX8" fmla="*/ 115305 w 142875"/>
              <a:gd name="connsiteY8" fmla="*/ 337 h 57150"/>
              <a:gd name="connsiteX9" fmla="*/ 143880 w 142875"/>
              <a:gd name="connsiteY9" fmla="*/ 337 h 57150"/>
              <a:gd name="connsiteX10" fmla="*/ 143880 w 142875"/>
              <a:gd name="connsiteY10" fmla="*/ 57487 h 57150"/>
              <a:gd name="connsiteX11" fmla="*/ 115305 w 142875"/>
              <a:gd name="connsiteY11" fmla="*/ 5748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875" h="57150">
                <a:moveTo>
                  <a:pt x="58155" y="337"/>
                </a:moveTo>
                <a:lnTo>
                  <a:pt x="86730" y="337"/>
                </a:lnTo>
                <a:lnTo>
                  <a:pt x="86730" y="57487"/>
                </a:lnTo>
                <a:lnTo>
                  <a:pt x="58155" y="57487"/>
                </a:lnTo>
                <a:close/>
                <a:moveTo>
                  <a:pt x="1005" y="337"/>
                </a:moveTo>
                <a:lnTo>
                  <a:pt x="29580" y="337"/>
                </a:lnTo>
                <a:lnTo>
                  <a:pt x="29580" y="57487"/>
                </a:lnTo>
                <a:lnTo>
                  <a:pt x="1005" y="57487"/>
                </a:lnTo>
                <a:close/>
                <a:moveTo>
                  <a:pt x="115305" y="337"/>
                </a:moveTo>
                <a:lnTo>
                  <a:pt x="143880" y="337"/>
                </a:lnTo>
                <a:lnTo>
                  <a:pt x="143880" y="57487"/>
                </a:lnTo>
                <a:lnTo>
                  <a:pt x="115305" y="57487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0" name="フリーフォーム: 図形 199">
            <a:extLst>
              <a:ext uri="{FF2B5EF4-FFF2-40B4-BE49-F238E27FC236}">
                <a16:creationId xmlns:a16="http://schemas.microsoft.com/office/drawing/2014/main" id="{7D7A85A2-F282-6A1C-27A4-83A50F897516}"/>
              </a:ext>
            </a:extLst>
          </p:cNvPr>
          <p:cNvSpPr/>
          <p:nvPr/>
        </p:nvSpPr>
        <p:spPr>
          <a:xfrm>
            <a:off x="13115131" y="5562600"/>
            <a:ext cx="214312" cy="214312"/>
          </a:xfrm>
          <a:custGeom>
            <a:avLst/>
            <a:gdLst>
              <a:gd name="connsiteX0" fmla="*/ 58156 w 214312"/>
              <a:gd name="connsiteY0" fmla="*/ 157504 h 214312"/>
              <a:gd name="connsiteX1" fmla="*/ 86731 w 214312"/>
              <a:gd name="connsiteY1" fmla="*/ 157504 h 214312"/>
              <a:gd name="connsiteX2" fmla="*/ 86731 w 214312"/>
              <a:gd name="connsiteY2" fmla="*/ 214654 h 214312"/>
              <a:gd name="connsiteX3" fmla="*/ 58156 w 214312"/>
              <a:gd name="connsiteY3" fmla="*/ 214654 h 214312"/>
              <a:gd name="connsiteX4" fmla="*/ 1006 w 214312"/>
              <a:gd name="connsiteY4" fmla="*/ 157504 h 214312"/>
              <a:gd name="connsiteX5" fmla="*/ 29581 w 214312"/>
              <a:gd name="connsiteY5" fmla="*/ 157504 h 214312"/>
              <a:gd name="connsiteX6" fmla="*/ 29581 w 214312"/>
              <a:gd name="connsiteY6" fmla="*/ 214654 h 214312"/>
              <a:gd name="connsiteX7" fmla="*/ 1006 w 214312"/>
              <a:gd name="connsiteY7" fmla="*/ 214654 h 214312"/>
              <a:gd name="connsiteX8" fmla="*/ 115306 w 214312"/>
              <a:gd name="connsiteY8" fmla="*/ 157504 h 214312"/>
              <a:gd name="connsiteX9" fmla="*/ 143881 w 214312"/>
              <a:gd name="connsiteY9" fmla="*/ 157504 h 214312"/>
              <a:gd name="connsiteX10" fmla="*/ 143881 w 214312"/>
              <a:gd name="connsiteY10" fmla="*/ 214654 h 214312"/>
              <a:gd name="connsiteX11" fmla="*/ 115306 w 214312"/>
              <a:gd name="connsiteY11" fmla="*/ 214654 h 214312"/>
              <a:gd name="connsiteX12" fmla="*/ 158168 w 214312"/>
              <a:gd name="connsiteY12" fmla="*/ 86067 h 214312"/>
              <a:gd name="connsiteX13" fmla="*/ 158168 w 214312"/>
              <a:gd name="connsiteY13" fmla="*/ 57492 h 214312"/>
              <a:gd name="connsiteX14" fmla="*/ 215318 w 214312"/>
              <a:gd name="connsiteY14" fmla="*/ 57492 h 214312"/>
              <a:gd name="connsiteX15" fmla="*/ 215318 w 214312"/>
              <a:gd name="connsiteY15" fmla="*/ 86067 h 214312"/>
              <a:gd name="connsiteX16" fmla="*/ 158168 w 214312"/>
              <a:gd name="connsiteY16" fmla="*/ 143217 h 214312"/>
              <a:gd name="connsiteX17" fmla="*/ 158168 w 214312"/>
              <a:gd name="connsiteY17" fmla="*/ 114642 h 214312"/>
              <a:gd name="connsiteX18" fmla="*/ 215318 w 214312"/>
              <a:gd name="connsiteY18" fmla="*/ 114642 h 214312"/>
              <a:gd name="connsiteX19" fmla="*/ 215318 w 214312"/>
              <a:gd name="connsiteY19" fmla="*/ 143217 h 214312"/>
              <a:gd name="connsiteX20" fmla="*/ 158168 w 214312"/>
              <a:gd name="connsiteY20" fmla="*/ 28917 h 214312"/>
              <a:gd name="connsiteX21" fmla="*/ 158168 w 214312"/>
              <a:gd name="connsiteY21" fmla="*/ 342 h 214312"/>
              <a:gd name="connsiteX22" fmla="*/ 215318 w 214312"/>
              <a:gd name="connsiteY22" fmla="*/ 342 h 214312"/>
              <a:gd name="connsiteX23" fmla="*/ 215318 w 214312"/>
              <a:gd name="connsiteY23" fmla="*/ 28917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312" h="214312">
                <a:moveTo>
                  <a:pt x="58156" y="157504"/>
                </a:moveTo>
                <a:lnTo>
                  <a:pt x="86731" y="157504"/>
                </a:lnTo>
                <a:lnTo>
                  <a:pt x="86731" y="214654"/>
                </a:lnTo>
                <a:lnTo>
                  <a:pt x="58156" y="214654"/>
                </a:lnTo>
                <a:close/>
                <a:moveTo>
                  <a:pt x="1006" y="157504"/>
                </a:moveTo>
                <a:lnTo>
                  <a:pt x="29581" y="157504"/>
                </a:lnTo>
                <a:lnTo>
                  <a:pt x="29581" y="214654"/>
                </a:lnTo>
                <a:lnTo>
                  <a:pt x="1006" y="214654"/>
                </a:lnTo>
                <a:close/>
                <a:moveTo>
                  <a:pt x="115306" y="157504"/>
                </a:moveTo>
                <a:lnTo>
                  <a:pt x="143881" y="157504"/>
                </a:lnTo>
                <a:lnTo>
                  <a:pt x="143881" y="214654"/>
                </a:lnTo>
                <a:lnTo>
                  <a:pt x="115306" y="214654"/>
                </a:lnTo>
                <a:close/>
                <a:moveTo>
                  <a:pt x="158168" y="86067"/>
                </a:moveTo>
                <a:lnTo>
                  <a:pt x="158168" y="57492"/>
                </a:lnTo>
                <a:lnTo>
                  <a:pt x="215318" y="57492"/>
                </a:lnTo>
                <a:lnTo>
                  <a:pt x="215318" y="86067"/>
                </a:lnTo>
                <a:close/>
                <a:moveTo>
                  <a:pt x="158168" y="143217"/>
                </a:moveTo>
                <a:lnTo>
                  <a:pt x="158168" y="114642"/>
                </a:lnTo>
                <a:lnTo>
                  <a:pt x="215318" y="114642"/>
                </a:lnTo>
                <a:lnTo>
                  <a:pt x="215318" y="143217"/>
                </a:lnTo>
                <a:close/>
                <a:moveTo>
                  <a:pt x="158168" y="28917"/>
                </a:moveTo>
                <a:lnTo>
                  <a:pt x="158168" y="342"/>
                </a:lnTo>
                <a:lnTo>
                  <a:pt x="215318" y="342"/>
                </a:lnTo>
                <a:lnTo>
                  <a:pt x="215318" y="28917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1" name="フリーフォーム: 図形 200">
            <a:extLst>
              <a:ext uri="{FF2B5EF4-FFF2-40B4-BE49-F238E27FC236}">
                <a16:creationId xmlns:a16="http://schemas.microsoft.com/office/drawing/2014/main" id="{1AF566AB-F046-EB45-2AC2-E4CECF9C80CA}"/>
              </a:ext>
            </a:extLst>
          </p:cNvPr>
          <p:cNvSpPr/>
          <p:nvPr/>
        </p:nvSpPr>
        <p:spPr>
          <a:xfrm>
            <a:off x="13043693" y="5562600"/>
            <a:ext cx="57150" cy="142875"/>
          </a:xfrm>
          <a:custGeom>
            <a:avLst/>
            <a:gdLst>
              <a:gd name="connsiteX0" fmla="*/ 1001 w 57150"/>
              <a:gd name="connsiteY0" fmla="*/ 86066 h 142875"/>
              <a:gd name="connsiteX1" fmla="*/ 1001 w 57150"/>
              <a:gd name="connsiteY1" fmla="*/ 57491 h 142875"/>
              <a:gd name="connsiteX2" fmla="*/ 58151 w 57150"/>
              <a:gd name="connsiteY2" fmla="*/ 57491 h 142875"/>
              <a:gd name="connsiteX3" fmla="*/ 58151 w 57150"/>
              <a:gd name="connsiteY3" fmla="*/ 86066 h 142875"/>
              <a:gd name="connsiteX4" fmla="*/ 1001 w 57150"/>
              <a:gd name="connsiteY4" fmla="*/ 143216 h 142875"/>
              <a:gd name="connsiteX5" fmla="*/ 1001 w 57150"/>
              <a:gd name="connsiteY5" fmla="*/ 114641 h 142875"/>
              <a:gd name="connsiteX6" fmla="*/ 58151 w 57150"/>
              <a:gd name="connsiteY6" fmla="*/ 114641 h 142875"/>
              <a:gd name="connsiteX7" fmla="*/ 58151 w 57150"/>
              <a:gd name="connsiteY7" fmla="*/ 143216 h 142875"/>
              <a:gd name="connsiteX8" fmla="*/ 1001 w 57150"/>
              <a:gd name="connsiteY8" fmla="*/ 28916 h 142875"/>
              <a:gd name="connsiteX9" fmla="*/ 1001 w 57150"/>
              <a:gd name="connsiteY9" fmla="*/ 341 h 142875"/>
              <a:gd name="connsiteX10" fmla="*/ 58151 w 57150"/>
              <a:gd name="connsiteY10" fmla="*/ 341 h 142875"/>
              <a:gd name="connsiteX11" fmla="*/ 58151 w 57150"/>
              <a:gd name="connsiteY11" fmla="*/ 28916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50" h="142875">
                <a:moveTo>
                  <a:pt x="1001" y="86066"/>
                </a:moveTo>
                <a:lnTo>
                  <a:pt x="1001" y="57491"/>
                </a:lnTo>
                <a:lnTo>
                  <a:pt x="58151" y="57491"/>
                </a:lnTo>
                <a:lnTo>
                  <a:pt x="58151" y="86066"/>
                </a:lnTo>
                <a:close/>
                <a:moveTo>
                  <a:pt x="1001" y="143216"/>
                </a:moveTo>
                <a:lnTo>
                  <a:pt x="1001" y="114641"/>
                </a:lnTo>
                <a:lnTo>
                  <a:pt x="58151" y="114641"/>
                </a:lnTo>
                <a:lnTo>
                  <a:pt x="58151" y="143216"/>
                </a:lnTo>
                <a:close/>
                <a:moveTo>
                  <a:pt x="1001" y="28916"/>
                </a:moveTo>
                <a:lnTo>
                  <a:pt x="1001" y="341"/>
                </a:lnTo>
                <a:lnTo>
                  <a:pt x="58151" y="341"/>
                </a:lnTo>
                <a:lnTo>
                  <a:pt x="58151" y="28916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2" name="フリーフォーム: 図形 201">
            <a:extLst>
              <a:ext uri="{FF2B5EF4-FFF2-40B4-BE49-F238E27FC236}">
                <a16:creationId xmlns:a16="http://schemas.microsoft.com/office/drawing/2014/main" id="{19B30F1F-1F77-3F24-2C04-FEBC4D65E91C}"/>
              </a:ext>
            </a:extLst>
          </p:cNvPr>
          <p:cNvSpPr/>
          <p:nvPr/>
        </p:nvSpPr>
        <p:spPr>
          <a:xfrm>
            <a:off x="13086556" y="5534025"/>
            <a:ext cx="200025" cy="200025"/>
          </a:xfrm>
          <a:custGeom>
            <a:avLst/>
            <a:gdLst>
              <a:gd name="connsiteX0" fmla="*/ 1005 w 200025"/>
              <a:gd name="connsiteY0" fmla="*/ 341 h 200025"/>
              <a:gd name="connsiteX1" fmla="*/ 1005 w 200025"/>
              <a:gd name="connsiteY1" fmla="*/ 200366 h 200025"/>
              <a:gd name="connsiteX2" fmla="*/ 201030 w 200025"/>
              <a:gd name="connsiteY2" fmla="*/ 200366 h 200025"/>
              <a:gd name="connsiteX3" fmla="*/ 201030 w 200025"/>
              <a:gd name="connsiteY3" fmla="*/ 341 h 200025"/>
              <a:gd name="connsiteX4" fmla="*/ 172455 w 200025"/>
              <a:gd name="connsiteY4" fmla="*/ 171791 h 200025"/>
              <a:gd name="connsiteX5" fmla="*/ 29580 w 200025"/>
              <a:gd name="connsiteY5" fmla="*/ 171791 h 200025"/>
              <a:gd name="connsiteX6" fmla="*/ 29580 w 200025"/>
              <a:gd name="connsiteY6" fmla="*/ 28916 h 200025"/>
              <a:gd name="connsiteX7" fmla="*/ 172455 w 200025"/>
              <a:gd name="connsiteY7" fmla="*/ 28916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25" h="200025">
                <a:moveTo>
                  <a:pt x="1005" y="341"/>
                </a:moveTo>
                <a:lnTo>
                  <a:pt x="1005" y="200366"/>
                </a:lnTo>
                <a:lnTo>
                  <a:pt x="201030" y="200366"/>
                </a:lnTo>
                <a:lnTo>
                  <a:pt x="201030" y="341"/>
                </a:lnTo>
                <a:close/>
                <a:moveTo>
                  <a:pt x="172455" y="171791"/>
                </a:moveTo>
                <a:lnTo>
                  <a:pt x="29580" y="171791"/>
                </a:lnTo>
                <a:lnTo>
                  <a:pt x="29580" y="28916"/>
                </a:lnTo>
                <a:lnTo>
                  <a:pt x="172455" y="28916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3" name="フリーフォーム: 図形 202">
            <a:extLst>
              <a:ext uri="{FF2B5EF4-FFF2-40B4-BE49-F238E27FC236}">
                <a16:creationId xmlns:a16="http://schemas.microsoft.com/office/drawing/2014/main" id="{B6921EBB-2A0A-E588-F1EF-347A866C256E}"/>
              </a:ext>
            </a:extLst>
          </p:cNvPr>
          <p:cNvSpPr/>
          <p:nvPr/>
        </p:nvSpPr>
        <p:spPr>
          <a:xfrm>
            <a:off x="13143706" y="5634037"/>
            <a:ext cx="85725" cy="42862"/>
          </a:xfrm>
          <a:custGeom>
            <a:avLst/>
            <a:gdLst>
              <a:gd name="connsiteX0" fmla="*/ 43867 w 85725"/>
              <a:gd name="connsiteY0" fmla="*/ 341 h 42862"/>
              <a:gd name="connsiteX1" fmla="*/ 1005 w 85725"/>
              <a:gd name="connsiteY1" fmla="*/ 43204 h 42862"/>
              <a:gd name="connsiteX2" fmla="*/ 86730 w 85725"/>
              <a:gd name="connsiteY2" fmla="*/ 43204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42862">
                <a:moveTo>
                  <a:pt x="43867" y="341"/>
                </a:moveTo>
                <a:lnTo>
                  <a:pt x="1005" y="43204"/>
                </a:lnTo>
                <a:lnTo>
                  <a:pt x="86730" y="43204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4" name="フリーフォーム: 図形 203">
            <a:extLst>
              <a:ext uri="{FF2B5EF4-FFF2-40B4-BE49-F238E27FC236}">
                <a16:creationId xmlns:a16="http://schemas.microsoft.com/office/drawing/2014/main" id="{25692E60-E3FF-8A5B-E869-041D51C11CC0}"/>
              </a:ext>
            </a:extLst>
          </p:cNvPr>
          <p:cNvSpPr/>
          <p:nvPr/>
        </p:nvSpPr>
        <p:spPr>
          <a:xfrm>
            <a:off x="13186568" y="5591175"/>
            <a:ext cx="42862" cy="85725"/>
          </a:xfrm>
          <a:custGeom>
            <a:avLst/>
            <a:gdLst>
              <a:gd name="connsiteX0" fmla="*/ 43868 w 42862"/>
              <a:gd name="connsiteY0" fmla="*/ 341 h 85725"/>
              <a:gd name="connsiteX1" fmla="*/ 1005 w 42862"/>
              <a:gd name="connsiteY1" fmla="*/ 43203 h 85725"/>
              <a:gd name="connsiteX2" fmla="*/ 43868 w 42862"/>
              <a:gd name="connsiteY2" fmla="*/ 86066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2" h="85725">
                <a:moveTo>
                  <a:pt x="43868" y="341"/>
                </a:moveTo>
                <a:lnTo>
                  <a:pt x="1005" y="43203"/>
                </a:lnTo>
                <a:lnTo>
                  <a:pt x="43868" y="86066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5" name="図 204">
            <a:extLst>
              <a:ext uri="{FF2B5EF4-FFF2-40B4-BE49-F238E27FC236}">
                <a16:creationId xmlns:a16="http://schemas.microsoft.com/office/drawing/2014/main" id="{B1D713D9-55BA-ABA2-B078-3A1D2EE1891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396118" y="5500687"/>
            <a:ext cx="542925" cy="304800"/>
          </a:xfrm>
          <a:custGeom>
            <a:avLst/>
            <a:gdLst>
              <a:gd name="connsiteX0" fmla="*/ -1 w 542925"/>
              <a:gd name="connsiteY0" fmla="*/ -1 h 304800"/>
              <a:gd name="connsiteX1" fmla="*/ 542925 w 542925"/>
              <a:gd name="connsiteY1" fmla="*/ -1 h 304800"/>
              <a:gd name="connsiteX2" fmla="*/ 542925 w 542925"/>
              <a:gd name="connsiteY2" fmla="*/ 304800 h 304800"/>
              <a:gd name="connsiteX3" fmla="*/ -1 w 5429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304800">
                <a:moveTo>
                  <a:pt x="-1" y="-1"/>
                </a:moveTo>
                <a:lnTo>
                  <a:pt x="542925" y="-1"/>
                </a:lnTo>
                <a:lnTo>
                  <a:pt x="542925" y="304800"/>
                </a:lnTo>
                <a:lnTo>
                  <a:pt x="-1" y="304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360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A17B-B94D-0367-4213-C6C30177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9B2D4F5-936C-E6E7-EC88-71480821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6-2-12-1.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ネットワーク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行政システム、拠点とのネットワーク接続性確立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2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　単一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VPC + VPC Peering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との接続）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467CC349-D677-DB4F-6A31-5EA665409CC4}"/>
              </a:ext>
            </a:extLst>
          </p:cNvPr>
          <p:cNvSpPr/>
          <p:nvPr/>
        </p:nvSpPr>
        <p:spPr>
          <a:xfrm>
            <a:off x="2475706" y="2343150"/>
            <a:ext cx="13049250" cy="5438775"/>
          </a:xfrm>
          <a:custGeom>
            <a:avLst/>
            <a:gdLst>
              <a:gd name="connsiteX0" fmla="*/ 0 w 13049250"/>
              <a:gd name="connsiteY0" fmla="*/ 0 h 5438775"/>
              <a:gd name="connsiteX1" fmla="*/ 13049250 w 13049250"/>
              <a:gd name="connsiteY1" fmla="*/ 0 h 5438775"/>
              <a:gd name="connsiteX2" fmla="*/ 13049250 w 13049250"/>
              <a:gd name="connsiteY2" fmla="*/ 5438775 h 5438775"/>
              <a:gd name="connsiteX3" fmla="*/ 0 w 13049250"/>
              <a:gd name="connsiteY3" fmla="*/ 5438775 h 543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9250" h="5438775">
                <a:moveTo>
                  <a:pt x="0" y="0"/>
                </a:moveTo>
                <a:lnTo>
                  <a:pt x="13049250" y="0"/>
                </a:lnTo>
                <a:lnTo>
                  <a:pt x="13049250" y="5438775"/>
                </a:lnTo>
                <a:lnTo>
                  <a:pt x="0" y="543877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CDA9F5BC-6E40-B461-8FC3-0436CD43684E}"/>
              </a:ext>
            </a:extLst>
          </p:cNvPr>
          <p:cNvSpPr/>
          <p:nvPr/>
        </p:nvSpPr>
        <p:spPr>
          <a:xfrm>
            <a:off x="5809456" y="3295650"/>
            <a:ext cx="3238500" cy="2857500"/>
          </a:xfrm>
          <a:custGeom>
            <a:avLst/>
            <a:gdLst>
              <a:gd name="connsiteX0" fmla="*/ 3228975 w 3238500"/>
              <a:gd name="connsiteY0" fmla="*/ 0 h 2857500"/>
              <a:gd name="connsiteX1" fmla="*/ 3238500 w 3238500"/>
              <a:gd name="connsiteY1" fmla="*/ 9525 h 2857500"/>
              <a:gd name="connsiteX2" fmla="*/ 3238500 w 3238500"/>
              <a:gd name="connsiteY2" fmla="*/ 2847975 h 2857500"/>
              <a:gd name="connsiteX3" fmla="*/ 3228975 w 3238500"/>
              <a:gd name="connsiteY3" fmla="*/ 2857500 h 2857500"/>
              <a:gd name="connsiteX4" fmla="*/ 9525 w 3238500"/>
              <a:gd name="connsiteY4" fmla="*/ 2857500 h 2857500"/>
              <a:gd name="connsiteX5" fmla="*/ 0 w 3238500"/>
              <a:gd name="connsiteY5" fmla="*/ 2847975 h 2857500"/>
              <a:gd name="connsiteX6" fmla="*/ 0 w 3238500"/>
              <a:gd name="connsiteY6" fmla="*/ 9525 h 2857500"/>
              <a:gd name="connsiteX7" fmla="*/ 9525 w 3238500"/>
              <a:gd name="connsiteY7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500" h="2857500">
                <a:moveTo>
                  <a:pt x="3228975" y="0"/>
                </a:moveTo>
                <a:cubicBezTo>
                  <a:pt x="3234236" y="0"/>
                  <a:pt x="3238500" y="4264"/>
                  <a:pt x="3238500" y="9525"/>
                </a:cubicBezTo>
                <a:lnTo>
                  <a:pt x="3238500" y="2847975"/>
                </a:lnTo>
                <a:cubicBezTo>
                  <a:pt x="3238500" y="2853236"/>
                  <a:pt x="3234236" y="2857500"/>
                  <a:pt x="3228975" y="2857500"/>
                </a:cubicBezTo>
                <a:lnTo>
                  <a:pt x="9525" y="2857500"/>
                </a:lnTo>
                <a:cubicBezTo>
                  <a:pt x="4265" y="2857500"/>
                  <a:pt x="0" y="2853236"/>
                  <a:pt x="0" y="2847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FAB68884-F610-B7F4-1F15-7011E499346F}"/>
              </a:ext>
            </a:extLst>
          </p:cNvPr>
          <p:cNvSpPr/>
          <p:nvPr/>
        </p:nvSpPr>
        <p:spPr>
          <a:xfrm>
            <a:off x="9143206" y="2343150"/>
            <a:ext cx="6381750" cy="5429250"/>
          </a:xfrm>
          <a:custGeom>
            <a:avLst/>
            <a:gdLst>
              <a:gd name="connsiteX0" fmla="*/ 6372225 w 6381750"/>
              <a:gd name="connsiteY0" fmla="*/ 0 h 5429250"/>
              <a:gd name="connsiteX1" fmla="*/ 6381750 w 6381750"/>
              <a:gd name="connsiteY1" fmla="*/ 9525 h 5429250"/>
              <a:gd name="connsiteX2" fmla="*/ 6381750 w 6381750"/>
              <a:gd name="connsiteY2" fmla="*/ 5419725 h 5429250"/>
              <a:gd name="connsiteX3" fmla="*/ 6372225 w 6381750"/>
              <a:gd name="connsiteY3" fmla="*/ 5429250 h 5429250"/>
              <a:gd name="connsiteX4" fmla="*/ 9525 w 6381750"/>
              <a:gd name="connsiteY4" fmla="*/ 5429250 h 5429250"/>
              <a:gd name="connsiteX5" fmla="*/ 0 w 6381750"/>
              <a:gd name="connsiteY5" fmla="*/ 5419725 h 5429250"/>
              <a:gd name="connsiteX6" fmla="*/ 0 w 6381750"/>
              <a:gd name="connsiteY6" fmla="*/ 9525 h 5429250"/>
              <a:gd name="connsiteX7" fmla="*/ 9525 w 6381750"/>
              <a:gd name="connsiteY7" fmla="*/ 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1750" h="5429250">
                <a:moveTo>
                  <a:pt x="6372225" y="0"/>
                </a:moveTo>
                <a:cubicBezTo>
                  <a:pt x="6377485" y="0"/>
                  <a:pt x="6381750" y="4264"/>
                  <a:pt x="6381750" y="9525"/>
                </a:cubicBezTo>
                <a:lnTo>
                  <a:pt x="6381750" y="5419725"/>
                </a:lnTo>
                <a:cubicBezTo>
                  <a:pt x="6381750" y="5424986"/>
                  <a:pt x="6377485" y="5429250"/>
                  <a:pt x="6372225" y="5429250"/>
                </a:cubicBezTo>
                <a:lnTo>
                  <a:pt x="9525" y="5429250"/>
                </a:lnTo>
                <a:cubicBezTo>
                  <a:pt x="4264" y="5429250"/>
                  <a:pt x="0" y="5424986"/>
                  <a:pt x="0" y="5419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860A3E4-A484-A55C-FE5F-0FD5E84F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693" y="2528887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EA074767-3191-0EB7-23C8-259DEEC7FF68}"/>
              </a:ext>
            </a:extLst>
          </p:cNvPr>
          <p:cNvSpPr/>
          <p:nvPr/>
        </p:nvSpPr>
        <p:spPr>
          <a:xfrm>
            <a:off x="5809456" y="3295650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4"/>
                  <a:pt x="1333500" y="9525"/>
                </a:cubicBezTo>
                <a:lnTo>
                  <a:pt x="1333500" y="561975"/>
                </a:lnTo>
                <a:cubicBezTo>
                  <a:pt x="1333500" y="567236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3" name="グラフィックス 3">
            <a:extLst>
              <a:ext uri="{FF2B5EF4-FFF2-40B4-BE49-F238E27FC236}">
                <a16:creationId xmlns:a16="http://schemas.microsoft.com/office/drawing/2014/main" id="{3EB08F70-1C42-513D-E237-C26CA9FC6670}"/>
              </a:ext>
            </a:extLst>
          </p:cNvPr>
          <p:cNvGrpSpPr/>
          <p:nvPr/>
        </p:nvGrpSpPr>
        <p:grpSpPr>
          <a:xfrm>
            <a:off x="5947568" y="3443287"/>
            <a:ext cx="1123950" cy="304800"/>
            <a:chOff x="5947568" y="3443287"/>
            <a:chExt cx="1123950" cy="304800"/>
          </a:xfrm>
        </p:grpSpPr>
        <p:grpSp>
          <p:nvGrpSpPr>
            <p:cNvPr id="14" name="グラフィックス 3">
              <a:extLst>
                <a:ext uri="{FF2B5EF4-FFF2-40B4-BE49-F238E27FC236}">
                  <a16:creationId xmlns:a16="http://schemas.microsoft.com/office/drawing/2014/main" id="{D1512FDF-E944-E2F4-7352-3014F1A63EB4}"/>
                </a:ext>
              </a:extLst>
            </p:cNvPr>
            <p:cNvGrpSpPr/>
            <p:nvPr/>
          </p:nvGrpSpPr>
          <p:grpSpPr>
            <a:xfrm>
              <a:off x="5947568" y="3443287"/>
              <a:ext cx="285750" cy="257175"/>
              <a:chOff x="5947568" y="3443287"/>
              <a:chExt cx="285750" cy="257175"/>
            </a:xfrm>
          </p:grpSpPr>
          <p:sp>
            <p:nvSpPr>
              <p:cNvPr id="15" name="フリーフォーム: 図形 14">
                <a:extLst>
                  <a:ext uri="{FF2B5EF4-FFF2-40B4-BE49-F238E27FC236}">
                    <a16:creationId xmlns:a16="http://schemas.microsoft.com/office/drawing/2014/main" id="{EDCC2B9D-80B0-6059-508D-4D28899A6F2D}"/>
                  </a:ext>
                </a:extLst>
              </p:cNvPr>
              <p:cNvSpPr/>
              <p:nvPr/>
            </p:nvSpPr>
            <p:spPr>
              <a:xfrm>
                <a:off x="5947568" y="3557587"/>
                <a:ext cx="57150" cy="28575"/>
              </a:xfrm>
              <a:custGeom>
                <a:avLst/>
                <a:gdLst>
                  <a:gd name="connsiteX0" fmla="*/ 57516 w 57150"/>
                  <a:gd name="connsiteY0" fmla="*/ 120 h 28575"/>
                  <a:gd name="connsiteX1" fmla="*/ 366 w 57150"/>
                  <a:gd name="connsiteY1" fmla="*/ 120 h 28575"/>
                  <a:gd name="connsiteX2" fmla="*/ 366 w 57150"/>
                  <a:gd name="connsiteY2" fmla="*/ 28695 h 28575"/>
                  <a:gd name="connsiteX3" fmla="*/ 57516 w 57150"/>
                  <a:gd name="connsiteY3" fmla="*/ 2869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8575">
                    <a:moveTo>
                      <a:pt x="57516" y="120"/>
                    </a:moveTo>
                    <a:lnTo>
                      <a:pt x="366" y="120"/>
                    </a:lnTo>
                    <a:lnTo>
                      <a:pt x="366" y="28695"/>
                    </a:lnTo>
                    <a:lnTo>
                      <a:pt x="57516" y="2869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367CC5A8-4770-A626-B30A-79DA5DAE976F}"/>
                  </a:ext>
                </a:extLst>
              </p:cNvPr>
              <p:cNvSpPr/>
              <p:nvPr/>
            </p:nvSpPr>
            <p:spPr>
              <a:xfrm>
                <a:off x="5990431" y="3500437"/>
                <a:ext cx="142875" cy="142875"/>
              </a:xfrm>
              <a:custGeom>
                <a:avLst/>
                <a:gdLst>
                  <a:gd name="connsiteX0" fmla="*/ 369 w 142875"/>
                  <a:gd name="connsiteY0" fmla="*/ 120 h 142875"/>
                  <a:gd name="connsiteX1" fmla="*/ 143244 w 142875"/>
                  <a:gd name="connsiteY1" fmla="*/ 120 h 142875"/>
                  <a:gd name="connsiteX2" fmla="*/ 143244 w 142875"/>
                  <a:gd name="connsiteY2" fmla="*/ 142995 h 142875"/>
                  <a:gd name="connsiteX3" fmla="*/ 369 w 142875"/>
                  <a:gd name="connsiteY3" fmla="*/ 14299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142875">
                    <a:moveTo>
                      <a:pt x="369" y="120"/>
                    </a:moveTo>
                    <a:lnTo>
                      <a:pt x="143244" y="120"/>
                    </a:lnTo>
                    <a:lnTo>
                      <a:pt x="143244" y="142995"/>
                    </a:lnTo>
                    <a:lnTo>
                      <a:pt x="369" y="14299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934C8831-3C62-CE09-94A2-D27E81EF99F7}"/>
                  </a:ext>
                </a:extLst>
              </p:cNvPr>
              <p:cNvSpPr/>
              <p:nvPr/>
            </p:nvSpPr>
            <p:spPr>
              <a:xfrm>
                <a:off x="6166595" y="3557587"/>
                <a:ext cx="66722" cy="28575"/>
              </a:xfrm>
              <a:custGeom>
                <a:avLst/>
                <a:gdLst>
                  <a:gd name="connsiteX0" fmla="*/ 67096 w 66722"/>
                  <a:gd name="connsiteY0" fmla="*/ 120 h 28575"/>
                  <a:gd name="connsiteX1" fmla="*/ 373 w 66722"/>
                  <a:gd name="connsiteY1" fmla="*/ 120 h 28575"/>
                  <a:gd name="connsiteX2" fmla="*/ 373 w 66722"/>
                  <a:gd name="connsiteY2" fmla="*/ 28695 h 28575"/>
                  <a:gd name="connsiteX3" fmla="*/ 67096 w 66722"/>
                  <a:gd name="connsiteY3" fmla="*/ 2869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2" h="28575">
                    <a:moveTo>
                      <a:pt x="67096" y="120"/>
                    </a:moveTo>
                    <a:lnTo>
                      <a:pt x="373" y="120"/>
                    </a:lnTo>
                    <a:lnTo>
                      <a:pt x="373" y="28695"/>
                    </a:lnTo>
                    <a:lnTo>
                      <a:pt x="67096" y="2869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003D3A7D-C8A9-8A48-17AA-FBF7901C073C}"/>
                  </a:ext>
                </a:extLst>
              </p:cNvPr>
              <p:cNvSpPr/>
              <p:nvPr/>
            </p:nvSpPr>
            <p:spPr>
              <a:xfrm>
                <a:off x="6033293" y="3443287"/>
                <a:ext cx="157162" cy="257175"/>
              </a:xfrm>
              <a:custGeom>
                <a:avLst/>
                <a:gdLst>
                  <a:gd name="connsiteX0" fmla="*/ 128958 w 157162"/>
                  <a:gd name="connsiteY0" fmla="*/ 28695 h 257175"/>
                  <a:gd name="connsiteX1" fmla="*/ 128958 w 157162"/>
                  <a:gd name="connsiteY1" fmla="*/ 228720 h 257175"/>
                  <a:gd name="connsiteX2" fmla="*/ 370 w 157162"/>
                  <a:gd name="connsiteY2" fmla="*/ 228720 h 257175"/>
                  <a:gd name="connsiteX3" fmla="*/ 370 w 157162"/>
                  <a:gd name="connsiteY3" fmla="*/ 257295 h 257175"/>
                  <a:gd name="connsiteX4" fmla="*/ 157533 w 157162"/>
                  <a:gd name="connsiteY4" fmla="*/ 257295 h 257175"/>
                  <a:gd name="connsiteX5" fmla="*/ 157533 w 157162"/>
                  <a:gd name="connsiteY5" fmla="*/ 228720 h 257175"/>
                  <a:gd name="connsiteX6" fmla="*/ 157533 w 157162"/>
                  <a:gd name="connsiteY6" fmla="*/ 28695 h 257175"/>
                  <a:gd name="connsiteX7" fmla="*/ 157533 w 157162"/>
                  <a:gd name="connsiteY7" fmla="*/ 120 h 257175"/>
                  <a:gd name="connsiteX8" fmla="*/ 370 w 157162"/>
                  <a:gd name="connsiteY8" fmla="*/ 120 h 257175"/>
                  <a:gd name="connsiteX9" fmla="*/ 370 w 157162"/>
                  <a:gd name="connsiteY9" fmla="*/ 28695 h 257175"/>
                  <a:gd name="connsiteX10" fmla="*/ 28945 w 157162"/>
                  <a:gd name="connsiteY10" fmla="*/ 57270 h 257175"/>
                  <a:gd name="connsiteX11" fmla="*/ 100383 w 157162"/>
                  <a:gd name="connsiteY11" fmla="*/ 57270 h 257175"/>
                  <a:gd name="connsiteX12" fmla="*/ 100383 w 157162"/>
                  <a:gd name="connsiteY12" fmla="*/ 200145 h 257175"/>
                  <a:gd name="connsiteX13" fmla="*/ 28945 w 157162"/>
                  <a:gd name="connsiteY13" fmla="*/ 2001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7162" h="257175">
                    <a:moveTo>
                      <a:pt x="128958" y="28695"/>
                    </a:moveTo>
                    <a:lnTo>
                      <a:pt x="128958" y="228720"/>
                    </a:lnTo>
                    <a:lnTo>
                      <a:pt x="370" y="228720"/>
                    </a:lnTo>
                    <a:lnTo>
                      <a:pt x="370" y="257295"/>
                    </a:lnTo>
                    <a:lnTo>
                      <a:pt x="157533" y="257295"/>
                    </a:lnTo>
                    <a:lnTo>
                      <a:pt x="157533" y="228720"/>
                    </a:lnTo>
                    <a:lnTo>
                      <a:pt x="157533" y="28695"/>
                    </a:lnTo>
                    <a:lnTo>
                      <a:pt x="157533" y="120"/>
                    </a:lnTo>
                    <a:lnTo>
                      <a:pt x="370" y="120"/>
                    </a:lnTo>
                    <a:lnTo>
                      <a:pt x="370" y="28695"/>
                    </a:lnTo>
                    <a:close/>
                    <a:moveTo>
                      <a:pt x="28945" y="57270"/>
                    </a:moveTo>
                    <a:lnTo>
                      <a:pt x="100383" y="57270"/>
                    </a:lnTo>
                    <a:lnTo>
                      <a:pt x="100383" y="200145"/>
                    </a:lnTo>
                    <a:lnTo>
                      <a:pt x="28945" y="20014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2F60C7D-BF16-61AC-C946-798494615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2868" y="3443287"/>
              <a:ext cx="628650" cy="304800"/>
            </a:xfrm>
            <a:custGeom>
              <a:avLst/>
              <a:gdLst>
                <a:gd name="connsiteX0" fmla="*/ -1 w 628650"/>
                <a:gd name="connsiteY0" fmla="*/ -1 h 304800"/>
                <a:gd name="connsiteX1" fmla="*/ 628650 w 628650"/>
                <a:gd name="connsiteY1" fmla="*/ -1 h 304800"/>
                <a:gd name="connsiteX2" fmla="*/ 628650 w 628650"/>
                <a:gd name="connsiteY2" fmla="*/ 304800 h 304800"/>
                <a:gd name="connsiteX3" fmla="*/ -1 w 6286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304800">
                  <a:moveTo>
                    <a:pt x="-1" y="-1"/>
                  </a:moveTo>
                  <a:lnTo>
                    <a:pt x="628650" y="-1"/>
                  </a:lnTo>
                  <a:lnTo>
                    <a:pt x="6286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8B0A7186-61B4-7A58-5A56-40C60CDF4073}"/>
              </a:ext>
            </a:extLst>
          </p:cNvPr>
          <p:cNvSpPr/>
          <p:nvPr/>
        </p:nvSpPr>
        <p:spPr>
          <a:xfrm>
            <a:off x="9333706" y="2914650"/>
            <a:ext cx="3905250" cy="4667250"/>
          </a:xfrm>
          <a:custGeom>
            <a:avLst/>
            <a:gdLst>
              <a:gd name="connsiteX0" fmla="*/ 3895725 w 3905250"/>
              <a:gd name="connsiteY0" fmla="*/ 0 h 4667250"/>
              <a:gd name="connsiteX1" fmla="*/ 3905250 w 3905250"/>
              <a:gd name="connsiteY1" fmla="*/ 9525 h 4667250"/>
              <a:gd name="connsiteX2" fmla="*/ 3905250 w 3905250"/>
              <a:gd name="connsiteY2" fmla="*/ 4657725 h 4667250"/>
              <a:gd name="connsiteX3" fmla="*/ 3895725 w 3905250"/>
              <a:gd name="connsiteY3" fmla="*/ 4667250 h 4667250"/>
              <a:gd name="connsiteX4" fmla="*/ 9525 w 3905250"/>
              <a:gd name="connsiteY4" fmla="*/ 4667250 h 4667250"/>
              <a:gd name="connsiteX5" fmla="*/ 0 w 3905250"/>
              <a:gd name="connsiteY5" fmla="*/ 4657725 h 4667250"/>
              <a:gd name="connsiteX6" fmla="*/ 0 w 3905250"/>
              <a:gd name="connsiteY6" fmla="*/ 9525 h 4667250"/>
              <a:gd name="connsiteX7" fmla="*/ 9525 w 3905250"/>
              <a:gd name="connsiteY7" fmla="*/ 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0" h="4667250">
                <a:moveTo>
                  <a:pt x="3895725" y="0"/>
                </a:moveTo>
                <a:cubicBezTo>
                  <a:pt x="3900985" y="0"/>
                  <a:pt x="3905250" y="4264"/>
                  <a:pt x="3905250" y="9525"/>
                </a:cubicBezTo>
                <a:lnTo>
                  <a:pt x="3905250" y="4657725"/>
                </a:lnTo>
                <a:cubicBezTo>
                  <a:pt x="3905250" y="4662986"/>
                  <a:pt x="3900985" y="4667250"/>
                  <a:pt x="3895725" y="4667250"/>
                </a:cubicBezTo>
                <a:lnTo>
                  <a:pt x="9525" y="4667250"/>
                </a:lnTo>
                <a:cubicBezTo>
                  <a:pt x="4264" y="4667250"/>
                  <a:pt x="0" y="4662986"/>
                  <a:pt x="0" y="4657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3710B80-6CA5-400E-21DD-C60A63C6C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193" y="3019425"/>
            <a:ext cx="3733800" cy="390525"/>
          </a:xfrm>
          <a:custGeom>
            <a:avLst/>
            <a:gdLst>
              <a:gd name="connsiteX0" fmla="*/ -1 w 3733800"/>
              <a:gd name="connsiteY0" fmla="*/ -1 h 390525"/>
              <a:gd name="connsiteX1" fmla="*/ 3733800 w 3733800"/>
              <a:gd name="connsiteY1" fmla="*/ -1 h 390525"/>
              <a:gd name="connsiteX2" fmla="*/ 3733800 w 3733800"/>
              <a:gd name="connsiteY2" fmla="*/ 390525 h 390525"/>
              <a:gd name="connsiteX3" fmla="*/ -1 w 373380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390525">
                <a:moveTo>
                  <a:pt x="-1" y="-1"/>
                </a:moveTo>
                <a:lnTo>
                  <a:pt x="3733800" y="-1"/>
                </a:lnTo>
                <a:lnTo>
                  <a:pt x="3733800" y="390525"/>
                </a:lnTo>
                <a:lnTo>
                  <a:pt x="-1" y="390525"/>
                </a:lnTo>
                <a:close/>
              </a:path>
            </a:pathLst>
          </a:custGeom>
        </p:spPr>
      </p:pic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2F088550-4201-06A0-FB71-348AD426118D}"/>
              </a:ext>
            </a:extLst>
          </p:cNvPr>
          <p:cNvSpPr/>
          <p:nvPr/>
        </p:nvSpPr>
        <p:spPr>
          <a:xfrm>
            <a:off x="9905206" y="4343400"/>
            <a:ext cx="3143250" cy="2952750"/>
          </a:xfrm>
          <a:custGeom>
            <a:avLst/>
            <a:gdLst>
              <a:gd name="connsiteX0" fmla="*/ 3133725 w 3143250"/>
              <a:gd name="connsiteY0" fmla="*/ 0 h 2952750"/>
              <a:gd name="connsiteX1" fmla="*/ 3143250 w 3143250"/>
              <a:gd name="connsiteY1" fmla="*/ 9525 h 2952750"/>
              <a:gd name="connsiteX2" fmla="*/ 3143250 w 3143250"/>
              <a:gd name="connsiteY2" fmla="*/ 2943225 h 2952750"/>
              <a:gd name="connsiteX3" fmla="*/ 3133725 w 3143250"/>
              <a:gd name="connsiteY3" fmla="*/ 2952750 h 2952750"/>
              <a:gd name="connsiteX4" fmla="*/ 9525 w 3143250"/>
              <a:gd name="connsiteY4" fmla="*/ 2952750 h 2952750"/>
              <a:gd name="connsiteX5" fmla="*/ 0 w 3143250"/>
              <a:gd name="connsiteY5" fmla="*/ 2943225 h 2952750"/>
              <a:gd name="connsiteX6" fmla="*/ 0 w 3143250"/>
              <a:gd name="connsiteY6" fmla="*/ 9525 h 2952750"/>
              <a:gd name="connsiteX7" fmla="*/ 9525 w 3143250"/>
              <a:gd name="connsiteY7" fmla="*/ 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3250" h="2952750">
                <a:moveTo>
                  <a:pt x="3133725" y="0"/>
                </a:moveTo>
                <a:cubicBezTo>
                  <a:pt x="3138985" y="0"/>
                  <a:pt x="3143250" y="4264"/>
                  <a:pt x="3143250" y="9525"/>
                </a:cubicBezTo>
                <a:lnTo>
                  <a:pt x="3143250" y="2943225"/>
                </a:lnTo>
                <a:cubicBezTo>
                  <a:pt x="3143250" y="2948486"/>
                  <a:pt x="3138985" y="2952750"/>
                  <a:pt x="3133725" y="2952750"/>
                </a:cubicBezTo>
                <a:lnTo>
                  <a:pt x="9525" y="2952750"/>
                </a:lnTo>
                <a:cubicBezTo>
                  <a:pt x="4264" y="2952750"/>
                  <a:pt x="0" y="2948486"/>
                  <a:pt x="0" y="2943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5" name="グラフィックス 3">
            <a:extLst>
              <a:ext uri="{FF2B5EF4-FFF2-40B4-BE49-F238E27FC236}">
                <a16:creationId xmlns:a16="http://schemas.microsoft.com/office/drawing/2014/main" id="{4B33B973-7082-64B2-C330-B7B68C6266E9}"/>
              </a:ext>
            </a:extLst>
          </p:cNvPr>
          <p:cNvGrpSpPr/>
          <p:nvPr/>
        </p:nvGrpSpPr>
        <p:grpSpPr>
          <a:xfrm>
            <a:off x="2570956" y="5676900"/>
            <a:ext cx="3048000" cy="2095500"/>
            <a:chOff x="2570956" y="5676900"/>
            <a:chExt cx="3048000" cy="2095500"/>
          </a:xfrm>
        </p:grpSpPr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181A28C5-147B-1DF6-4F67-F9F67F505E5A}"/>
                </a:ext>
              </a:extLst>
            </p:cNvPr>
            <p:cNvSpPr/>
            <p:nvPr/>
          </p:nvSpPr>
          <p:spPr>
            <a:xfrm>
              <a:off x="2570956" y="5676900"/>
              <a:ext cx="3048000" cy="2095500"/>
            </a:xfrm>
            <a:custGeom>
              <a:avLst/>
              <a:gdLst>
                <a:gd name="connsiteX0" fmla="*/ 0 w 3048000"/>
                <a:gd name="connsiteY0" fmla="*/ 0 h 2095500"/>
                <a:gd name="connsiteX1" fmla="*/ 3048000 w 3048000"/>
                <a:gd name="connsiteY1" fmla="*/ 0 h 2095500"/>
                <a:gd name="connsiteX2" fmla="*/ 3048000 w 3048000"/>
                <a:gd name="connsiteY2" fmla="*/ 2095500 h 2095500"/>
                <a:gd name="connsiteX3" fmla="*/ 0 w 304800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2095500">
                  <a:moveTo>
                    <a:pt x="0" y="0"/>
                  </a:moveTo>
                  <a:lnTo>
                    <a:pt x="3048000" y="0"/>
                  </a:lnTo>
                  <a:lnTo>
                    <a:pt x="3048000" y="2095500"/>
                  </a:lnTo>
                  <a:lnTo>
                    <a:pt x="0" y="20955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EB5AE266-2975-EB27-DB9A-AE852F33A6E9}"/>
                </a:ext>
              </a:extLst>
            </p:cNvPr>
            <p:cNvSpPr/>
            <p:nvPr/>
          </p:nvSpPr>
          <p:spPr>
            <a:xfrm>
              <a:off x="2570956" y="5676900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148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148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148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148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935FBE8D-55BB-B416-97A4-23B55D59D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993" y="5743575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30" name="グラフィックス 3">
            <a:extLst>
              <a:ext uri="{FF2B5EF4-FFF2-40B4-BE49-F238E27FC236}">
                <a16:creationId xmlns:a16="http://schemas.microsoft.com/office/drawing/2014/main" id="{160CACE9-FE25-4573-FE56-F00525080234}"/>
              </a:ext>
            </a:extLst>
          </p:cNvPr>
          <p:cNvGrpSpPr/>
          <p:nvPr/>
        </p:nvGrpSpPr>
        <p:grpSpPr>
          <a:xfrm>
            <a:off x="2570956" y="3829050"/>
            <a:ext cx="2000250" cy="1619250"/>
            <a:chOff x="2570956" y="3829050"/>
            <a:chExt cx="2000250" cy="1619250"/>
          </a:xfrm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0BA54478-89B2-1898-C64A-AEF8555DA24D}"/>
                </a:ext>
              </a:extLst>
            </p:cNvPr>
            <p:cNvSpPr/>
            <p:nvPr/>
          </p:nvSpPr>
          <p:spPr>
            <a:xfrm>
              <a:off x="2570956" y="3829050"/>
              <a:ext cx="2000250" cy="1619250"/>
            </a:xfrm>
            <a:custGeom>
              <a:avLst/>
              <a:gdLst>
                <a:gd name="connsiteX0" fmla="*/ 0 w 2000250"/>
                <a:gd name="connsiteY0" fmla="*/ 0 h 1619250"/>
                <a:gd name="connsiteX1" fmla="*/ 2000250 w 2000250"/>
                <a:gd name="connsiteY1" fmla="*/ 0 h 1619250"/>
                <a:gd name="connsiteX2" fmla="*/ 2000250 w 2000250"/>
                <a:gd name="connsiteY2" fmla="*/ 1619250 h 1619250"/>
                <a:gd name="connsiteX3" fmla="*/ 0 w 2000250"/>
                <a:gd name="connsiteY3" fmla="*/ 161925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0" h="1619250">
                  <a:moveTo>
                    <a:pt x="0" y="0"/>
                  </a:moveTo>
                  <a:lnTo>
                    <a:pt x="2000250" y="0"/>
                  </a:lnTo>
                  <a:lnTo>
                    <a:pt x="2000250" y="1619250"/>
                  </a:lnTo>
                  <a:lnTo>
                    <a:pt x="0" y="161925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3B0C6B02-EA25-756A-D67D-6A45317BFE5D}"/>
                </a:ext>
              </a:extLst>
            </p:cNvPr>
            <p:cNvSpPr/>
            <p:nvPr/>
          </p:nvSpPr>
          <p:spPr>
            <a:xfrm>
              <a:off x="2570956" y="3829050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DFD31A85-3397-1288-822D-0C706B5B9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993" y="3895725"/>
            <a:ext cx="1695450" cy="161925"/>
          </a:xfrm>
          <a:custGeom>
            <a:avLst/>
            <a:gdLst>
              <a:gd name="connsiteX0" fmla="*/ -1 w 1695450"/>
              <a:gd name="connsiteY0" fmla="*/ -1 h 161925"/>
              <a:gd name="connsiteX1" fmla="*/ 1695450 w 1695450"/>
              <a:gd name="connsiteY1" fmla="*/ -1 h 161925"/>
              <a:gd name="connsiteX2" fmla="*/ 1695450 w 1695450"/>
              <a:gd name="connsiteY2" fmla="*/ 161925 h 161925"/>
              <a:gd name="connsiteX3" fmla="*/ -1 w 16954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450" h="161925">
                <a:moveTo>
                  <a:pt x="-1" y="-1"/>
                </a:moveTo>
                <a:lnTo>
                  <a:pt x="1695450" y="-1"/>
                </a:lnTo>
                <a:lnTo>
                  <a:pt x="16954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C05B2323-67B0-37B6-543A-DA23C6BDEA6C}"/>
              </a:ext>
            </a:extLst>
          </p:cNvPr>
          <p:cNvSpPr/>
          <p:nvPr/>
        </p:nvSpPr>
        <p:spPr>
          <a:xfrm>
            <a:off x="4108005" y="4638675"/>
            <a:ext cx="1831276" cy="9525"/>
          </a:xfrm>
          <a:custGeom>
            <a:avLst/>
            <a:gdLst>
              <a:gd name="connsiteX0" fmla="*/ 0 w 1831276"/>
              <a:gd name="connsiteY0" fmla="*/ 0 h 9525"/>
              <a:gd name="connsiteX1" fmla="*/ 1831277 w 1831276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1276" h="9525">
                <a:moveTo>
                  <a:pt x="0" y="0"/>
                </a:moveTo>
                <a:lnTo>
                  <a:pt x="1831277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AD4B95A5-26F4-7B72-80C3-0A19D6EC8765}"/>
              </a:ext>
            </a:extLst>
          </p:cNvPr>
          <p:cNvSpPr/>
          <p:nvPr/>
        </p:nvSpPr>
        <p:spPr>
          <a:xfrm>
            <a:off x="4057998" y="460533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B2ADAFF7-E5DB-09F5-927C-CAA86D7048A8}"/>
              </a:ext>
            </a:extLst>
          </p:cNvPr>
          <p:cNvSpPr/>
          <p:nvPr/>
        </p:nvSpPr>
        <p:spPr>
          <a:xfrm>
            <a:off x="5922613" y="46053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5E3AED00-DC75-7A69-94A4-6D1BCBFAF5C0}"/>
              </a:ext>
            </a:extLst>
          </p:cNvPr>
          <p:cNvSpPr/>
          <p:nvPr/>
        </p:nvSpPr>
        <p:spPr>
          <a:xfrm>
            <a:off x="3094831" y="4429125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6" y="0"/>
                  <a:pt x="952500" y="4264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6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0" name="グラフィックス 3">
            <a:extLst>
              <a:ext uri="{FF2B5EF4-FFF2-40B4-BE49-F238E27FC236}">
                <a16:creationId xmlns:a16="http://schemas.microsoft.com/office/drawing/2014/main" id="{886CB244-173C-5D74-E345-D9D975A7FB77}"/>
              </a:ext>
            </a:extLst>
          </p:cNvPr>
          <p:cNvGrpSpPr/>
          <p:nvPr/>
        </p:nvGrpSpPr>
        <p:grpSpPr>
          <a:xfrm>
            <a:off x="3142456" y="4486275"/>
            <a:ext cx="814387" cy="304800"/>
            <a:chOff x="3142456" y="4486275"/>
            <a:chExt cx="814387" cy="304800"/>
          </a:xfrm>
        </p:grpSpPr>
        <p:grpSp>
          <p:nvGrpSpPr>
            <p:cNvPr id="41" name="グラフィックス 3">
              <a:extLst>
                <a:ext uri="{FF2B5EF4-FFF2-40B4-BE49-F238E27FC236}">
                  <a16:creationId xmlns:a16="http://schemas.microsoft.com/office/drawing/2014/main" id="{DDAECA5D-A817-5E0B-986E-78345497B6B0}"/>
                </a:ext>
              </a:extLst>
            </p:cNvPr>
            <p:cNvGrpSpPr/>
            <p:nvPr/>
          </p:nvGrpSpPr>
          <p:grpSpPr>
            <a:xfrm>
              <a:off x="3142456" y="4486275"/>
              <a:ext cx="304800" cy="304800"/>
              <a:chOff x="3142456" y="4486275"/>
              <a:chExt cx="304800" cy="304800"/>
            </a:xfrm>
          </p:grpSpPr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57E340C4-50F8-C966-F86F-C2693964A7D0}"/>
                  </a:ext>
                </a:extLst>
              </p:cNvPr>
              <p:cNvSpPr/>
              <p:nvPr/>
            </p:nvSpPr>
            <p:spPr>
              <a:xfrm>
                <a:off x="3142456" y="4486275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CBAE0D32-5E84-FC55-6909-9B30E9ECF17D}"/>
                  </a:ext>
                </a:extLst>
              </p:cNvPr>
              <p:cNvSpPr/>
              <p:nvPr/>
            </p:nvSpPr>
            <p:spPr>
              <a:xfrm>
                <a:off x="3206083" y="4599812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1 w 175831"/>
                  <a:gd name="connsiteY18" fmla="*/ 19717 h 78390"/>
                  <a:gd name="connsiteX19" fmla="*/ 175831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1" y="8954"/>
                      <a:pt x="175831" y="19717"/>
                    </a:cubicBezTo>
                    <a:lnTo>
                      <a:pt x="175831" y="56483"/>
                    </a:lnTo>
                    <a:cubicBezTo>
                      <a:pt x="175831" y="67246"/>
                      <a:pt x="168592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441A0440-BA15-C3B3-453F-53B93483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9168" y="4572000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2E6FB24F-BAB3-249D-B39F-AF6582955728}"/>
              </a:ext>
            </a:extLst>
          </p:cNvPr>
          <p:cNvSpPr/>
          <p:nvPr/>
        </p:nvSpPr>
        <p:spPr>
          <a:xfrm>
            <a:off x="4144676" y="6505575"/>
            <a:ext cx="807529" cy="647700"/>
          </a:xfrm>
          <a:custGeom>
            <a:avLst/>
            <a:gdLst>
              <a:gd name="connsiteX0" fmla="*/ 807530 w 807529"/>
              <a:gd name="connsiteY0" fmla="*/ 0 h 647700"/>
              <a:gd name="connsiteX1" fmla="*/ 807530 w 807529"/>
              <a:gd name="connsiteY1" fmla="*/ 647700 h 647700"/>
              <a:gd name="connsiteX2" fmla="*/ 0 w 807529"/>
              <a:gd name="connsiteY2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529" h="647700">
                <a:moveTo>
                  <a:pt x="807530" y="0"/>
                </a:moveTo>
                <a:lnTo>
                  <a:pt x="807530" y="647700"/>
                </a:lnTo>
                <a:lnTo>
                  <a:pt x="0" y="64770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76490D71-2D05-0641-75D2-0DF8F1DF7537}"/>
              </a:ext>
            </a:extLst>
          </p:cNvPr>
          <p:cNvSpPr/>
          <p:nvPr/>
        </p:nvSpPr>
        <p:spPr>
          <a:xfrm>
            <a:off x="4094670" y="711993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F56AD730-EC68-3B9F-9BD5-7B534F0E2B86}"/>
              </a:ext>
            </a:extLst>
          </p:cNvPr>
          <p:cNvSpPr/>
          <p:nvPr/>
        </p:nvSpPr>
        <p:spPr>
          <a:xfrm>
            <a:off x="5489130" y="4848225"/>
            <a:ext cx="450151" cy="1447800"/>
          </a:xfrm>
          <a:custGeom>
            <a:avLst/>
            <a:gdLst>
              <a:gd name="connsiteX0" fmla="*/ 0 w 450151"/>
              <a:gd name="connsiteY0" fmla="*/ 1447800 h 1447800"/>
              <a:gd name="connsiteX1" fmla="*/ 225076 w 450151"/>
              <a:gd name="connsiteY1" fmla="*/ 1447800 h 1447800"/>
              <a:gd name="connsiteX2" fmla="*/ 225076 w 450151"/>
              <a:gd name="connsiteY2" fmla="*/ 0 h 1447800"/>
              <a:gd name="connsiteX3" fmla="*/ 450152 w 450151"/>
              <a:gd name="connsiteY3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151" h="1447800">
                <a:moveTo>
                  <a:pt x="0" y="1447800"/>
                </a:moveTo>
                <a:lnTo>
                  <a:pt x="225076" y="1447800"/>
                </a:lnTo>
                <a:lnTo>
                  <a:pt x="225076" y="0"/>
                </a:lnTo>
                <a:lnTo>
                  <a:pt x="450152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8E06471B-2349-AEE5-B81C-0DD5AA519F13}"/>
              </a:ext>
            </a:extLst>
          </p:cNvPr>
          <p:cNvSpPr/>
          <p:nvPr/>
        </p:nvSpPr>
        <p:spPr>
          <a:xfrm>
            <a:off x="5439123" y="626268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39D26655-79C5-4C27-1631-8BE87324D836}"/>
              </a:ext>
            </a:extLst>
          </p:cNvPr>
          <p:cNvSpPr/>
          <p:nvPr/>
        </p:nvSpPr>
        <p:spPr>
          <a:xfrm>
            <a:off x="5922613" y="48148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D4601216-91B7-9C51-B203-AE38394302CE}"/>
              </a:ext>
            </a:extLst>
          </p:cNvPr>
          <p:cNvSpPr/>
          <p:nvPr/>
        </p:nvSpPr>
        <p:spPr>
          <a:xfrm>
            <a:off x="4475956" y="6086475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5" y="0"/>
                  <a:pt x="952500" y="4265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5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4" name="グラフィックス 3">
            <a:extLst>
              <a:ext uri="{FF2B5EF4-FFF2-40B4-BE49-F238E27FC236}">
                <a16:creationId xmlns:a16="http://schemas.microsoft.com/office/drawing/2014/main" id="{199DC52E-4895-2721-A7E9-0A9621B3A87E}"/>
              </a:ext>
            </a:extLst>
          </p:cNvPr>
          <p:cNvGrpSpPr/>
          <p:nvPr/>
        </p:nvGrpSpPr>
        <p:grpSpPr>
          <a:xfrm>
            <a:off x="4523581" y="6143625"/>
            <a:ext cx="814387" cy="304800"/>
            <a:chOff x="4523581" y="6143625"/>
            <a:chExt cx="814387" cy="304800"/>
          </a:xfrm>
        </p:grpSpPr>
        <p:grpSp>
          <p:nvGrpSpPr>
            <p:cNvPr id="55" name="グラフィックス 3">
              <a:extLst>
                <a:ext uri="{FF2B5EF4-FFF2-40B4-BE49-F238E27FC236}">
                  <a16:creationId xmlns:a16="http://schemas.microsoft.com/office/drawing/2014/main" id="{79F62688-97A6-EAF9-3370-5EA021C3ABAA}"/>
                </a:ext>
              </a:extLst>
            </p:cNvPr>
            <p:cNvGrpSpPr/>
            <p:nvPr/>
          </p:nvGrpSpPr>
          <p:grpSpPr>
            <a:xfrm>
              <a:off x="4523581" y="6143625"/>
              <a:ext cx="304800" cy="304800"/>
              <a:chOff x="4523581" y="6143625"/>
              <a:chExt cx="304800" cy="304800"/>
            </a:xfrm>
          </p:grpSpPr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D6E7B63F-BEB8-64F5-8A3A-9984F43FE34A}"/>
                  </a:ext>
                </a:extLst>
              </p:cNvPr>
              <p:cNvSpPr/>
              <p:nvPr/>
            </p:nvSpPr>
            <p:spPr>
              <a:xfrm>
                <a:off x="4523581" y="6143625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7" name="フリーフォーム: 図形 56">
                <a:extLst>
                  <a:ext uri="{FF2B5EF4-FFF2-40B4-BE49-F238E27FC236}">
                    <a16:creationId xmlns:a16="http://schemas.microsoft.com/office/drawing/2014/main" id="{19325768-7267-A082-B2BE-22A1AAA58151}"/>
                  </a:ext>
                </a:extLst>
              </p:cNvPr>
              <p:cNvSpPr/>
              <p:nvPr/>
            </p:nvSpPr>
            <p:spPr>
              <a:xfrm>
                <a:off x="4587207" y="6257163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F43CF6C5-044B-6938-AD06-399712241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0293" y="6229350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29EA3357-350A-9964-22E3-EA9366F10BD6}"/>
              </a:ext>
            </a:extLst>
          </p:cNvPr>
          <p:cNvSpPr/>
          <p:nvPr/>
        </p:nvSpPr>
        <p:spPr>
          <a:xfrm>
            <a:off x="11810206" y="6534150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1" name="グラフィックス 3">
            <a:extLst>
              <a:ext uri="{FF2B5EF4-FFF2-40B4-BE49-F238E27FC236}">
                <a16:creationId xmlns:a16="http://schemas.microsoft.com/office/drawing/2014/main" id="{48068E87-83E0-35CF-B72B-BBE839286C53}"/>
              </a:ext>
            </a:extLst>
          </p:cNvPr>
          <p:cNvGrpSpPr/>
          <p:nvPr/>
        </p:nvGrpSpPr>
        <p:grpSpPr>
          <a:xfrm>
            <a:off x="11948318" y="6672262"/>
            <a:ext cx="790575" cy="314325"/>
            <a:chOff x="11948318" y="6672262"/>
            <a:chExt cx="790575" cy="314325"/>
          </a:xfrm>
        </p:grpSpPr>
        <p:grpSp>
          <p:nvGrpSpPr>
            <p:cNvPr id="62" name="グラフィックス 3">
              <a:extLst>
                <a:ext uri="{FF2B5EF4-FFF2-40B4-BE49-F238E27FC236}">
                  <a16:creationId xmlns:a16="http://schemas.microsoft.com/office/drawing/2014/main" id="{506AEFEE-563C-A8FD-452E-868CB3678726}"/>
                </a:ext>
              </a:extLst>
            </p:cNvPr>
            <p:cNvGrpSpPr/>
            <p:nvPr/>
          </p:nvGrpSpPr>
          <p:grpSpPr>
            <a:xfrm>
              <a:off x="11948318" y="6672262"/>
              <a:ext cx="285750" cy="285750"/>
              <a:chOff x="11948318" y="6672262"/>
              <a:chExt cx="285750" cy="285750"/>
            </a:xfrm>
          </p:grpSpPr>
          <p:sp>
            <p:nvSpPr>
              <p:cNvPr id="63" name="フリーフォーム: 図形 62">
                <a:extLst>
                  <a:ext uri="{FF2B5EF4-FFF2-40B4-BE49-F238E27FC236}">
                    <a16:creationId xmlns:a16="http://schemas.microsoft.com/office/drawing/2014/main" id="{5DBEC918-CC2B-4927-FE80-F544D42D2747}"/>
                  </a:ext>
                </a:extLst>
              </p:cNvPr>
              <p:cNvSpPr/>
              <p:nvPr/>
            </p:nvSpPr>
            <p:spPr>
              <a:xfrm>
                <a:off x="12076906" y="6757987"/>
                <a:ext cx="28575" cy="142875"/>
              </a:xfrm>
              <a:custGeom>
                <a:avLst/>
                <a:gdLst>
                  <a:gd name="connsiteX0" fmla="*/ 1000 w 28575"/>
                  <a:gd name="connsiteY0" fmla="*/ 460 h 142875"/>
                  <a:gd name="connsiteX1" fmla="*/ 29575 w 28575"/>
                  <a:gd name="connsiteY1" fmla="*/ 460 h 142875"/>
                  <a:gd name="connsiteX2" fmla="*/ 29575 w 28575"/>
                  <a:gd name="connsiteY2" fmla="*/ 143335 h 142875"/>
                  <a:gd name="connsiteX3" fmla="*/ 1000 w 28575"/>
                  <a:gd name="connsiteY3" fmla="*/ 14333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42875">
                    <a:moveTo>
                      <a:pt x="1000" y="460"/>
                    </a:moveTo>
                    <a:lnTo>
                      <a:pt x="29575" y="460"/>
                    </a:lnTo>
                    <a:lnTo>
                      <a:pt x="29575" y="143335"/>
                    </a:lnTo>
                    <a:lnTo>
                      <a:pt x="1000" y="14333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4" name="フリーフォーム: 図形 63">
                <a:extLst>
                  <a:ext uri="{FF2B5EF4-FFF2-40B4-BE49-F238E27FC236}">
                    <a16:creationId xmlns:a16="http://schemas.microsoft.com/office/drawing/2014/main" id="{79571EA5-C34F-414E-649C-0EFCA6490A1F}"/>
                  </a:ext>
                </a:extLst>
              </p:cNvPr>
              <p:cNvSpPr/>
              <p:nvPr/>
            </p:nvSpPr>
            <p:spPr>
              <a:xfrm>
                <a:off x="11948318" y="6915150"/>
                <a:ext cx="285750" cy="28575"/>
              </a:xfrm>
              <a:custGeom>
                <a:avLst/>
                <a:gdLst>
                  <a:gd name="connsiteX0" fmla="*/ 286750 w 285750"/>
                  <a:gd name="connsiteY0" fmla="*/ 464 h 28575"/>
                  <a:gd name="connsiteX1" fmla="*/ 1000 w 285750"/>
                  <a:gd name="connsiteY1" fmla="*/ 464 h 28575"/>
                  <a:gd name="connsiteX2" fmla="*/ 1000 w 285750"/>
                  <a:gd name="connsiteY2" fmla="*/ 29039 h 28575"/>
                  <a:gd name="connsiteX3" fmla="*/ 286750 w 285750"/>
                  <a:gd name="connsiteY3" fmla="*/ 2903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28575">
                    <a:moveTo>
                      <a:pt x="286750" y="464"/>
                    </a:moveTo>
                    <a:lnTo>
                      <a:pt x="1000" y="464"/>
                    </a:lnTo>
                    <a:lnTo>
                      <a:pt x="1000" y="29039"/>
                    </a:lnTo>
                    <a:lnTo>
                      <a:pt x="286750" y="29039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5" name="フリーフォーム: 図形 64">
                <a:extLst>
                  <a:ext uri="{FF2B5EF4-FFF2-40B4-BE49-F238E27FC236}">
                    <a16:creationId xmlns:a16="http://schemas.microsoft.com/office/drawing/2014/main" id="{9AC5D775-6907-7210-302E-1486B00985C5}"/>
                  </a:ext>
                </a:extLst>
              </p:cNvPr>
              <p:cNvSpPr/>
              <p:nvPr/>
            </p:nvSpPr>
            <p:spPr>
              <a:xfrm>
                <a:off x="11948318" y="6672262"/>
                <a:ext cx="285750" cy="285750"/>
              </a:xfrm>
              <a:custGeom>
                <a:avLst/>
                <a:gdLst>
                  <a:gd name="connsiteX0" fmla="*/ 172450 w 285750"/>
                  <a:gd name="connsiteY0" fmla="*/ 229060 h 285750"/>
                  <a:gd name="connsiteX1" fmla="*/ 115300 w 285750"/>
                  <a:gd name="connsiteY1" fmla="*/ 229060 h 285750"/>
                  <a:gd name="connsiteX2" fmla="*/ 115300 w 285750"/>
                  <a:gd name="connsiteY2" fmla="*/ 286210 h 285750"/>
                  <a:gd name="connsiteX3" fmla="*/ 172450 w 285750"/>
                  <a:gd name="connsiteY3" fmla="*/ 286210 h 285750"/>
                  <a:gd name="connsiteX4" fmla="*/ 1000 w 285750"/>
                  <a:gd name="connsiteY4" fmla="*/ 460 h 285750"/>
                  <a:gd name="connsiteX5" fmla="*/ 286750 w 285750"/>
                  <a:gd name="connsiteY5" fmla="*/ 460 h 285750"/>
                  <a:gd name="connsiteX6" fmla="*/ 286750 w 285750"/>
                  <a:gd name="connsiteY6" fmla="*/ 86185 h 285750"/>
                  <a:gd name="connsiteX7" fmla="*/ 1000 w 285750"/>
                  <a:gd name="connsiteY7" fmla="*/ 86185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285750">
                    <a:moveTo>
                      <a:pt x="172450" y="229060"/>
                    </a:moveTo>
                    <a:lnTo>
                      <a:pt x="115300" y="229060"/>
                    </a:lnTo>
                    <a:lnTo>
                      <a:pt x="115300" y="286210"/>
                    </a:lnTo>
                    <a:lnTo>
                      <a:pt x="172450" y="286210"/>
                    </a:lnTo>
                    <a:close/>
                    <a:moveTo>
                      <a:pt x="1000" y="460"/>
                    </a:moveTo>
                    <a:lnTo>
                      <a:pt x="286750" y="460"/>
                    </a:lnTo>
                    <a:lnTo>
                      <a:pt x="286750" y="86185"/>
                    </a:lnTo>
                    <a:lnTo>
                      <a:pt x="1000" y="8618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6" name="フリーフォーム: 図形 65">
                <a:extLst>
                  <a:ext uri="{FF2B5EF4-FFF2-40B4-BE49-F238E27FC236}">
                    <a16:creationId xmlns:a16="http://schemas.microsoft.com/office/drawing/2014/main" id="{850CA0B2-2184-59D2-222C-3E3D2BEA2256}"/>
                  </a:ext>
                </a:extLst>
              </p:cNvPr>
              <p:cNvSpPr/>
              <p:nvPr/>
            </p:nvSpPr>
            <p:spPr>
              <a:xfrm>
                <a:off x="12091193" y="6672262"/>
                <a:ext cx="142875" cy="85725"/>
              </a:xfrm>
              <a:custGeom>
                <a:avLst/>
                <a:gdLst>
                  <a:gd name="connsiteX0" fmla="*/ 1002 w 142875"/>
                  <a:gd name="connsiteY0" fmla="*/ 456 h 85725"/>
                  <a:gd name="connsiteX1" fmla="*/ 143877 w 142875"/>
                  <a:gd name="connsiteY1" fmla="*/ 456 h 85725"/>
                  <a:gd name="connsiteX2" fmla="*/ 143877 w 142875"/>
                  <a:gd name="connsiteY2" fmla="*/ 86181 h 85725"/>
                  <a:gd name="connsiteX3" fmla="*/ 1002 w 142875"/>
                  <a:gd name="connsiteY3" fmla="*/ 8618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002" y="456"/>
                    </a:moveTo>
                    <a:lnTo>
                      <a:pt x="143877" y="456"/>
                    </a:lnTo>
                    <a:lnTo>
                      <a:pt x="143877" y="86181"/>
                    </a:lnTo>
                    <a:lnTo>
                      <a:pt x="1002" y="8618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7" name="フリーフォーム: 図形 66">
                <a:extLst>
                  <a:ext uri="{FF2B5EF4-FFF2-40B4-BE49-F238E27FC236}">
                    <a16:creationId xmlns:a16="http://schemas.microsoft.com/office/drawing/2014/main" id="{19899648-E967-5901-4852-1DC42B55E065}"/>
                  </a:ext>
                </a:extLst>
              </p:cNvPr>
              <p:cNvSpPr/>
              <p:nvPr/>
            </p:nvSpPr>
            <p:spPr>
              <a:xfrm>
                <a:off x="11976893" y="6700837"/>
                <a:ext cx="28575" cy="28575"/>
              </a:xfrm>
              <a:custGeom>
                <a:avLst/>
                <a:gdLst>
                  <a:gd name="connsiteX0" fmla="*/ 996 w 28575"/>
                  <a:gd name="connsiteY0" fmla="*/ 456 h 28575"/>
                  <a:gd name="connsiteX1" fmla="*/ 29571 w 28575"/>
                  <a:gd name="connsiteY1" fmla="*/ 456 h 28575"/>
                  <a:gd name="connsiteX2" fmla="*/ 29571 w 28575"/>
                  <a:gd name="connsiteY2" fmla="*/ 29031 h 28575"/>
                  <a:gd name="connsiteX3" fmla="*/ 996 w 28575"/>
                  <a:gd name="connsiteY3" fmla="*/ 2903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96" y="456"/>
                    </a:moveTo>
                    <a:lnTo>
                      <a:pt x="29571" y="456"/>
                    </a:lnTo>
                    <a:lnTo>
                      <a:pt x="29571" y="29031"/>
                    </a:lnTo>
                    <a:lnTo>
                      <a:pt x="996" y="29031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8" name="フリーフォーム: 図形 67">
                <a:extLst>
                  <a:ext uri="{FF2B5EF4-FFF2-40B4-BE49-F238E27FC236}">
                    <a16:creationId xmlns:a16="http://schemas.microsoft.com/office/drawing/2014/main" id="{8405455B-74C5-CA55-CD7A-A3734F20FBA3}"/>
                  </a:ext>
                </a:extLst>
              </p:cNvPr>
              <p:cNvSpPr/>
              <p:nvPr/>
            </p:nvSpPr>
            <p:spPr>
              <a:xfrm>
                <a:off x="11948318" y="6786562"/>
                <a:ext cx="285750" cy="85725"/>
              </a:xfrm>
              <a:custGeom>
                <a:avLst/>
                <a:gdLst>
                  <a:gd name="connsiteX0" fmla="*/ 1000 w 285750"/>
                  <a:gd name="connsiteY0" fmla="*/ 460 h 85725"/>
                  <a:gd name="connsiteX1" fmla="*/ 286750 w 285750"/>
                  <a:gd name="connsiteY1" fmla="*/ 460 h 85725"/>
                  <a:gd name="connsiteX2" fmla="*/ 286750 w 285750"/>
                  <a:gd name="connsiteY2" fmla="*/ 86185 h 85725"/>
                  <a:gd name="connsiteX3" fmla="*/ 1000 w 285750"/>
                  <a:gd name="connsiteY3" fmla="*/ 861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85725">
                    <a:moveTo>
                      <a:pt x="1000" y="460"/>
                    </a:moveTo>
                    <a:lnTo>
                      <a:pt x="286750" y="460"/>
                    </a:lnTo>
                    <a:lnTo>
                      <a:pt x="286750" y="86185"/>
                    </a:lnTo>
                    <a:lnTo>
                      <a:pt x="1000" y="8618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9" name="フリーフォーム: 図形 68">
                <a:extLst>
                  <a:ext uri="{FF2B5EF4-FFF2-40B4-BE49-F238E27FC236}">
                    <a16:creationId xmlns:a16="http://schemas.microsoft.com/office/drawing/2014/main" id="{6E38A059-11DC-5D98-BB92-EBEBDEECA0E6}"/>
                  </a:ext>
                </a:extLst>
              </p:cNvPr>
              <p:cNvSpPr/>
              <p:nvPr/>
            </p:nvSpPr>
            <p:spPr>
              <a:xfrm>
                <a:off x="12091193" y="6786562"/>
                <a:ext cx="142875" cy="85725"/>
              </a:xfrm>
              <a:custGeom>
                <a:avLst/>
                <a:gdLst>
                  <a:gd name="connsiteX0" fmla="*/ 1002 w 142875"/>
                  <a:gd name="connsiteY0" fmla="*/ 460 h 85725"/>
                  <a:gd name="connsiteX1" fmla="*/ 143877 w 142875"/>
                  <a:gd name="connsiteY1" fmla="*/ 460 h 85725"/>
                  <a:gd name="connsiteX2" fmla="*/ 143877 w 142875"/>
                  <a:gd name="connsiteY2" fmla="*/ 86185 h 85725"/>
                  <a:gd name="connsiteX3" fmla="*/ 1002 w 142875"/>
                  <a:gd name="connsiteY3" fmla="*/ 861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002" y="460"/>
                    </a:moveTo>
                    <a:lnTo>
                      <a:pt x="143877" y="460"/>
                    </a:lnTo>
                    <a:lnTo>
                      <a:pt x="143877" y="86185"/>
                    </a:lnTo>
                    <a:lnTo>
                      <a:pt x="1002" y="8618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0" name="フリーフォーム: 図形 69">
                <a:extLst>
                  <a:ext uri="{FF2B5EF4-FFF2-40B4-BE49-F238E27FC236}">
                    <a16:creationId xmlns:a16="http://schemas.microsoft.com/office/drawing/2014/main" id="{44F3F3C7-7873-1ED9-F9FE-0FAB432EB23A}"/>
                  </a:ext>
                </a:extLst>
              </p:cNvPr>
              <p:cNvSpPr/>
              <p:nvPr/>
            </p:nvSpPr>
            <p:spPr>
              <a:xfrm>
                <a:off x="11976893" y="6815137"/>
                <a:ext cx="28575" cy="28575"/>
              </a:xfrm>
              <a:custGeom>
                <a:avLst/>
                <a:gdLst>
                  <a:gd name="connsiteX0" fmla="*/ 996 w 28575"/>
                  <a:gd name="connsiteY0" fmla="*/ 460 h 28575"/>
                  <a:gd name="connsiteX1" fmla="*/ 29571 w 28575"/>
                  <a:gd name="connsiteY1" fmla="*/ 460 h 28575"/>
                  <a:gd name="connsiteX2" fmla="*/ 29571 w 28575"/>
                  <a:gd name="connsiteY2" fmla="*/ 29035 h 28575"/>
                  <a:gd name="connsiteX3" fmla="*/ 996 w 28575"/>
                  <a:gd name="connsiteY3" fmla="*/ 2903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96" y="460"/>
                    </a:moveTo>
                    <a:lnTo>
                      <a:pt x="29571" y="460"/>
                    </a:lnTo>
                    <a:lnTo>
                      <a:pt x="29571" y="29035"/>
                    </a:lnTo>
                    <a:lnTo>
                      <a:pt x="996" y="29035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52EB09AE-B92B-0B7B-2F0C-0F0EF19E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443618" y="6681787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0E832D4C-5224-4837-5F4A-651EF844B12C}"/>
              </a:ext>
            </a:extLst>
          </p:cNvPr>
          <p:cNvSpPr/>
          <p:nvPr/>
        </p:nvSpPr>
        <p:spPr>
          <a:xfrm>
            <a:off x="4084002" y="6296025"/>
            <a:ext cx="331279" cy="9525"/>
          </a:xfrm>
          <a:custGeom>
            <a:avLst/>
            <a:gdLst>
              <a:gd name="connsiteX0" fmla="*/ 0 w 331279"/>
              <a:gd name="connsiteY0" fmla="*/ 0 h 9525"/>
              <a:gd name="connsiteX1" fmla="*/ 331280 w 331279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279" h="9525">
                <a:moveTo>
                  <a:pt x="0" y="0"/>
                </a:moveTo>
                <a:lnTo>
                  <a:pt x="33128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2B67473C-EB22-2662-3245-18FDF72C451F}"/>
              </a:ext>
            </a:extLst>
          </p:cNvPr>
          <p:cNvSpPr/>
          <p:nvPr/>
        </p:nvSpPr>
        <p:spPr>
          <a:xfrm>
            <a:off x="4398613" y="62626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6" name="グラフィックス 3">
            <a:extLst>
              <a:ext uri="{FF2B5EF4-FFF2-40B4-BE49-F238E27FC236}">
                <a16:creationId xmlns:a16="http://schemas.microsoft.com/office/drawing/2014/main" id="{54741D37-E7DF-D398-F522-061A9D5D539F}"/>
              </a:ext>
            </a:extLst>
          </p:cNvPr>
          <p:cNvGrpSpPr/>
          <p:nvPr/>
        </p:nvGrpSpPr>
        <p:grpSpPr>
          <a:xfrm>
            <a:off x="3809206" y="6057900"/>
            <a:ext cx="274796" cy="476250"/>
            <a:chOff x="3809206" y="6057900"/>
            <a:chExt cx="274796" cy="476250"/>
          </a:xfrm>
        </p:grpSpPr>
        <p:sp>
          <p:nvSpPr>
            <p:cNvPr id="77" name="フリーフォーム: 図形 76">
              <a:extLst>
                <a:ext uri="{FF2B5EF4-FFF2-40B4-BE49-F238E27FC236}">
                  <a16:creationId xmlns:a16="http://schemas.microsoft.com/office/drawing/2014/main" id="{71D77F62-9A9C-050A-6425-BD87B9634112}"/>
                </a:ext>
              </a:extLst>
            </p:cNvPr>
            <p:cNvSpPr/>
            <p:nvPr/>
          </p:nvSpPr>
          <p:spPr>
            <a:xfrm>
              <a:off x="3809206" y="6057900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709306B3-4737-CC60-B910-245F68F38A55}"/>
                </a:ext>
              </a:extLst>
            </p:cNvPr>
            <p:cNvSpPr/>
            <p:nvPr/>
          </p:nvSpPr>
          <p:spPr>
            <a:xfrm>
              <a:off x="3809206" y="6058852"/>
              <a:ext cx="274796" cy="474344"/>
            </a:xfrm>
            <a:custGeom>
              <a:avLst/>
              <a:gdLst>
                <a:gd name="connsiteX0" fmla="*/ 258985 w 274796"/>
                <a:gd name="connsiteY0" fmla="*/ 0 h 474344"/>
                <a:gd name="connsiteX1" fmla="*/ 15812 w 274796"/>
                <a:gd name="connsiteY1" fmla="*/ 0 h 474344"/>
                <a:gd name="connsiteX2" fmla="*/ 0 w 274796"/>
                <a:gd name="connsiteY2" fmla="*/ 15812 h 474344"/>
                <a:gd name="connsiteX3" fmla="*/ 0 w 274796"/>
                <a:gd name="connsiteY3" fmla="*/ 458533 h 474344"/>
                <a:gd name="connsiteX4" fmla="*/ 15812 w 274796"/>
                <a:gd name="connsiteY4" fmla="*/ 474345 h 474344"/>
                <a:gd name="connsiteX5" fmla="*/ 258985 w 274796"/>
                <a:gd name="connsiteY5" fmla="*/ 474345 h 474344"/>
                <a:gd name="connsiteX6" fmla="*/ 274796 w 274796"/>
                <a:gd name="connsiteY6" fmla="*/ 458533 h 474344"/>
                <a:gd name="connsiteX7" fmla="*/ 274796 w 274796"/>
                <a:gd name="connsiteY7" fmla="*/ 15812 h 474344"/>
                <a:gd name="connsiteX8" fmla="*/ 258985 w 274796"/>
                <a:gd name="connsiteY8" fmla="*/ 0 h 474344"/>
                <a:gd name="connsiteX9" fmla="*/ 21526 w 274796"/>
                <a:gd name="connsiteY9" fmla="*/ 452819 h 474344"/>
                <a:gd name="connsiteX10" fmla="*/ 21526 w 274796"/>
                <a:gd name="connsiteY10" fmla="*/ 21526 h 474344"/>
                <a:gd name="connsiteX11" fmla="*/ 253270 w 274796"/>
                <a:gd name="connsiteY11" fmla="*/ 21526 h 474344"/>
                <a:gd name="connsiteX12" fmla="*/ 253270 w 274796"/>
                <a:gd name="connsiteY12" fmla="*/ 452819 h 474344"/>
                <a:gd name="connsiteX13" fmla="*/ 47816 w 274796"/>
                <a:gd name="connsiteY13" fmla="*/ 70009 h 474344"/>
                <a:gd name="connsiteX14" fmla="*/ 226981 w 274796"/>
                <a:gd name="connsiteY14" fmla="*/ 70009 h 474344"/>
                <a:gd name="connsiteX15" fmla="*/ 226981 w 274796"/>
                <a:gd name="connsiteY15" fmla="*/ 48482 h 474344"/>
                <a:gd name="connsiteX16" fmla="*/ 47816 w 274796"/>
                <a:gd name="connsiteY16" fmla="*/ 48482 h 474344"/>
                <a:gd name="connsiteX17" fmla="*/ 47816 w 274796"/>
                <a:gd name="connsiteY17" fmla="*/ 116014 h 474344"/>
                <a:gd name="connsiteX18" fmla="*/ 226981 w 274796"/>
                <a:gd name="connsiteY18" fmla="*/ 116014 h 474344"/>
                <a:gd name="connsiteX19" fmla="*/ 226981 w 274796"/>
                <a:gd name="connsiteY19" fmla="*/ 94393 h 474344"/>
                <a:gd name="connsiteX20" fmla="*/ 47816 w 274796"/>
                <a:gd name="connsiteY20" fmla="*/ 94393 h 474344"/>
                <a:gd name="connsiteX21" fmla="*/ 47816 w 274796"/>
                <a:gd name="connsiteY21" fmla="*/ 163735 h 474344"/>
                <a:gd name="connsiteX22" fmla="*/ 226981 w 274796"/>
                <a:gd name="connsiteY22" fmla="*/ 163735 h 474344"/>
                <a:gd name="connsiteX23" fmla="*/ 226981 w 274796"/>
                <a:gd name="connsiteY23" fmla="*/ 142208 h 474344"/>
                <a:gd name="connsiteX24" fmla="*/ 47816 w 274796"/>
                <a:gd name="connsiteY24" fmla="*/ 142208 h 474344"/>
                <a:gd name="connsiteX25" fmla="*/ 47816 w 274796"/>
                <a:gd name="connsiteY25" fmla="*/ 210407 h 474344"/>
                <a:gd name="connsiteX26" fmla="*/ 226981 w 274796"/>
                <a:gd name="connsiteY26" fmla="*/ 210407 h 474344"/>
                <a:gd name="connsiteX27" fmla="*/ 226981 w 274796"/>
                <a:gd name="connsiteY27" fmla="*/ 188786 h 474344"/>
                <a:gd name="connsiteX28" fmla="*/ 47816 w 274796"/>
                <a:gd name="connsiteY28" fmla="*/ 188786 h 47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4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79" name="図 78">
            <a:extLst>
              <a:ext uri="{FF2B5EF4-FFF2-40B4-BE49-F238E27FC236}">
                <a16:creationId xmlns:a16="http://schemas.microsoft.com/office/drawing/2014/main" id="{19368CD2-CD31-EB10-B40C-13ADCD89B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893" y="6600825"/>
            <a:ext cx="685800" cy="161925"/>
          </a:xfrm>
          <a:custGeom>
            <a:avLst/>
            <a:gdLst>
              <a:gd name="connsiteX0" fmla="*/ -1 w 685800"/>
              <a:gd name="connsiteY0" fmla="*/ -1 h 161925"/>
              <a:gd name="connsiteX1" fmla="*/ 685800 w 685800"/>
              <a:gd name="connsiteY1" fmla="*/ -1 h 161925"/>
              <a:gd name="connsiteX2" fmla="*/ 685800 w 685800"/>
              <a:gd name="connsiteY2" fmla="*/ 161925 h 161925"/>
              <a:gd name="connsiteX3" fmla="*/ -1 w 6858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61925">
                <a:moveTo>
                  <a:pt x="-1" y="-1"/>
                </a:moveTo>
                <a:lnTo>
                  <a:pt x="685800" y="-1"/>
                </a:lnTo>
                <a:lnTo>
                  <a:pt x="6858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F024EEC1-C8D1-8C5D-B5DA-E0D37C7CCE69}"/>
              </a:ext>
            </a:extLst>
          </p:cNvPr>
          <p:cNvSpPr/>
          <p:nvPr/>
        </p:nvSpPr>
        <p:spPr>
          <a:xfrm>
            <a:off x="3047206" y="6296025"/>
            <a:ext cx="701325" cy="333375"/>
          </a:xfrm>
          <a:custGeom>
            <a:avLst/>
            <a:gdLst>
              <a:gd name="connsiteX0" fmla="*/ 0 w 701325"/>
              <a:gd name="connsiteY0" fmla="*/ 333375 h 333375"/>
              <a:gd name="connsiteX1" fmla="*/ 0 w 701325"/>
              <a:gd name="connsiteY1" fmla="*/ 0 h 333375"/>
              <a:gd name="connsiteX2" fmla="*/ 701326 w 701325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325" h="333375">
                <a:moveTo>
                  <a:pt x="0" y="333375"/>
                </a:moveTo>
                <a:lnTo>
                  <a:pt x="0" y="0"/>
                </a:ln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69D6CFF2-692F-9963-88AF-8B58D801DA9F}"/>
              </a:ext>
            </a:extLst>
          </p:cNvPr>
          <p:cNvSpPr/>
          <p:nvPr/>
        </p:nvSpPr>
        <p:spPr>
          <a:xfrm>
            <a:off x="3731863" y="62626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4" name="グラフィックス 3">
            <a:extLst>
              <a:ext uri="{FF2B5EF4-FFF2-40B4-BE49-F238E27FC236}">
                <a16:creationId xmlns:a16="http://schemas.microsoft.com/office/drawing/2014/main" id="{9A495FC0-EC13-9CE0-9207-3F7ECF6F686D}"/>
              </a:ext>
            </a:extLst>
          </p:cNvPr>
          <p:cNvGrpSpPr/>
          <p:nvPr/>
        </p:nvGrpSpPr>
        <p:grpSpPr>
          <a:xfrm>
            <a:off x="2856706" y="6629400"/>
            <a:ext cx="381000" cy="381000"/>
            <a:chOff x="2856706" y="6629400"/>
            <a:chExt cx="381000" cy="381000"/>
          </a:xfrm>
        </p:grpSpPr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A7A93FE6-BAD6-F198-A1F8-3F280BA6CC8A}"/>
                </a:ext>
              </a:extLst>
            </p:cNvPr>
            <p:cNvSpPr/>
            <p:nvPr/>
          </p:nvSpPr>
          <p:spPr>
            <a:xfrm>
              <a:off x="2856706" y="6629400"/>
              <a:ext cx="381000" cy="381000"/>
            </a:xfrm>
            <a:custGeom>
              <a:avLst/>
              <a:gdLst>
                <a:gd name="connsiteX0" fmla="*/ 43434 w 381000"/>
                <a:gd name="connsiteY0" fmla="*/ 267557 h 381000"/>
                <a:gd name="connsiteX1" fmla="*/ 0 w 381000"/>
                <a:gd name="connsiteY1" fmla="*/ 223838 h 381000"/>
                <a:gd name="connsiteX2" fmla="*/ 0 w 381000"/>
                <a:gd name="connsiteY2" fmla="*/ 42958 h 381000"/>
                <a:gd name="connsiteX3" fmla="*/ 43910 w 381000"/>
                <a:gd name="connsiteY3" fmla="*/ 0 h 381000"/>
                <a:gd name="connsiteX4" fmla="*/ 337471 w 381000"/>
                <a:gd name="connsiteY4" fmla="*/ 0 h 381000"/>
                <a:gd name="connsiteX5" fmla="*/ 381000 w 381000"/>
                <a:gd name="connsiteY5" fmla="*/ 44768 h 381000"/>
                <a:gd name="connsiteX6" fmla="*/ 381000 w 381000"/>
                <a:gd name="connsiteY6" fmla="*/ 223933 h 381000"/>
                <a:gd name="connsiteX7" fmla="*/ 337566 w 381000"/>
                <a:gd name="connsiteY7" fmla="*/ 267557 h 381000"/>
                <a:gd name="connsiteX8" fmla="*/ 28670 w 381000"/>
                <a:gd name="connsiteY8" fmla="*/ 381000 h 381000"/>
                <a:gd name="connsiteX9" fmla="*/ 0 w 381000"/>
                <a:gd name="connsiteY9" fmla="*/ 352711 h 381000"/>
                <a:gd name="connsiteX10" fmla="*/ 0 w 381000"/>
                <a:gd name="connsiteY10" fmla="*/ 311087 h 381000"/>
                <a:gd name="connsiteX11" fmla="*/ 28194 w 381000"/>
                <a:gd name="connsiteY11" fmla="*/ 283273 h 381000"/>
                <a:gd name="connsiteX12" fmla="*/ 352806 w 381000"/>
                <a:gd name="connsiteY12" fmla="*/ 283273 h 381000"/>
                <a:gd name="connsiteX13" fmla="*/ 381000 w 381000"/>
                <a:gd name="connsiteY13" fmla="*/ 312420 h 381000"/>
                <a:gd name="connsiteX14" fmla="*/ 381000 w 381000"/>
                <a:gd name="connsiteY14" fmla="*/ 351758 h 381000"/>
                <a:gd name="connsiteX15" fmla="*/ 352330 w 381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000" h="381000">
                  <a:moveTo>
                    <a:pt x="43434" y="267557"/>
                  </a:moveTo>
                  <a:cubicBezTo>
                    <a:pt x="23813" y="267557"/>
                    <a:pt x="0" y="250984"/>
                    <a:pt x="0" y="223838"/>
                  </a:cubicBezTo>
                  <a:lnTo>
                    <a:pt x="0" y="42958"/>
                  </a:lnTo>
                  <a:cubicBezTo>
                    <a:pt x="0" y="19907"/>
                    <a:pt x="20098" y="0"/>
                    <a:pt x="43910" y="0"/>
                  </a:cubicBezTo>
                  <a:lnTo>
                    <a:pt x="337471" y="0"/>
                  </a:lnTo>
                  <a:cubicBezTo>
                    <a:pt x="359283" y="0"/>
                    <a:pt x="381000" y="18288"/>
                    <a:pt x="381000" y="44768"/>
                  </a:cubicBezTo>
                  <a:lnTo>
                    <a:pt x="381000" y="223933"/>
                  </a:lnTo>
                  <a:cubicBezTo>
                    <a:pt x="381000" y="248126"/>
                    <a:pt x="360045" y="267557"/>
                    <a:pt x="337566" y="267557"/>
                  </a:cubicBezTo>
                  <a:close/>
                  <a:moveTo>
                    <a:pt x="28670" y="381000"/>
                  </a:moveTo>
                  <a:cubicBezTo>
                    <a:pt x="12192" y="381000"/>
                    <a:pt x="0" y="367379"/>
                    <a:pt x="0" y="352711"/>
                  </a:cubicBezTo>
                  <a:lnTo>
                    <a:pt x="0" y="311087"/>
                  </a:lnTo>
                  <a:cubicBezTo>
                    <a:pt x="0" y="297275"/>
                    <a:pt x="11906" y="283273"/>
                    <a:pt x="28194" y="283273"/>
                  </a:cubicBezTo>
                  <a:lnTo>
                    <a:pt x="352806" y="283273"/>
                  </a:lnTo>
                  <a:cubicBezTo>
                    <a:pt x="367475" y="283273"/>
                    <a:pt x="381000" y="295942"/>
                    <a:pt x="381000" y="312420"/>
                  </a:cubicBezTo>
                  <a:lnTo>
                    <a:pt x="381000" y="351758"/>
                  </a:lnTo>
                  <a:cubicBezTo>
                    <a:pt x="381000" y="368808"/>
                    <a:pt x="367094" y="381000"/>
                    <a:pt x="352330" y="381000"/>
                  </a:cubicBezTo>
                  <a:close/>
                </a:path>
              </a:pathLst>
            </a:custGeom>
            <a:solidFill>
              <a:srgbClr val="D2D3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36A96B46-08D1-F144-A0DC-FC5987047151}"/>
                </a:ext>
              </a:extLst>
            </p:cNvPr>
            <p:cNvSpPr/>
            <p:nvPr/>
          </p:nvSpPr>
          <p:spPr>
            <a:xfrm>
              <a:off x="2856706" y="6837425"/>
              <a:ext cx="381000" cy="172974"/>
            </a:xfrm>
            <a:custGeom>
              <a:avLst/>
              <a:gdLst>
                <a:gd name="connsiteX0" fmla="*/ 381000 w 381000"/>
                <a:gd name="connsiteY0" fmla="*/ 0 h 172974"/>
                <a:gd name="connsiteX1" fmla="*/ 381000 w 381000"/>
                <a:gd name="connsiteY1" fmla="*/ 15907 h 172974"/>
                <a:gd name="connsiteX2" fmla="*/ 337566 w 381000"/>
                <a:gd name="connsiteY2" fmla="*/ 59531 h 172974"/>
                <a:gd name="connsiteX3" fmla="*/ 43434 w 381000"/>
                <a:gd name="connsiteY3" fmla="*/ 59531 h 172974"/>
                <a:gd name="connsiteX4" fmla="*/ 0 w 381000"/>
                <a:gd name="connsiteY4" fmla="*/ 15812 h 172974"/>
                <a:gd name="connsiteX5" fmla="*/ 0 w 381000"/>
                <a:gd name="connsiteY5" fmla="*/ 190 h 172974"/>
                <a:gd name="connsiteX6" fmla="*/ 43434 w 381000"/>
                <a:gd name="connsiteY6" fmla="*/ 43053 h 172974"/>
                <a:gd name="connsiteX7" fmla="*/ 338042 w 381000"/>
                <a:gd name="connsiteY7" fmla="*/ 43053 h 172974"/>
                <a:gd name="connsiteX8" fmla="*/ 381000 w 381000"/>
                <a:gd name="connsiteY8" fmla="*/ 0 h 172974"/>
                <a:gd name="connsiteX9" fmla="*/ 381000 w 381000"/>
                <a:gd name="connsiteY9" fmla="*/ 125730 h 172974"/>
                <a:gd name="connsiteX10" fmla="*/ 381000 w 381000"/>
                <a:gd name="connsiteY10" fmla="*/ 143732 h 172974"/>
                <a:gd name="connsiteX11" fmla="*/ 352330 w 381000"/>
                <a:gd name="connsiteY11" fmla="*/ 172974 h 172974"/>
                <a:gd name="connsiteX12" fmla="*/ 28670 w 381000"/>
                <a:gd name="connsiteY12" fmla="*/ 172974 h 172974"/>
                <a:gd name="connsiteX13" fmla="*/ 0 w 381000"/>
                <a:gd name="connsiteY13" fmla="*/ 144685 h 172974"/>
                <a:gd name="connsiteX14" fmla="*/ 0 w 381000"/>
                <a:gd name="connsiteY14" fmla="*/ 127921 h 172974"/>
                <a:gd name="connsiteX15" fmla="*/ 28194 w 381000"/>
                <a:gd name="connsiteY15" fmla="*/ 155829 h 172974"/>
                <a:gd name="connsiteX16" fmla="*/ 352806 w 381000"/>
                <a:gd name="connsiteY16" fmla="*/ 155829 h 172974"/>
                <a:gd name="connsiteX17" fmla="*/ 381000 w 381000"/>
                <a:gd name="connsiteY17" fmla="*/ 125730 h 17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0" h="172974">
                  <a:moveTo>
                    <a:pt x="381000" y="0"/>
                  </a:moveTo>
                  <a:lnTo>
                    <a:pt x="381000" y="15907"/>
                  </a:lnTo>
                  <a:cubicBezTo>
                    <a:pt x="381000" y="40005"/>
                    <a:pt x="360140" y="59531"/>
                    <a:pt x="337566" y="59531"/>
                  </a:cubicBezTo>
                  <a:lnTo>
                    <a:pt x="43434" y="59531"/>
                  </a:lnTo>
                  <a:cubicBezTo>
                    <a:pt x="23813" y="59531"/>
                    <a:pt x="0" y="42863"/>
                    <a:pt x="0" y="15812"/>
                  </a:cubicBezTo>
                  <a:lnTo>
                    <a:pt x="0" y="190"/>
                  </a:lnTo>
                  <a:cubicBezTo>
                    <a:pt x="0" y="23336"/>
                    <a:pt x="20765" y="43053"/>
                    <a:pt x="43434" y="43053"/>
                  </a:cubicBezTo>
                  <a:lnTo>
                    <a:pt x="338042" y="43053"/>
                  </a:lnTo>
                  <a:cubicBezTo>
                    <a:pt x="359759" y="43053"/>
                    <a:pt x="381000" y="24098"/>
                    <a:pt x="381000" y="0"/>
                  </a:cubicBezTo>
                  <a:close/>
                  <a:moveTo>
                    <a:pt x="381000" y="125730"/>
                  </a:moveTo>
                  <a:lnTo>
                    <a:pt x="381000" y="143732"/>
                  </a:lnTo>
                  <a:cubicBezTo>
                    <a:pt x="381000" y="160877"/>
                    <a:pt x="367094" y="172974"/>
                    <a:pt x="352330" y="172974"/>
                  </a:cubicBezTo>
                  <a:lnTo>
                    <a:pt x="28670" y="172974"/>
                  </a:lnTo>
                  <a:cubicBezTo>
                    <a:pt x="12192" y="172974"/>
                    <a:pt x="0" y="159353"/>
                    <a:pt x="0" y="144685"/>
                  </a:cubicBezTo>
                  <a:lnTo>
                    <a:pt x="0" y="127921"/>
                  </a:lnTo>
                  <a:cubicBezTo>
                    <a:pt x="0" y="141827"/>
                    <a:pt x="11906" y="155829"/>
                    <a:pt x="28194" y="155829"/>
                  </a:cubicBezTo>
                  <a:lnTo>
                    <a:pt x="352806" y="155829"/>
                  </a:lnTo>
                  <a:cubicBezTo>
                    <a:pt x="364236" y="155829"/>
                    <a:pt x="381000" y="146304"/>
                    <a:pt x="381000" y="12573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6CA552A9-64A3-3702-CDB4-424AFBFFAD16}"/>
                </a:ext>
              </a:extLst>
            </p:cNvPr>
            <p:cNvSpPr/>
            <p:nvPr/>
          </p:nvSpPr>
          <p:spPr>
            <a:xfrm>
              <a:off x="2887947" y="6659784"/>
              <a:ext cx="320230" cy="304800"/>
            </a:xfrm>
            <a:custGeom>
              <a:avLst/>
              <a:gdLst>
                <a:gd name="connsiteX0" fmla="*/ 12573 w 320230"/>
                <a:gd name="connsiteY0" fmla="*/ 189357 h 304800"/>
                <a:gd name="connsiteX1" fmla="*/ 0 w 320230"/>
                <a:gd name="connsiteY1" fmla="*/ 176974 h 304800"/>
                <a:gd name="connsiteX2" fmla="*/ 0 w 320230"/>
                <a:gd name="connsiteY2" fmla="*/ 12668 h 304800"/>
                <a:gd name="connsiteX3" fmla="*/ 12859 w 320230"/>
                <a:gd name="connsiteY3" fmla="*/ 0 h 304800"/>
                <a:gd name="connsiteX4" fmla="*/ 305657 w 320230"/>
                <a:gd name="connsiteY4" fmla="*/ 0 h 304800"/>
                <a:gd name="connsiteX5" fmla="*/ 318802 w 320230"/>
                <a:gd name="connsiteY5" fmla="*/ 12954 h 304800"/>
                <a:gd name="connsiteX6" fmla="*/ 318802 w 320230"/>
                <a:gd name="connsiteY6" fmla="*/ 176594 h 304800"/>
                <a:gd name="connsiteX7" fmla="*/ 305562 w 320230"/>
                <a:gd name="connsiteY7" fmla="*/ 189357 h 304800"/>
                <a:gd name="connsiteX8" fmla="*/ 187357 w 320230"/>
                <a:gd name="connsiteY8" fmla="*/ 304800 h 304800"/>
                <a:gd name="connsiteX9" fmla="*/ 175927 w 320230"/>
                <a:gd name="connsiteY9" fmla="*/ 293561 h 304800"/>
                <a:gd name="connsiteX10" fmla="*/ 187547 w 320230"/>
                <a:gd name="connsiteY10" fmla="*/ 281559 h 304800"/>
                <a:gd name="connsiteX11" fmla="*/ 308515 w 320230"/>
                <a:gd name="connsiteY11" fmla="*/ 281559 h 304800"/>
                <a:gd name="connsiteX12" fmla="*/ 320231 w 320230"/>
                <a:gd name="connsiteY12" fmla="*/ 293180 h 304800"/>
                <a:gd name="connsiteX13" fmla="*/ 308800 w 320230"/>
                <a:gd name="connsiteY1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230" h="304800">
                  <a:moveTo>
                    <a:pt x="12573" y="189357"/>
                  </a:moveTo>
                  <a:cubicBezTo>
                    <a:pt x="6382" y="189357"/>
                    <a:pt x="0" y="183642"/>
                    <a:pt x="0" y="176974"/>
                  </a:cubicBezTo>
                  <a:lnTo>
                    <a:pt x="0" y="12668"/>
                  </a:lnTo>
                  <a:cubicBezTo>
                    <a:pt x="0" y="6287"/>
                    <a:pt x="5620" y="0"/>
                    <a:pt x="12859" y="0"/>
                  </a:cubicBezTo>
                  <a:lnTo>
                    <a:pt x="305657" y="0"/>
                  </a:lnTo>
                  <a:cubicBezTo>
                    <a:pt x="313373" y="0"/>
                    <a:pt x="318802" y="6287"/>
                    <a:pt x="318802" y="12954"/>
                  </a:cubicBezTo>
                  <a:lnTo>
                    <a:pt x="318802" y="176594"/>
                  </a:lnTo>
                  <a:cubicBezTo>
                    <a:pt x="318802" y="183071"/>
                    <a:pt x="313182" y="189357"/>
                    <a:pt x="305562" y="189357"/>
                  </a:cubicBezTo>
                  <a:close/>
                  <a:moveTo>
                    <a:pt x="187357" y="304800"/>
                  </a:moveTo>
                  <a:cubicBezTo>
                    <a:pt x="181261" y="304800"/>
                    <a:pt x="175927" y="298895"/>
                    <a:pt x="175927" y="293561"/>
                  </a:cubicBezTo>
                  <a:cubicBezTo>
                    <a:pt x="175927" y="286703"/>
                    <a:pt x="181642" y="281559"/>
                    <a:pt x="187547" y="281559"/>
                  </a:cubicBezTo>
                  <a:lnTo>
                    <a:pt x="308515" y="281559"/>
                  </a:lnTo>
                  <a:cubicBezTo>
                    <a:pt x="314420" y="281559"/>
                    <a:pt x="320231" y="286607"/>
                    <a:pt x="320231" y="293180"/>
                  </a:cubicBezTo>
                  <a:cubicBezTo>
                    <a:pt x="320231" y="298895"/>
                    <a:pt x="314896" y="304800"/>
                    <a:pt x="308800" y="3048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8" name="図 87">
            <a:extLst>
              <a:ext uri="{FF2B5EF4-FFF2-40B4-BE49-F238E27FC236}">
                <a16:creationId xmlns:a16="http://schemas.microsoft.com/office/drawing/2014/main" id="{9E3AFC85-8F0E-4FDC-85AE-6BD6502DFD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543" y="7077075"/>
            <a:ext cx="685800" cy="304800"/>
          </a:xfrm>
          <a:custGeom>
            <a:avLst/>
            <a:gdLst>
              <a:gd name="connsiteX0" fmla="*/ -1 w 685800"/>
              <a:gd name="connsiteY0" fmla="*/ -1 h 304800"/>
              <a:gd name="connsiteX1" fmla="*/ 685800 w 685800"/>
              <a:gd name="connsiteY1" fmla="*/ -1 h 304800"/>
              <a:gd name="connsiteX2" fmla="*/ 685800 w 685800"/>
              <a:gd name="connsiteY2" fmla="*/ 304800 h 304800"/>
              <a:gd name="connsiteX3" fmla="*/ -1 w 685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304800">
                <a:moveTo>
                  <a:pt x="-1" y="-1"/>
                </a:moveTo>
                <a:lnTo>
                  <a:pt x="685800" y="-1"/>
                </a:lnTo>
                <a:lnTo>
                  <a:pt x="6858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90" name="グラフィックス 3">
            <a:extLst>
              <a:ext uri="{FF2B5EF4-FFF2-40B4-BE49-F238E27FC236}">
                <a16:creationId xmlns:a16="http://schemas.microsoft.com/office/drawing/2014/main" id="{6E0FEA79-BCDB-0B1B-62C1-74937C44B259}"/>
              </a:ext>
            </a:extLst>
          </p:cNvPr>
          <p:cNvGrpSpPr/>
          <p:nvPr/>
        </p:nvGrpSpPr>
        <p:grpSpPr>
          <a:xfrm>
            <a:off x="3809206" y="6915150"/>
            <a:ext cx="274796" cy="476250"/>
            <a:chOff x="3809206" y="6915150"/>
            <a:chExt cx="274796" cy="476250"/>
          </a:xfrm>
        </p:grpSpPr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94B4BDE7-CB6F-2F55-9312-EEFFFA09D0E6}"/>
                </a:ext>
              </a:extLst>
            </p:cNvPr>
            <p:cNvSpPr/>
            <p:nvPr/>
          </p:nvSpPr>
          <p:spPr>
            <a:xfrm>
              <a:off x="3809206" y="6915150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6CA741AB-5DD5-B604-9155-F080322C0BE7}"/>
                </a:ext>
              </a:extLst>
            </p:cNvPr>
            <p:cNvSpPr/>
            <p:nvPr/>
          </p:nvSpPr>
          <p:spPr>
            <a:xfrm>
              <a:off x="3809206" y="6916102"/>
              <a:ext cx="274796" cy="474345"/>
            </a:xfrm>
            <a:custGeom>
              <a:avLst/>
              <a:gdLst>
                <a:gd name="connsiteX0" fmla="*/ 258985 w 274796"/>
                <a:gd name="connsiteY0" fmla="*/ 0 h 474345"/>
                <a:gd name="connsiteX1" fmla="*/ 15812 w 274796"/>
                <a:gd name="connsiteY1" fmla="*/ 0 h 474345"/>
                <a:gd name="connsiteX2" fmla="*/ 0 w 274796"/>
                <a:gd name="connsiteY2" fmla="*/ 15812 h 474345"/>
                <a:gd name="connsiteX3" fmla="*/ 0 w 274796"/>
                <a:gd name="connsiteY3" fmla="*/ 458533 h 474345"/>
                <a:gd name="connsiteX4" fmla="*/ 15812 w 274796"/>
                <a:gd name="connsiteY4" fmla="*/ 474345 h 474345"/>
                <a:gd name="connsiteX5" fmla="*/ 258985 w 274796"/>
                <a:gd name="connsiteY5" fmla="*/ 474345 h 474345"/>
                <a:gd name="connsiteX6" fmla="*/ 274796 w 274796"/>
                <a:gd name="connsiteY6" fmla="*/ 458533 h 474345"/>
                <a:gd name="connsiteX7" fmla="*/ 274796 w 274796"/>
                <a:gd name="connsiteY7" fmla="*/ 15812 h 474345"/>
                <a:gd name="connsiteX8" fmla="*/ 258985 w 274796"/>
                <a:gd name="connsiteY8" fmla="*/ 0 h 474345"/>
                <a:gd name="connsiteX9" fmla="*/ 21526 w 274796"/>
                <a:gd name="connsiteY9" fmla="*/ 452819 h 474345"/>
                <a:gd name="connsiteX10" fmla="*/ 21526 w 274796"/>
                <a:gd name="connsiteY10" fmla="*/ 21526 h 474345"/>
                <a:gd name="connsiteX11" fmla="*/ 253270 w 274796"/>
                <a:gd name="connsiteY11" fmla="*/ 21526 h 474345"/>
                <a:gd name="connsiteX12" fmla="*/ 253270 w 274796"/>
                <a:gd name="connsiteY12" fmla="*/ 452819 h 474345"/>
                <a:gd name="connsiteX13" fmla="*/ 47816 w 274796"/>
                <a:gd name="connsiteY13" fmla="*/ 70009 h 474345"/>
                <a:gd name="connsiteX14" fmla="*/ 226981 w 274796"/>
                <a:gd name="connsiteY14" fmla="*/ 70009 h 474345"/>
                <a:gd name="connsiteX15" fmla="*/ 226981 w 274796"/>
                <a:gd name="connsiteY15" fmla="*/ 48482 h 474345"/>
                <a:gd name="connsiteX16" fmla="*/ 47816 w 274796"/>
                <a:gd name="connsiteY16" fmla="*/ 48482 h 474345"/>
                <a:gd name="connsiteX17" fmla="*/ 47816 w 274796"/>
                <a:gd name="connsiteY17" fmla="*/ 116014 h 474345"/>
                <a:gd name="connsiteX18" fmla="*/ 226981 w 274796"/>
                <a:gd name="connsiteY18" fmla="*/ 116014 h 474345"/>
                <a:gd name="connsiteX19" fmla="*/ 226981 w 274796"/>
                <a:gd name="connsiteY19" fmla="*/ 94393 h 474345"/>
                <a:gd name="connsiteX20" fmla="*/ 47816 w 274796"/>
                <a:gd name="connsiteY20" fmla="*/ 94393 h 474345"/>
                <a:gd name="connsiteX21" fmla="*/ 47816 w 274796"/>
                <a:gd name="connsiteY21" fmla="*/ 163735 h 474345"/>
                <a:gd name="connsiteX22" fmla="*/ 226981 w 274796"/>
                <a:gd name="connsiteY22" fmla="*/ 163735 h 474345"/>
                <a:gd name="connsiteX23" fmla="*/ 226981 w 274796"/>
                <a:gd name="connsiteY23" fmla="*/ 142208 h 474345"/>
                <a:gd name="connsiteX24" fmla="*/ 47816 w 274796"/>
                <a:gd name="connsiteY24" fmla="*/ 142208 h 474345"/>
                <a:gd name="connsiteX25" fmla="*/ 47816 w 274796"/>
                <a:gd name="connsiteY25" fmla="*/ 210407 h 474345"/>
                <a:gd name="connsiteX26" fmla="*/ 226981 w 274796"/>
                <a:gd name="connsiteY26" fmla="*/ 210407 h 474345"/>
                <a:gd name="connsiteX27" fmla="*/ 226981 w 274796"/>
                <a:gd name="connsiteY27" fmla="*/ 188786 h 474345"/>
                <a:gd name="connsiteX28" fmla="*/ 47816 w 274796"/>
                <a:gd name="connsiteY28" fmla="*/ 188786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5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93" name="図 92">
            <a:extLst>
              <a:ext uri="{FF2B5EF4-FFF2-40B4-BE49-F238E27FC236}">
                <a16:creationId xmlns:a16="http://schemas.microsoft.com/office/drawing/2014/main" id="{7B2C56B8-D659-4D61-334B-ED2EF38A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7743" y="7458075"/>
            <a:ext cx="800100" cy="161925"/>
          </a:xfrm>
          <a:custGeom>
            <a:avLst/>
            <a:gdLst>
              <a:gd name="connsiteX0" fmla="*/ -1 w 800100"/>
              <a:gd name="connsiteY0" fmla="*/ -1 h 161925"/>
              <a:gd name="connsiteX1" fmla="*/ 800100 w 800100"/>
              <a:gd name="connsiteY1" fmla="*/ -1 h 161925"/>
              <a:gd name="connsiteX2" fmla="*/ 800100 w 800100"/>
              <a:gd name="connsiteY2" fmla="*/ 161925 h 161925"/>
              <a:gd name="connsiteX3" fmla="*/ -1 w 8001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161925">
                <a:moveTo>
                  <a:pt x="-1" y="-1"/>
                </a:moveTo>
                <a:lnTo>
                  <a:pt x="800100" y="-1"/>
                </a:lnTo>
                <a:lnTo>
                  <a:pt x="8001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95" name="グラフィックス 3">
            <a:extLst>
              <a:ext uri="{FF2B5EF4-FFF2-40B4-BE49-F238E27FC236}">
                <a16:creationId xmlns:a16="http://schemas.microsoft.com/office/drawing/2014/main" id="{02900939-CA6E-11A0-87E9-E9D52F17CEFB}"/>
              </a:ext>
            </a:extLst>
          </p:cNvPr>
          <p:cNvGrpSpPr/>
          <p:nvPr/>
        </p:nvGrpSpPr>
        <p:grpSpPr>
          <a:xfrm>
            <a:off x="5904706" y="4057650"/>
            <a:ext cx="3048000" cy="1905000"/>
            <a:chOff x="5904706" y="4057650"/>
            <a:chExt cx="3048000" cy="1905000"/>
          </a:xfrm>
        </p:grpSpPr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19B5967C-0AA0-5FC4-C34B-34044485B1D6}"/>
                </a:ext>
              </a:extLst>
            </p:cNvPr>
            <p:cNvSpPr/>
            <p:nvPr/>
          </p:nvSpPr>
          <p:spPr>
            <a:xfrm>
              <a:off x="5904706" y="4057650"/>
              <a:ext cx="3048000" cy="1905000"/>
            </a:xfrm>
            <a:custGeom>
              <a:avLst/>
              <a:gdLst>
                <a:gd name="connsiteX0" fmla="*/ 0 w 3048000"/>
                <a:gd name="connsiteY0" fmla="*/ 0 h 1905000"/>
                <a:gd name="connsiteX1" fmla="*/ 3048000 w 3048000"/>
                <a:gd name="connsiteY1" fmla="*/ 0 h 1905000"/>
                <a:gd name="connsiteX2" fmla="*/ 3048000 w 3048000"/>
                <a:gd name="connsiteY2" fmla="*/ 1905000 h 1905000"/>
                <a:gd name="connsiteX3" fmla="*/ 0 w 3048000"/>
                <a:gd name="connsiteY3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1905000">
                  <a:moveTo>
                    <a:pt x="0" y="0"/>
                  </a:moveTo>
                  <a:lnTo>
                    <a:pt x="3048000" y="0"/>
                  </a:lnTo>
                  <a:lnTo>
                    <a:pt x="3048000" y="1905000"/>
                  </a:lnTo>
                  <a:lnTo>
                    <a:pt x="0" y="19050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7" name="フリーフォーム: 図形 96">
              <a:extLst>
                <a:ext uri="{FF2B5EF4-FFF2-40B4-BE49-F238E27FC236}">
                  <a16:creationId xmlns:a16="http://schemas.microsoft.com/office/drawing/2014/main" id="{698036A8-1B98-6DF3-0EFC-B3D6C8EF62A7}"/>
                </a:ext>
              </a:extLst>
            </p:cNvPr>
            <p:cNvSpPr/>
            <p:nvPr/>
          </p:nvSpPr>
          <p:spPr>
            <a:xfrm>
              <a:off x="5904706" y="4057650"/>
              <a:ext cx="238125" cy="238125"/>
            </a:xfrm>
            <a:custGeom>
              <a:avLst/>
              <a:gdLst>
                <a:gd name="connsiteX0" fmla="*/ 85915 w 238125"/>
                <a:gd name="connsiteY0" fmla="*/ 117443 h 238125"/>
                <a:gd name="connsiteX1" fmla="*/ 85915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5 w 238125"/>
                <a:gd name="connsiteY4" fmla="*/ 88392 h 238125"/>
                <a:gd name="connsiteX5" fmla="*/ 85915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5 w 238125"/>
                <a:gd name="connsiteY8" fmla="*/ 59436 h 238125"/>
                <a:gd name="connsiteX9" fmla="*/ 85915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0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0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5" y="117443"/>
                  </a:moveTo>
                  <a:lnTo>
                    <a:pt x="85915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5" y="88392"/>
                  </a:moveTo>
                  <a:lnTo>
                    <a:pt x="85915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5" y="59436"/>
                  </a:moveTo>
                  <a:lnTo>
                    <a:pt x="85915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866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866" y="208312"/>
                    <a:pt x="72771" y="208312"/>
                  </a:cubicBezTo>
                  <a:lnTo>
                    <a:pt x="165449" y="208312"/>
                  </a:lnTo>
                  <a:cubicBezTo>
                    <a:pt x="167449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49" y="35528"/>
                    <a:pt x="165449" y="35528"/>
                  </a:cubicBezTo>
                  <a:close/>
                  <a:moveTo>
                    <a:pt x="76390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0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98" name="図 97">
            <a:extLst>
              <a:ext uri="{FF2B5EF4-FFF2-40B4-BE49-F238E27FC236}">
                <a16:creationId xmlns:a16="http://schemas.microsoft.com/office/drawing/2014/main" id="{310A203E-7578-1454-9080-42440AD51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743" y="4124325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C993FEB0-E9B3-1896-5F10-768D7B57DCDB}"/>
              </a:ext>
            </a:extLst>
          </p:cNvPr>
          <p:cNvSpPr/>
          <p:nvPr/>
        </p:nvSpPr>
        <p:spPr>
          <a:xfrm>
            <a:off x="6504685" y="4744403"/>
            <a:ext cx="1706999" cy="1061083"/>
          </a:xfrm>
          <a:custGeom>
            <a:avLst/>
            <a:gdLst>
              <a:gd name="connsiteX0" fmla="*/ 352521 w 1706999"/>
              <a:gd name="connsiteY0" fmla="*/ 194309 h 1061083"/>
              <a:gd name="connsiteX1" fmla="*/ 181071 w 1706999"/>
              <a:gd name="connsiteY1" fmla="*/ 565784 h 1061083"/>
              <a:gd name="connsiteX2" fmla="*/ 466821 w 1706999"/>
              <a:gd name="connsiteY2" fmla="*/ 875346 h 1061083"/>
              <a:gd name="connsiteX3" fmla="*/ 1400271 w 1706999"/>
              <a:gd name="connsiteY3" fmla="*/ 875346 h 1061083"/>
              <a:gd name="connsiteX4" fmla="*/ 1543146 w 1706999"/>
              <a:gd name="connsiteY4" fmla="*/ 503871 h 1061083"/>
              <a:gd name="connsiteX5" fmla="*/ 1066896 w 1706999"/>
              <a:gd name="connsiteY5" fmla="*/ 132396 h 1061083"/>
              <a:gd name="connsiteX6" fmla="*/ 352521 w 1706999"/>
              <a:gd name="connsiteY6" fmla="*/ 194309 h 106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6999" h="1061083">
                <a:moveTo>
                  <a:pt x="352521" y="194309"/>
                </a:moveTo>
                <a:cubicBezTo>
                  <a:pt x="-28479" y="194309"/>
                  <a:pt x="-123729" y="503871"/>
                  <a:pt x="181071" y="565784"/>
                </a:cubicBezTo>
                <a:cubicBezTo>
                  <a:pt x="-123729" y="701991"/>
                  <a:pt x="219171" y="999171"/>
                  <a:pt x="466821" y="875346"/>
                </a:cubicBezTo>
                <a:cubicBezTo>
                  <a:pt x="638271" y="1122996"/>
                  <a:pt x="1209771" y="1122996"/>
                  <a:pt x="1400271" y="875346"/>
                </a:cubicBezTo>
                <a:cubicBezTo>
                  <a:pt x="1781271" y="875346"/>
                  <a:pt x="1781271" y="627696"/>
                  <a:pt x="1543146" y="503871"/>
                </a:cubicBezTo>
                <a:cubicBezTo>
                  <a:pt x="1781271" y="256221"/>
                  <a:pt x="1400271" y="8571"/>
                  <a:pt x="1066896" y="132396"/>
                </a:cubicBezTo>
                <a:cubicBezTo>
                  <a:pt x="828771" y="-53341"/>
                  <a:pt x="447771" y="-53341"/>
                  <a:pt x="352521" y="194309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AF7378C6-EE84-752D-A462-3143E9BC6B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5718" y="5181600"/>
            <a:ext cx="1885950" cy="161925"/>
          </a:xfrm>
          <a:custGeom>
            <a:avLst/>
            <a:gdLst>
              <a:gd name="connsiteX0" fmla="*/ -1 w 1885950"/>
              <a:gd name="connsiteY0" fmla="*/ -1 h 161925"/>
              <a:gd name="connsiteX1" fmla="*/ 1885950 w 1885950"/>
              <a:gd name="connsiteY1" fmla="*/ -1 h 161925"/>
              <a:gd name="connsiteX2" fmla="*/ 1885950 w 1885950"/>
              <a:gd name="connsiteY2" fmla="*/ 161925 h 161925"/>
              <a:gd name="connsiteX3" fmla="*/ -1 w 18859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161925">
                <a:moveTo>
                  <a:pt x="-1" y="-1"/>
                </a:moveTo>
                <a:lnTo>
                  <a:pt x="1885950" y="-1"/>
                </a:lnTo>
                <a:lnTo>
                  <a:pt x="18859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76458600-2561-2F0E-74A8-89AA305E2E0E}"/>
              </a:ext>
            </a:extLst>
          </p:cNvPr>
          <p:cNvSpPr/>
          <p:nvPr/>
        </p:nvSpPr>
        <p:spPr>
          <a:xfrm>
            <a:off x="8918130" y="4638675"/>
            <a:ext cx="640651" cy="714375"/>
          </a:xfrm>
          <a:custGeom>
            <a:avLst/>
            <a:gdLst>
              <a:gd name="connsiteX0" fmla="*/ 0 w 640651"/>
              <a:gd name="connsiteY0" fmla="*/ 0 h 714375"/>
              <a:gd name="connsiteX1" fmla="*/ 320326 w 640651"/>
              <a:gd name="connsiteY1" fmla="*/ 0 h 714375"/>
              <a:gd name="connsiteX2" fmla="*/ 320326 w 640651"/>
              <a:gd name="connsiteY2" fmla="*/ 714375 h 714375"/>
              <a:gd name="connsiteX3" fmla="*/ 640652 w 640651"/>
              <a:gd name="connsiteY3" fmla="*/ 714375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714375">
                <a:moveTo>
                  <a:pt x="0" y="0"/>
                </a:moveTo>
                <a:lnTo>
                  <a:pt x="320326" y="0"/>
                </a:lnTo>
                <a:lnTo>
                  <a:pt x="320326" y="714375"/>
                </a:lnTo>
                <a:lnTo>
                  <a:pt x="640652" y="7143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4" name="フリーフォーム: 図形 103">
            <a:extLst>
              <a:ext uri="{FF2B5EF4-FFF2-40B4-BE49-F238E27FC236}">
                <a16:creationId xmlns:a16="http://schemas.microsoft.com/office/drawing/2014/main" id="{E3855F2A-CBED-77A0-98AF-61777E658A7B}"/>
              </a:ext>
            </a:extLst>
          </p:cNvPr>
          <p:cNvSpPr/>
          <p:nvPr/>
        </p:nvSpPr>
        <p:spPr>
          <a:xfrm>
            <a:off x="8868123" y="460533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9E3504BE-A09D-8F23-3115-ECFFD99E5657}"/>
              </a:ext>
            </a:extLst>
          </p:cNvPr>
          <p:cNvSpPr/>
          <p:nvPr/>
        </p:nvSpPr>
        <p:spPr>
          <a:xfrm>
            <a:off x="9542113" y="53197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" name="フリーフォーム: 図形 106">
            <a:extLst>
              <a:ext uri="{FF2B5EF4-FFF2-40B4-BE49-F238E27FC236}">
                <a16:creationId xmlns:a16="http://schemas.microsoft.com/office/drawing/2014/main" id="{FD499EC5-5139-7088-8435-183B770E0A57}"/>
              </a:ext>
            </a:extLst>
          </p:cNvPr>
          <p:cNvSpPr/>
          <p:nvPr/>
        </p:nvSpPr>
        <p:spPr>
          <a:xfrm>
            <a:off x="11333956" y="4629150"/>
            <a:ext cx="2524125" cy="571500"/>
          </a:xfrm>
          <a:custGeom>
            <a:avLst/>
            <a:gdLst>
              <a:gd name="connsiteX0" fmla="*/ 0 w 2524125"/>
              <a:gd name="connsiteY0" fmla="*/ 0 h 571500"/>
              <a:gd name="connsiteX1" fmla="*/ 1809750 w 2524125"/>
              <a:gd name="connsiteY1" fmla="*/ 0 h 571500"/>
              <a:gd name="connsiteX2" fmla="*/ 1809750 w 2524125"/>
              <a:gd name="connsiteY2" fmla="*/ 571500 h 571500"/>
              <a:gd name="connsiteX3" fmla="*/ 2524125 w 2524125"/>
              <a:gd name="connsiteY3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4125" h="571500">
                <a:moveTo>
                  <a:pt x="0" y="0"/>
                </a:moveTo>
                <a:lnTo>
                  <a:pt x="1809750" y="0"/>
                </a:lnTo>
                <a:lnTo>
                  <a:pt x="1809750" y="571500"/>
                </a:lnTo>
                <a:lnTo>
                  <a:pt x="2524125" y="57150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8" name="図 107">
            <a:extLst>
              <a:ext uri="{FF2B5EF4-FFF2-40B4-BE49-F238E27FC236}">
                <a16:creationId xmlns:a16="http://schemas.microsoft.com/office/drawing/2014/main" id="{F5CD9421-CAFB-C62C-C016-DE94FC2070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72118" y="4514850"/>
            <a:ext cx="838200" cy="273843"/>
          </a:xfrm>
          <a:custGeom>
            <a:avLst/>
            <a:gdLst>
              <a:gd name="connsiteX0" fmla="*/ -1 w 838200"/>
              <a:gd name="connsiteY0" fmla="*/ -1 h 273843"/>
              <a:gd name="connsiteX1" fmla="*/ 838200 w 838200"/>
              <a:gd name="connsiteY1" fmla="*/ -1 h 273843"/>
              <a:gd name="connsiteX2" fmla="*/ 838200 w 838200"/>
              <a:gd name="connsiteY2" fmla="*/ 273843 h 273843"/>
              <a:gd name="connsiteX3" fmla="*/ -1 w 8382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273843">
                <a:moveTo>
                  <a:pt x="-1" y="-1"/>
                </a:moveTo>
                <a:lnTo>
                  <a:pt x="838200" y="-1"/>
                </a:lnTo>
                <a:lnTo>
                  <a:pt x="838200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90D05D0D-9314-550D-7E14-EFB48C53455C}"/>
              </a:ext>
            </a:extLst>
          </p:cNvPr>
          <p:cNvSpPr/>
          <p:nvPr/>
        </p:nvSpPr>
        <p:spPr>
          <a:xfrm>
            <a:off x="9905206" y="4343400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4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1" name="グラフィックス 3">
            <a:extLst>
              <a:ext uri="{FF2B5EF4-FFF2-40B4-BE49-F238E27FC236}">
                <a16:creationId xmlns:a16="http://schemas.microsoft.com/office/drawing/2014/main" id="{C860EA65-FAA8-28BF-702D-868BAED64426}"/>
              </a:ext>
            </a:extLst>
          </p:cNvPr>
          <p:cNvGrpSpPr/>
          <p:nvPr/>
        </p:nvGrpSpPr>
        <p:grpSpPr>
          <a:xfrm>
            <a:off x="10043318" y="4481512"/>
            <a:ext cx="1181100" cy="314325"/>
            <a:chOff x="10043318" y="4481512"/>
            <a:chExt cx="1181100" cy="314325"/>
          </a:xfrm>
        </p:grpSpPr>
        <p:grpSp>
          <p:nvGrpSpPr>
            <p:cNvPr id="112" name="グラフィックス 3">
              <a:extLst>
                <a:ext uri="{FF2B5EF4-FFF2-40B4-BE49-F238E27FC236}">
                  <a16:creationId xmlns:a16="http://schemas.microsoft.com/office/drawing/2014/main" id="{CC39C72F-84CF-B96C-4B25-3EC42A2F2CF1}"/>
                </a:ext>
              </a:extLst>
            </p:cNvPr>
            <p:cNvGrpSpPr/>
            <p:nvPr/>
          </p:nvGrpSpPr>
          <p:grpSpPr>
            <a:xfrm>
              <a:off x="10043318" y="4481512"/>
              <a:ext cx="285750" cy="285750"/>
              <a:chOff x="10043318" y="4481512"/>
              <a:chExt cx="285750" cy="285750"/>
            </a:xfrm>
          </p:grpSpPr>
          <p:sp>
            <p:nvSpPr>
              <p:cNvPr id="113" name="フリーフォーム: 図形 112">
                <a:extLst>
                  <a:ext uri="{FF2B5EF4-FFF2-40B4-BE49-F238E27FC236}">
                    <a16:creationId xmlns:a16="http://schemas.microsoft.com/office/drawing/2014/main" id="{CC4B1FA0-335D-C9B1-B833-18FCA4AD53C3}"/>
                  </a:ext>
                </a:extLst>
              </p:cNvPr>
              <p:cNvSpPr/>
              <p:nvPr/>
            </p:nvSpPr>
            <p:spPr>
              <a:xfrm>
                <a:off x="10243343" y="4481512"/>
                <a:ext cx="85725" cy="85725"/>
              </a:xfrm>
              <a:custGeom>
                <a:avLst/>
                <a:gdLst>
                  <a:gd name="connsiteX0" fmla="*/ 803 w 85725"/>
                  <a:gd name="connsiteY0" fmla="*/ 226 h 85725"/>
                  <a:gd name="connsiteX1" fmla="*/ 86528 w 85725"/>
                  <a:gd name="connsiteY1" fmla="*/ 226 h 85725"/>
                  <a:gd name="connsiteX2" fmla="*/ 86528 w 85725"/>
                  <a:gd name="connsiteY2" fmla="*/ 85951 h 85725"/>
                  <a:gd name="connsiteX3" fmla="*/ 803 w 85725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803" y="226"/>
                    </a:moveTo>
                    <a:lnTo>
                      <a:pt x="86528" y="226"/>
                    </a:lnTo>
                    <a:lnTo>
                      <a:pt x="86528" y="85951"/>
                    </a:lnTo>
                    <a:lnTo>
                      <a:pt x="803" y="8595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DA8B8A0D-916A-A8E4-FE6E-C6B056E17722}"/>
                  </a:ext>
                </a:extLst>
              </p:cNvPr>
              <p:cNvSpPr/>
              <p:nvPr/>
            </p:nvSpPr>
            <p:spPr>
              <a:xfrm>
                <a:off x="10286206" y="4481512"/>
                <a:ext cx="42862" cy="85725"/>
              </a:xfrm>
              <a:custGeom>
                <a:avLst/>
                <a:gdLst>
                  <a:gd name="connsiteX0" fmla="*/ 804 w 42862"/>
                  <a:gd name="connsiteY0" fmla="*/ 226 h 85725"/>
                  <a:gd name="connsiteX1" fmla="*/ 43666 w 42862"/>
                  <a:gd name="connsiteY1" fmla="*/ 226 h 85725"/>
                  <a:gd name="connsiteX2" fmla="*/ 43666 w 42862"/>
                  <a:gd name="connsiteY2" fmla="*/ 85951 h 85725"/>
                  <a:gd name="connsiteX3" fmla="*/ 804 w 42862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804" y="226"/>
                    </a:moveTo>
                    <a:lnTo>
                      <a:pt x="43666" y="226"/>
                    </a:lnTo>
                    <a:lnTo>
                      <a:pt x="43666" y="85951"/>
                    </a:lnTo>
                    <a:lnTo>
                      <a:pt x="804" y="8595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5" name="フリーフォーム: 図形 114">
                <a:extLst>
                  <a:ext uri="{FF2B5EF4-FFF2-40B4-BE49-F238E27FC236}">
                    <a16:creationId xmlns:a16="http://schemas.microsoft.com/office/drawing/2014/main" id="{F3EC8D86-DA65-3496-2D18-84042552CE60}"/>
                  </a:ext>
                </a:extLst>
              </p:cNvPr>
              <p:cNvSpPr/>
              <p:nvPr/>
            </p:nvSpPr>
            <p:spPr>
              <a:xfrm>
                <a:off x="10243343" y="4681537"/>
                <a:ext cx="85725" cy="85725"/>
              </a:xfrm>
              <a:custGeom>
                <a:avLst/>
                <a:gdLst>
                  <a:gd name="connsiteX0" fmla="*/ 803 w 85725"/>
                  <a:gd name="connsiteY0" fmla="*/ 233 h 85725"/>
                  <a:gd name="connsiteX1" fmla="*/ 86528 w 85725"/>
                  <a:gd name="connsiteY1" fmla="*/ 233 h 85725"/>
                  <a:gd name="connsiteX2" fmla="*/ 86528 w 85725"/>
                  <a:gd name="connsiteY2" fmla="*/ 85958 h 85725"/>
                  <a:gd name="connsiteX3" fmla="*/ 803 w 85725"/>
                  <a:gd name="connsiteY3" fmla="*/ 859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803" y="233"/>
                    </a:moveTo>
                    <a:lnTo>
                      <a:pt x="86528" y="233"/>
                    </a:lnTo>
                    <a:lnTo>
                      <a:pt x="86528" y="85958"/>
                    </a:lnTo>
                    <a:lnTo>
                      <a:pt x="803" y="8595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6" name="フリーフォーム: 図形 115">
                <a:extLst>
                  <a:ext uri="{FF2B5EF4-FFF2-40B4-BE49-F238E27FC236}">
                    <a16:creationId xmlns:a16="http://schemas.microsoft.com/office/drawing/2014/main" id="{7EE779F3-A99F-E015-034B-B6ACB057B248}"/>
                  </a:ext>
                </a:extLst>
              </p:cNvPr>
              <p:cNvSpPr/>
              <p:nvPr/>
            </p:nvSpPr>
            <p:spPr>
              <a:xfrm>
                <a:off x="10286206" y="4681537"/>
                <a:ext cx="42862" cy="85725"/>
              </a:xfrm>
              <a:custGeom>
                <a:avLst/>
                <a:gdLst>
                  <a:gd name="connsiteX0" fmla="*/ 804 w 42862"/>
                  <a:gd name="connsiteY0" fmla="*/ 233 h 85725"/>
                  <a:gd name="connsiteX1" fmla="*/ 43666 w 42862"/>
                  <a:gd name="connsiteY1" fmla="*/ 233 h 85725"/>
                  <a:gd name="connsiteX2" fmla="*/ 43666 w 42862"/>
                  <a:gd name="connsiteY2" fmla="*/ 85958 h 85725"/>
                  <a:gd name="connsiteX3" fmla="*/ 804 w 42862"/>
                  <a:gd name="connsiteY3" fmla="*/ 859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804" y="233"/>
                    </a:moveTo>
                    <a:lnTo>
                      <a:pt x="43666" y="233"/>
                    </a:lnTo>
                    <a:lnTo>
                      <a:pt x="43666" y="85958"/>
                    </a:lnTo>
                    <a:lnTo>
                      <a:pt x="804" y="8595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7" name="フリーフォーム: 図形 116">
                <a:extLst>
                  <a:ext uri="{FF2B5EF4-FFF2-40B4-BE49-F238E27FC236}">
                    <a16:creationId xmlns:a16="http://schemas.microsoft.com/office/drawing/2014/main" id="{285B5B34-1DF0-478E-908C-9A78C0DF4B99}"/>
                  </a:ext>
                </a:extLst>
              </p:cNvPr>
              <p:cNvSpPr/>
              <p:nvPr/>
            </p:nvSpPr>
            <p:spPr>
              <a:xfrm>
                <a:off x="10043318" y="4481512"/>
                <a:ext cx="85725" cy="85725"/>
              </a:xfrm>
              <a:custGeom>
                <a:avLst/>
                <a:gdLst>
                  <a:gd name="connsiteX0" fmla="*/ 796 w 85725"/>
                  <a:gd name="connsiteY0" fmla="*/ 226 h 85725"/>
                  <a:gd name="connsiteX1" fmla="*/ 86521 w 85725"/>
                  <a:gd name="connsiteY1" fmla="*/ 226 h 85725"/>
                  <a:gd name="connsiteX2" fmla="*/ 86521 w 85725"/>
                  <a:gd name="connsiteY2" fmla="*/ 85951 h 85725"/>
                  <a:gd name="connsiteX3" fmla="*/ 796 w 85725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796" y="226"/>
                    </a:moveTo>
                    <a:lnTo>
                      <a:pt x="86521" y="226"/>
                    </a:lnTo>
                    <a:lnTo>
                      <a:pt x="86521" y="85951"/>
                    </a:lnTo>
                    <a:lnTo>
                      <a:pt x="796" y="8595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8" name="フリーフォーム: 図形 117">
                <a:extLst>
                  <a:ext uri="{FF2B5EF4-FFF2-40B4-BE49-F238E27FC236}">
                    <a16:creationId xmlns:a16="http://schemas.microsoft.com/office/drawing/2014/main" id="{371C5753-6AB3-FA3F-051B-221B084CC6D2}"/>
                  </a:ext>
                </a:extLst>
              </p:cNvPr>
              <p:cNvSpPr/>
              <p:nvPr/>
            </p:nvSpPr>
            <p:spPr>
              <a:xfrm>
                <a:off x="10086181" y="4481512"/>
                <a:ext cx="42862" cy="85725"/>
              </a:xfrm>
              <a:custGeom>
                <a:avLst/>
                <a:gdLst>
                  <a:gd name="connsiteX0" fmla="*/ 797 w 42862"/>
                  <a:gd name="connsiteY0" fmla="*/ 226 h 85725"/>
                  <a:gd name="connsiteX1" fmla="*/ 43659 w 42862"/>
                  <a:gd name="connsiteY1" fmla="*/ 226 h 85725"/>
                  <a:gd name="connsiteX2" fmla="*/ 43659 w 42862"/>
                  <a:gd name="connsiteY2" fmla="*/ 85951 h 85725"/>
                  <a:gd name="connsiteX3" fmla="*/ 797 w 42862"/>
                  <a:gd name="connsiteY3" fmla="*/ 8595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797" y="226"/>
                    </a:moveTo>
                    <a:lnTo>
                      <a:pt x="43659" y="226"/>
                    </a:lnTo>
                    <a:lnTo>
                      <a:pt x="43659" y="85951"/>
                    </a:lnTo>
                    <a:lnTo>
                      <a:pt x="797" y="8595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9" name="フリーフォーム: 図形 118">
                <a:extLst>
                  <a:ext uri="{FF2B5EF4-FFF2-40B4-BE49-F238E27FC236}">
                    <a16:creationId xmlns:a16="http://schemas.microsoft.com/office/drawing/2014/main" id="{4B367241-FA41-8C4D-2BDE-72EF4112170D}"/>
                  </a:ext>
                </a:extLst>
              </p:cNvPr>
              <p:cNvSpPr/>
              <p:nvPr/>
            </p:nvSpPr>
            <p:spPr>
              <a:xfrm>
                <a:off x="10043318" y="4681537"/>
                <a:ext cx="85725" cy="85725"/>
              </a:xfrm>
              <a:custGeom>
                <a:avLst/>
                <a:gdLst>
                  <a:gd name="connsiteX0" fmla="*/ 796 w 85725"/>
                  <a:gd name="connsiteY0" fmla="*/ 233 h 85725"/>
                  <a:gd name="connsiteX1" fmla="*/ 86521 w 85725"/>
                  <a:gd name="connsiteY1" fmla="*/ 233 h 85725"/>
                  <a:gd name="connsiteX2" fmla="*/ 86521 w 85725"/>
                  <a:gd name="connsiteY2" fmla="*/ 85958 h 85725"/>
                  <a:gd name="connsiteX3" fmla="*/ 796 w 85725"/>
                  <a:gd name="connsiteY3" fmla="*/ 8595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796" y="233"/>
                    </a:moveTo>
                    <a:lnTo>
                      <a:pt x="86521" y="233"/>
                    </a:lnTo>
                    <a:lnTo>
                      <a:pt x="86521" y="85958"/>
                    </a:lnTo>
                    <a:lnTo>
                      <a:pt x="796" y="8595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20" name="グラフィックス 3">
                <a:extLst>
                  <a:ext uri="{FF2B5EF4-FFF2-40B4-BE49-F238E27FC236}">
                    <a16:creationId xmlns:a16="http://schemas.microsoft.com/office/drawing/2014/main" id="{7FB3A186-6410-1150-1113-26BC5FEDD00D}"/>
                  </a:ext>
                </a:extLst>
              </p:cNvPr>
              <p:cNvGrpSpPr/>
              <p:nvPr/>
            </p:nvGrpSpPr>
            <p:grpSpPr>
              <a:xfrm>
                <a:off x="10071893" y="4510087"/>
                <a:ext cx="228600" cy="257175"/>
                <a:chOff x="10071893" y="4510087"/>
                <a:chExt cx="228600" cy="257175"/>
              </a:xfrm>
              <a:solidFill>
                <a:srgbClr val="669DF6"/>
              </a:solidFill>
            </p:grpSpPr>
            <p:sp>
              <p:nvSpPr>
                <p:cNvPr id="121" name="フリーフォーム: 図形 120">
                  <a:extLst>
                    <a:ext uri="{FF2B5EF4-FFF2-40B4-BE49-F238E27FC236}">
                      <a16:creationId xmlns:a16="http://schemas.microsoft.com/office/drawing/2014/main" id="{3949A775-E75B-33FC-FF80-70ED27ED43E3}"/>
                    </a:ext>
                  </a:extLst>
                </p:cNvPr>
                <p:cNvSpPr/>
                <p:nvPr/>
              </p:nvSpPr>
              <p:spPr>
                <a:xfrm>
                  <a:off x="10086181" y="4510087"/>
                  <a:ext cx="157162" cy="257175"/>
                </a:xfrm>
                <a:custGeom>
                  <a:avLst/>
                  <a:gdLst>
                    <a:gd name="connsiteX0" fmla="*/ 799 w 157162"/>
                    <a:gd name="connsiteY0" fmla="*/ 171680 h 257175"/>
                    <a:gd name="connsiteX1" fmla="*/ 43661 w 157162"/>
                    <a:gd name="connsiteY1" fmla="*/ 171680 h 257175"/>
                    <a:gd name="connsiteX2" fmla="*/ 43661 w 157162"/>
                    <a:gd name="connsiteY2" fmla="*/ 257405 h 257175"/>
                    <a:gd name="connsiteX3" fmla="*/ 799 w 157162"/>
                    <a:gd name="connsiteY3" fmla="*/ 257405 h 257175"/>
                    <a:gd name="connsiteX4" fmla="*/ 43661 w 157162"/>
                    <a:gd name="connsiteY4" fmla="*/ 230 h 257175"/>
                    <a:gd name="connsiteX5" fmla="*/ 157961 w 157162"/>
                    <a:gd name="connsiteY5" fmla="*/ 230 h 257175"/>
                    <a:gd name="connsiteX6" fmla="*/ 157961 w 157162"/>
                    <a:gd name="connsiteY6" fmla="*/ 28805 h 257175"/>
                    <a:gd name="connsiteX7" fmla="*/ 43661 w 157162"/>
                    <a:gd name="connsiteY7" fmla="*/ 28805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799" y="171680"/>
                      </a:moveTo>
                      <a:lnTo>
                        <a:pt x="43661" y="171680"/>
                      </a:lnTo>
                      <a:lnTo>
                        <a:pt x="43661" y="257405"/>
                      </a:lnTo>
                      <a:lnTo>
                        <a:pt x="799" y="257405"/>
                      </a:lnTo>
                      <a:close/>
                      <a:moveTo>
                        <a:pt x="43661" y="230"/>
                      </a:moveTo>
                      <a:lnTo>
                        <a:pt x="157961" y="230"/>
                      </a:lnTo>
                      <a:lnTo>
                        <a:pt x="157961" y="28805"/>
                      </a:lnTo>
                      <a:lnTo>
                        <a:pt x="43661" y="2880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22" name="フリーフォーム: 図形 121">
                  <a:extLst>
                    <a:ext uri="{FF2B5EF4-FFF2-40B4-BE49-F238E27FC236}">
                      <a16:creationId xmlns:a16="http://schemas.microsoft.com/office/drawing/2014/main" id="{501BF168-8E6E-0136-41AC-C281E532B520}"/>
                    </a:ext>
                  </a:extLst>
                </p:cNvPr>
                <p:cNvSpPr/>
                <p:nvPr/>
              </p:nvSpPr>
              <p:spPr>
                <a:xfrm>
                  <a:off x="10071893" y="4567237"/>
                  <a:ext cx="228600" cy="171450"/>
                </a:xfrm>
                <a:custGeom>
                  <a:avLst/>
                  <a:gdLst>
                    <a:gd name="connsiteX0" fmla="*/ 57950 w 228600"/>
                    <a:gd name="connsiteY0" fmla="*/ 143106 h 171450"/>
                    <a:gd name="connsiteX1" fmla="*/ 172250 w 228600"/>
                    <a:gd name="connsiteY1" fmla="*/ 143106 h 171450"/>
                    <a:gd name="connsiteX2" fmla="*/ 172250 w 228600"/>
                    <a:gd name="connsiteY2" fmla="*/ 171681 h 171450"/>
                    <a:gd name="connsiteX3" fmla="*/ 57950 w 228600"/>
                    <a:gd name="connsiteY3" fmla="*/ 171681 h 171450"/>
                    <a:gd name="connsiteX4" fmla="*/ 200825 w 228600"/>
                    <a:gd name="connsiteY4" fmla="*/ 231 h 171450"/>
                    <a:gd name="connsiteX5" fmla="*/ 229400 w 228600"/>
                    <a:gd name="connsiteY5" fmla="*/ 231 h 171450"/>
                    <a:gd name="connsiteX6" fmla="*/ 229400 w 228600"/>
                    <a:gd name="connsiteY6" fmla="*/ 114531 h 171450"/>
                    <a:gd name="connsiteX7" fmla="*/ 200825 w 228600"/>
                    <a:gd name="connsiteY7" fmla="*/ 114531 h 171450"/>
                    <a:gd name="connsiteX8" fmla="*/ 800 w 228600"/>
                    <a:gd name="connsiteY8" fmla="*/ 231 h 171450"/>
                    <a:gd name="connsiteX9" fmla="*/ 29375 w 228600"/>
                    <a:gd name="connsiteY9" fmla="*/ 231 h 171450"/>
                    <a:gd name="connsiteX10" fmla="*/ 29375 w 228600"/>
                    <a:gd name="connsiteY10" fmla="*/ 114531 h 171450"/>
                    <a:gd name="connsiteX11" fmla="*/ 800 w 228600"/>
                    <a:gd name="connsiteY11" fmla="*/ 114531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7950" y="143106"/>
                      </a:moveTo>
                      <a:lnTo>
                        <a:pt x="172250" y="143106"/>
                      </a:lnTo>
                      <a:lnTo>
                        <a:pt x="172250" y="171681"/>
                      </a:lnTo>
                      <a:lnTo>
                        <a:pt x="57950" y="171681"/>
                      </a:lnTo>
                      <a:close/>
                      <a:moveTo>
                        <a:pt x="200825" y="231"/>
                      </a:moveTo>
                      <a:lnTo>
                        <a:pt x="229400" y="231"/>
                      </a:lnTo>
                      <a:lnTo>
                        <a:pt x="229400" y="114531"/>
                      </a:lnTo>
                      <a:lnTo>
                        <a:pt x="200825" y="114531"/>
                      </a:lnTo>
                      <a:close/>
                      <a:moveTo>
                        <a:pt x="800" y="231"/>
                      </a:moveTo>
                      <a:lnTo>
                        <a:pt x="29375" y="231"/>
                      </a:lnTo>
                      <a:lnTo>
                        <a:pt x="29375" y="114531"/>
                      </a:lnTo>
                      <a:lnTo>
                        <a:pt x="800" y="11453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23" name="フリーフォーム: 図形 122">
                <a:extLst>
                  <a:ext uri="{FF2B5EF4-FFF2-40B4-BE49-F238E27FC236}">
                    <a16:creationId xmlns:a16="http://schemas.microsoft.com/office/drawing/2014/main" id="{86AC4490-D405-6164-9A51-BA40DA3D8323}"/>
                  </a:ext>
                </a:extLst>
              </p:cNvPr>
              <p:cNvSpPr/>
              <p:nvPr/>
            </p:nvSpPr>
            <p:spPr>
              <a:xfrm>
                <a:off x="10071893" y="4510087"/>
                <a:ext cx="228600" cy="228600"/>
              </a:xfrm>
              <a:custGeom>
                <a:avLst/>
                <a:gdLst>
                  <a:gd name="connsiteX0" fmla="*/ 800 w 228600"/>
                  <a:gd name="connsiteY0" fmla="*/ 57380 h 228600"/>
                  <a:gd name="connsiteX1" fmla="*/ 29375 w 228600"/>
                  <a:gd name="connsiteY1" fmla="*/ 57380 h 228600"/>
                  <a:gd name="connsiteX2" fmla="*/ 29375 w 228600"/>
                  <a:gd name="connsiteY2" fmla="*/ 85955 h 228600"/>
                  <a:gd name="connsiteX3" fmla="*/ 800 w 228600"/>
                  <a:gd name="connsiteY3" fmla="*/ 85955 h 228600"/>
                  <a:gd name="connsiteX4" fmla="*/ 200825 w 228600"/>
                  <a:gd name="connsiteY4" fmla="*/ 57380 h 228600"/>
                  <a:gd name="connsiteX5" fmla="*/ 229400 w 228600"/>
                  <a:gd name="connsiteY5" fmla="*/ 57380 h 228600"/>
                  <a:gd name="connsiteX6" fmla="*/ 229400 w 228600"/>
                  <a:gd name="connsiteY6" fmla="*/ 85955 h 228600"/>
                  <a:gd name="connsiteX7" fmla="*/ 200825 w 228600"/>
                  <a:gd name="connsiteY7" fmla="*/ 85955 h 228600"/>
                  <a:gd name="connsiteX8" fmla="*/ 57950 w 228600"/>
                  <a:gd name="connsiteY8" fmla="*/ 230 h 228600"/>
                  <a:gd name="connsiteX9" fmla="*/ 86525 w 228600"/>
                  <a:gd name="connsiteY9" fmla="*/ 230 h 228600"/>
                  <a:gd name="connsiteX10" fmla="*/ 86525 w 228600"/>
                  <a:gd name="connsiteY10" fmla="*/ 28805 h 228600"/>
                  <a:gd name="connsiteX11" fmla="*/ 57950 w 228600"/>
                  <a:gd name="connsiteY11" fmla="*/ 28805 h 228600"/>
                  <a:gd name="connsiteX12" fmla="*/ 57950 w 228600"/>
                  <a:gd name="connsiteY12" fmla="*/ 200255 h 228600"/>
                  <a:gd name="connsiteX13" fmla="*/ 86525 w 228600"/>
                  <a:gd name="connsiteY13" fmla="*/ 200255 h 228600"/>
                  <a:gd name="connsiteX14" fmla="*/ 86525 w 228600"/>
                  <a:gd name="connsiteY14" fmla="*/ 228830 h 228600"/>
                  <a:gd name="connsiteX15" fmla="*/ 57950 w 228600"/>
                  <a:gd name="connsiteY15" fmla="*/ 22883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800" y="57380"/>
                    </a:moveTo>
                    <a:lnTo>
                      <a:pt x="29375" y="57380"/>
                    </a:lnTo>
                    <a:lnTo>
                      <a:pt x="29375" y="85955"/>
                    </a:lnTo>
                    <a:lnTo>
                      <a:pt x="800" y="85955"/>
                    </a:lnTo>
                    <a:close/>
                    <a:moveTo>
                      <a:pt x="200825" y="57380"/>
                    </a:moveTo>
                    <a:lnTo>
                      <a:pt x="229400" y="57380"/>
                    </a:lnTo>
                    <a:lnTo>
                      <a:pt x="229400" y="85955"/>
                    </a:lnTo>
                    <a:lnTo>
                      <a:pt x="200825" y="85955"/>
                    </a:lnTo>
                    <a:close/>
                    <a:moveTo>
                      <a:pt x="57950" y="230"/>
                    </a:moveTo>
                    <a:lnTo>
                      <a:pt x="86525" y="230"/>
                    </a:lnTo>
                    <a:lnTo>
                      <a:pt x="86525" y="28805"/>
                    </a:lnTo>
                    <a:lnTo>
                      <a:pt x="57950" y="28805"/>
                    </a:lnTo>
                    <a:close/>
                    <a:moveTo>
                      <a:pt x="57950" y="200255"/>
                    </a:moveTo>
                    <a:lnTo>
                      <a:pt x="86525" y="200255"/>
                    </a:lnTo>
                    <a:lnTo>
                      <a:pt x="86525" y="228830"/>
                    </a:lnTo>
                    <a:lnTo>
                      <a:pt x="57950" y="22883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6767237A-4AE2-EDE5-C916-32CABA46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538618" y="4491037"/>
              <a:ext cx="685800" cy="304800"/>
            </a:xfrm>
            <a:custGeom>
              <a:avLst/>
              <a:gdLst>
                <a:gd name="connsiteX0" fmla="*/ -1 w 685800"/>
                <a:gd name="connsiteY0" fmla="*/ -1 h 304800"/>
                <a:gd name="connsiteX1" fmla="*/ 685800 w 685800"/>
                <a:gd name="connsiteY1" fmla="*/ -1 h 304800"/>
                <a:gd name="connsiteX2" fmla="*/ 685800 w 685800"/>
                <a:gd name="connsiteY2" fmla="*/ 304800 h 304800"/>
                <a:gd name="connsiteX3" fmla="*/ -1 w 6858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304800">
                  <a:moveTo>
                    <a:pt x="-1" y="-1"/>
                  </a:moveTo>
                  <a:lnTo>
                    <a:pt x="685800" y="-1"/>
                  </a:lnTo>
                  <a:lnTo>
                    <a:pt x="6858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26" name="フリーフォーム: 図形 125">
            <a:extLst>
              <a:ext uri="{FF2B5EF4-FFF2-40B4-BE49-F238E27FC236}">
                <a16:creationId xmlns:a16="http://schemas.microsoft.com/office/drawing/2014/main" id="{CC24BF9E-44CA-3ABA-8E12-163E61486A91}"/>
              </a:ext>
            </a:extLst>
          </p:cNvPr>
          <p:cNvSpPr/>
          <p:nvPr/>
        </p:nvSpPr>
        <p:spPr>
          <a:xfrm>
            <a:off x="5999956" y="4533900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5" y="0"/>
                  <a:pt x="1238250" y="4264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5" y="419100"/>
                  <a:pt x="1228725" y="419100"/>
                </a:cubicBezTo>
                <a:lnTo>
                  <a:pt x="9525" y="419100"/>
                </a:lnTo>
                <a:cubicBezTo>
                  <a:pt x="4265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7" name="グラフィックス 3">
            <a:extLst>
              <a:ext uri="{FF2B5EF4-FFF2-40B4-BE49-F238E27FC236}">
                <a16:creationId xmlns:a16="http://schemas.microsoft.com/office/drawing/2014/main" id="{EEFF4B08-DD35-50EA-3A96-DA20B50FE1D1}"/>
              </a:ext>
            </a:extLst>
          </p:cNvPr>
          <p:cNvGrpSpPr/>
          <p:nvPr/>
        </p:nvGrpSpPr>
        <p:grpSpPr>
          <a:xfrm>
            <a:off x="6047581" y="4591050"/>
            <a:ext cx="1062037" cy="319087"/>
            <a:chOff x="6047581" y="4591050"/>
            <a:chExt cx="1062037" cy="319087"/>
          </a:xfrm>
        </p:grpSpPr>
        <p:grpSp>
          <p:nvGrpSpPr>
            <p:cNvPr id="128" name="グラフィックス 3">
              <a:extLst>
                <a:ext uri="{FF2B5EF4-FFF2-40B4-BE49-F238E27FC236}">
                  <a16:creationId xmlns:a16="http://schemas.microsoft.com/office/drawing/2014/main" id="{7358DF39-178B-4FA2-AA43-C7DD8BB781E5}"/>
                </a:ext>
              </a:extLst>
            </p:cNvPr>
            <p:cNvGrpSpPr/>
            <p:nvPr/>
          </p:nvGrpSpPr>
          <p:grpSpPr>
            <a:xfrm>
              <a:off x="6047581" y="4591050"/>
              <a:ext cx="304800" cy="304800"/>
              <a:chOff x="6047581" y="4591050"/>
              <a:chExt cx="304800" cy="304800"/>
            </a:xfrm>
          </p:grpSpPr>
          <p:sp>
            <p:nvSpPr>
              <p:cNvPr id="129" name="フリーフォーム: 図形 128">
                <a:extLst>
                  <a:ext uri="{FF2B5EF4-FFF2-40B4-BE49-F238E27FC236}">
                    <a16:creationId xmlns:a16="http://schemas.microsoft.com/office/drawing/2014/main" id="{16A14525-FBF9-D823-2FF5-CC19EB8275EC}"/>
                  </a:ext>
                </a:extLst>
              </p:cNvPr>
              <p:cNvSpPr/>
              <p:nvPr/>
            </p:nvSpPr>
            <p:spPr>
              <a:xfrm>
                <a:off x="6047581" y="4591050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0" name="フリーフォーム: 図形 129">
                <a:extLst>
                  <a:ext uri="{FF2B5EF4-FFF2-40B4-BE49-F238E27FC236}">
                    <a16:creationId xmlns:a16="http://schemas.microsoft.com/office/drawing/2014/main" id="{BE2E68B7-923B-B721-87E5-A4D0B5E5203E}"/>
                  </a:ext>
                </a:extLst>
              </p:cNvPr>
              <p:cNvSpPr/>
              <p:nvPr/>
            </p:nvSpPr>
            <p:spPr>
              <a:xfrm>
                <a:off x="6111207" y="4704587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2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4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31" name="図 130">
              <a:extLst>
                <a:ext uri="{FF2B5EF4-FFF2-40B4-BE49-F238E27FC236}">
                  <a16:creationId xmlns:a16="http://schemas.microsoft.com/office/drawing/2014/main" id="{21CBB47E-A039-30C4-8710-167F9493B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14293" y="4605337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33" name="フリーフォーム: 図形 132">
            <a:extLst>
              <a:ext uri="{FF2B5EF4-FFF2-40B4-BE49-F238E27FC236}">
                <a16:creationId xmlns:a16="http://schemas.microsoft.com/office/drawing/2014/main" id="{A0A0CE72-1514-F483-ED70-49737BCD79DC}"/>
              </a:ext>
            </a:extLst>
          </p:cNvPr>
          <p:cNvSpPr/>
          <p:nvPr/>
        </p:nvSpPr>
        <p:spPr>
          <a:xfrm>
            <a:off x="8918130" y="4848225"/>
            <a:ext cx="640651" cy="695325"/>
          </a:xfrm>
          <a:custGeom>
            <a:avLst/>
            <a:gdLst>
              <a:gd name="connsiteX0" fmla="*/ 0 w 640651"/>
              <a:gd name="connsiteY0" fmla="*/ 0 h 695325"/>
              <a:gd name="connsiteX1" fmla="*/ 225076 w 640651"/>
              <a:gd name="connsiteY1" fmla="*/ 0 h 695325"/>
              <a:gd name="connsiteX2" fmla="*/ 225076 w 640651"/>
              <a:gd name="connsiteY2" fmla="*/ 695325 h 695325"/>
              <a:gd name="connsiteX3" fmla="*/ 640652 w 640651"/>
              <a:gd name="connsiteY3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695325">
                <a:moveTo>
                  <a:pt x="0" y="0"/>
                </a:moveTo>
                <a:lnTo>
                  <a:pt x="225076" y="0"/>
                </a:lnTo>
                <a:lnTo>
                  <a:pt x="225076" y="695325"/>
                </a:lnTo>
                <a:lnTo>
                  <a:pt x="640652" y="695325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4" name="フリーフォーム: 図形 133">
            <a:extLst>
              <a:ext uri="{FF2B5EF4-FFF2-40B4-BE49-F238E27FC236}">
                <a16:creationId xmlns:a16="http://schemas.microsoft.com/office/drawing/2014/main" id="{3D48FE24-7028-52A3-66E1-78F185899BE0}"/>
              </a:ext>
            </a:extLst>
          </p:cNvPr>
          <p:cNvSpPr/>
          <p:nvPr/>
        </p:nvSpPr>
        <p:spPr>
          <a:xfrm>
            <a:off x="8868123" y="481488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5" name="フリーフォーム: 図形 134">
            <a:extLst>
              <a:ext uri="{FF2B5EF4-FFF2-40B4-BE49-F238E27FC236}">
                <a16:creationId xmlns:a16="http://schemas.microsoft.com/office/drawing/2014/main" id="{114D637B-1E31-3C96-2DCC-3BC704B9B4A2}"/>
              </a:ext>
            </a:extLst>
          </p:cNvPr>
          <p:cNvSpPr/>
          <p:nvPr/>
        </p:nvSpPr>
        <p:spPr>
          <a:xfrm>
            <a:off x="9542113" y="55102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7" name="フリーフォーム: 図形 136">
            <a:extLst>
              <a:ext uri="{FF2B5EF4-FFF2-40B4-BE49-F238E27FC236}">
                <a16:creationId xmlns:a16="http://schemas.microsoft.com/office/drawing/2014/main" id="{042CCCFB-8329-D705-0360-6389FE7B47E3}"/>
              </a:ext>
            </a:extLst>
          </p:cNvPr>
          <p:cNvSpPr/>
          <p:nvPr/>
        </p:nvSpPr>
        <p:spPr>
          <a:xfrm>
            <a:off x="7619206" y="4533900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6" y="0"/>
                  <a:pt x="1238250" y="4264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6" y="419100"/>
                  <a:pt x="122872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38" name="グラフィックス 3">
            <a:extLst>
              <a:ext uri="{FF2B5EF4-FFF2-40B4-BE49-F238E27FC236}">
                <a16:creationId xmlns:a16="http://schemas.microsoft.com/office/drawing/2014/main" id="{8026521B-B909-E5F2-AE7C-8F55BF67BA37}"/>
              </a:ext>
            </a:extLst>
          </p:cNvPr>
          <p:cNvGrpSpPr/>
          <p:nvPr/>
        </p:nvGrpSpPr>
        <p:grpSpPr>
          <a:xfrm>
            <a:off x="7666831" y="4591050"/>
            <a:ext cx="1062037" cy="319087"/>
            <a:chOff x="7666831" y="4591050"/>
            <a:chExt cx="1062037" cy="319087"/>
          </a:xfrm>
        </p:grpSpPr>
        <p:grpSp>
          <p:nvGrpSpPr>
            <p:cNvPr id="139" name="グラフィックス 3">
              <a:extLst>
                <a:ext uri="{FF2B5EF4-FFF2-40B4-BE49-F238E27FC236}">
                  <a16:creationId xmlns:a16="http://schemas.microsoft.com/office/drawing/2014/main" id="{B75F82FB-A940-40B6-1605-FB4325E0323A}"/>
                </a:ext>
              </a:extLst>
            </p:cNvPr>
            <p:cNvGrpSpPr/>
            <p:nvPr/>
          </p:nvGrpSpPr>
          <p:grpSpPr>
            <a:xfrm>
              <a:off x="7666831" y="4591050"/>
              <a:ext cx="304800" cy="304800"/>
              <a:chOff x="7666831" y="4591050"/>
              <a:chExt cx="304800" cy="304800"/>
            </a:xfrm>
          </p:grpSpPr>
          <p:sp>
            <p:nvSpPr>
              <p:cNvPr id="140" name="フリーフォーム: 図形 139">
                <a:extLst>
                  <a:ext uri="{FF2B5EF4-FFF2-40B4-BE49-F238E27FC236}">
                    <a16:creationId xmlns:a16="http://schemas.microsoft.com/office/drawing/2014/main" id="{5EAA53C7-A308-9D36-D9F3-B9CD7A96B9F6}"/>
                  </a:ext>
                </a:extLst>
              </p:cNvPr>
              <p:cNvSpPr/>
              <p:nvPr/>
            </p:nvSpPr>
            <p:spPr>
              <a:xfrm>
                <a:off x="7666831" y="4591050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1" name="フリーフォーム: 図形 140">
                <a:extLst>
                  <a:ext uri="{FF2B5EF4-FFF2-40B4-BE49-F238E27FC236}">
                    <a16:creationId xmlns:a16="http://schemas.microsoft.com/office/drawing/2014/main" id="{539E4666-2C8C-B7B1-8C98-05723B33759D}"/>
                  </a:ext>
                </a:extLst>
              </p:cNvPr>
              <p:cNvSpPr/>
              <p:nvPr/>
            </p:nvSpPr>
            <p:spPr>
              <a:xfrm>
                <a:off x="7730457" y="4704587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1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1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1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1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4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42" name="図 141">
              <a:extLst>
                <a:ext uri="{FF2B5EF4-FFF2-40B4-BE49-F238E27FC236}">
                  <a16:creationId xmlns:a16="http://schemas.microsoft.com/office/drawing/2014/main" id="{913598D5-E3B5-B5BA-9FC5-D59F019F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33543" y="4605337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144" name="グラフィックス 3">
            <a:extLst>
              <a:ext uri="{FF2B5EF4-FFF2-40B4-BE49-F238E27FC236}">
                <a16:creationId xmlns:a16="http://schemas.microsoft.com/office/drawing/2014/main" id="{B70ABAA4-315E-D565-1C8E-B692B4D687F1}"/>
              </a:ext>
            </a:extLst>
          </p:cNvPr>
          <p:cNvGrpSpPr/>
          <p:nvPr/>
        </p:nvGrpSpPr>
        <p:grpSpPr>
          <a:xfrm>
            <a:off x="10419651" y="5744717"/>
            <a:ext cx="1390554" cy="1075182"/>
            <a:chOff x="10419651" y="5744717"/>
            <a:chExt cx="1390554" cy="1075182"/>
          </a:xfrm>
        </p:grpSpPr>
        <p:sp>
          <p:nvSpPr>
            <p:cNvPr id="145" name="フリーフォーム: 図形 144">
              <a:extLst>
                <a:ext uri="{FF2B5EF4-FFF2-40B4-BE49-F238E27FC236}">
                  <a16:creationId xmlns:a16="http://schemas.microsoft.com/office/drawing/2014/main" id="{14B9CF9E-10E3-D771-8991-B82CB1C0071A}"/>
                </a:ext>
              </a:extLst>
            </p:cNvPr>
            <p:cNvSpPr/>
            <p:nvPr/>
          </p:nvSpPr>
          <p:spPr>
            <a:xfrm>
              <a:off x="10452988" y="5794724"/>
              <a:ext cx="1357217" cy="1025175"/>
            </a:xfrm>
            <a:custGeom>
              <a:avLst/>
              <a:gdLst>
                <a:gd name="connsiteX0" fmla="*/ 1357217 w 1357217"/>
                <a:gd name="connsiteY0" fmla="*/ 1025176 h 1025175"/>
                <a:gd name="connsiteX1" fmla="*/ 857 w 1357217"/>
                <a:gd name="connsiteY1" fmla="*/ 1025176 h 1025175"/>
                <a:gd name="connsiteX2" fmla="*/ 0 w 1357217"/>
                <a:gd name="connsiteY2" fmla="*/ 0 h 102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17" h="1025175">
                  <a:moveTo>
                    <a:pt x="1357217" y="1025176"/>
                  </a:moveTo>
                  <a:lnTo>
                    <a:pt x="857" y="102517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6" name="フリーフォーム: 図形 145">
              <a:extLst>
                <a:ext uri="{FF2B5EF4-FFF2-40B4-BE49-F238E27FC236}">
                  <a16:creationId xmlns:a16="http://schemas.microsoft.com/office/drawing/2014/main" id="{10BA8BDD-1670-E32A-3E84-7A1D982BD2BA}"/>
                </a:ext>
              </a:extLst>
            </p:cNvPr>
            <p:cNvSpPr/>
            <p:nvPr/>
          </p:nvSpPr>
          <p:spPr>
            <a:xfrm>
              <a:off x="10419651" y="5744717"/>
              <a:ext cx="66675" cy="66675"/>
            </a:xfrm>
            <a:custGeom>
              <a:avLst/>
              <a:gdLst>
                <a:gd name="connsiteX0" fmla="*/ 33242 w 66675"/>
                <a:gd name="connsiteY0" fmla="*/ 0 h 66675"/>
                <a:gd name="connsiteX1" fmla="*/ 66675 w 66675"/>
                <a:gd name="connsiteY1" fmla="*/ 66580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242" y="0"/>
                  </a:moveTo>
                  <a:lnTo>
                    <a:pt x="66675" y="66580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47" name="図 146">
            <a:extLst>
              <a:ext uri="{FF2B5EF4-FFF2-40B4-BE49-F238E27FC236}">
                <a16:creationId xmlns:a16="http://schemas.microsoft.com/office/drawing/2014/main" id="{9EDF3891-7B46-6A8A-E7B0-BA8215F2C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71993" y="6767512"/>
            <a:ext cx="742950" cy="150018"/>
          </a:xfrm>
          <a:custGeom>
            <a:avLst/>
            <a:gdLst>
              <a:gd name="connsiteX0" fmla="*/ -1 w 742950"/>
              <a:gd name="connsiteY0" fmla="*/ -1 h 150018"/>
              <a:gd name="connsiteX1" fmla="*/ 742950 w 742950"/>
              <a:gd name="connsiteY1" fmla="*/ -1 h 150018"/>
              <a:gd name="connsiteX2" fmla="*/ 742950 w 742950"/>
              <a:gd name="connsiteY2" fmla="*/ 150018 h 150018"/>
              <a:gd name="connsiteX3" fmla="*/ -1 w 7429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150018">
                <a:moveTo>
                  <a:pt x="-1" y="-1"/>
                </a:moveTo>
                <a:lnTo>
                  <a:pt x="742950" y="-1"/>
                </a:lnTo>
                <a:lnTo>
                  <a:pt x="7429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149" name="グラフィックス 3">
            <a:extLst>
              <a:ext uri="{FF2B5EF4-FFF2-40B4-BE49-F238E27FC236}">
                <a16:creationId xmlns:a16="http://schemas.microsoft.com/office/drawing/2014/main" id="{8E0B3297-779B-A4F6-E56E-C414A64E4E16}"/>
              </a:ext>
            </a:extLst>
          </p:cNvPr>
          <p:cNvGrpSpPr/>
          <p:nvPr/>
        </p:nvGrpSpPr>
        <p:grpSpPr>
          <a:xfrm>
            <a:off x="10976768" y="5734050"/>
            <a:ext cx="1390650" cy="789432"/>
            <a:chOff x="10976768" y="5734050"/>
            <a:chExt cx="1390650" cy="789432"/>
          </a:xfrm>
        </p:grpSpPr>
        <p:sp>
          <p:nvSpPr>
            <p:cNvPr id="150" name="フリーフォーム: 図形 149">
              <a:extLst>
                <a:ext uri="{FF2B5EF4-FFF2-40B4-BE49-F238E27FC236}">
                  <a16:creationId xmlns:a16="http://schemas.microsoft.com/office/drawing/2014/main" id="{1EF728E0-175B-6B7A-9455-D2E1F9C8FFC2}"/>
                </a:ext>
              </a:extLst>
            </p:cNvPr>
            <p:cNvSpPr/>
            <p:nvPr/>
          </p:nvSpPr>
          <p:spPr>
            <a:xfrm>
              <a:off x="10976768" y="5734050"/>
              <a:ext cx="1357312" cy="739425"/>
            </a:xfrm>
            <a:custGeom>
              <a:avLst/>
              <a:gdLst>
                <a:gd name="connsiteX0" fmla="*/ 1357313 w 1357312"/>
                <a:gd name="connsiteY0" fmla="*/ 739426 h 739425"/>
                <a:gd name="connsiteX1" fmla="*/ 1357313 w 1357312"/>
                <a:gd name="connsiteY1" fmla="*/ 400050 h 739425"/>
                <a:gd name="connsiteX2" fmla="*/ 952 w 1357312"/>
                <a:gd name="connsiteY2" fmla="*/ 400050 h 739425"/>
                <a:gd name="connsiteX3" fmla="*/ 0 w 1357312"/>
                <a:gd name="connsiteY3" fmla="*/ 0 h 73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7312" h="739425">
                  <a:moveTo>
                    <a:pt x="1357313" y="739426"/>
                  </a:moveTo>
                  <a:lnTo>
                    <a:pt x="1357313" y="400050"/>
                  </a:lnTo>
                  <a:lnTo>
                    <a:pt x="952" y="40005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1" name="フリーフォーム: 図形 150">
              <a:extLst>
                <a:ext uri="{FF2B5EF4-FFF2-40B4-BE49-F238E27FC236}">
                  <a16:creationId xmlns:a16="http://schemas.microsoft.com/office/drawing/2014/main" id="{03705BAD-2291-C8F3-E67E-B2831E175883}"/>
                </a:ext>
              </a:extLst>
            </p:cNvPr>
            <p:cNvSpPr/>
            <p:nvPr/>
          </p:nvSpPr>
          <p:spPr>
            <a:xfrm>
              <a:off x="12300743" y="6456807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52" name="図 151">
            <a:extLst>
              <a:ext uri="{FF2B5EF4-FFF2-40B4-BE49-F238E27FC236}">
                <a16:creationId xmlns:a16="http://schemas.microsoft.com/office/drawing/2014/main" id="{B67D0A5E-8C38-2F79-F98A-D1273F0339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67231" y="5891212"/>
            <a:ext cx="1685925" cy="150018"/>
          </a:xfrm>
          <a:custGeom>
            <a:avLst/>
            <a:gdLst>
              <a:gd name="connsiteX0" fmla="*/ -1 w 1685925"/>
              <a:gd name="connsiteY0" fmla="*/ -1 h 150018"/>
              <a:gd name="connsiteX1" fmla="*/ 1685925 w 1685925"/>
              <a:gd name="connsiteY1" fmla="*/ -1 h 150018"/>
              <a:gd name="connsiteX2" fmla="*/ 1685925 w 1685925"/>
              <a:gd name="connsiteY2" fmla="*/ 150018 h 150018"/>
              <a:gd name="connsiteX3" fmla="*/ -1 w 1685925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0018">
                <a:moveTo>
                  <a:pt x="-1" y="-1"/>
                </a:moveTo>
                <a:lnTo>
                  <a:pt x="1685925" y="-1"/>
                </a:lnTo>
                <a:lnTo>
                  <a:pt x="1685925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169" name="グラフィックス 3">
            <a:extLst>
              <a:ext uri="{FF2B5EF4-FFF2-40B4-BE49-F238E27FC236}">
                <a16:creationId xmlns:a16="http://schemas.microsoft.com/office/drawing/2014/main" id="{1212F327-DC81-66AB-CD0B-F7A5C3512439}"/>
              </a:ext>
            </a:extLst>
          </p:cNvPr>
          <p:cNvGrpSpPr/>
          <p:nvPr/>
        </p:nvGrpSpPr>
        <p:grpSpPr>
          <a:xfrm>
            <a:off x="2475706" y="2447925"/>
            <a:ext cx="2667000" cy="1133475"/>
            <a:chOff x="2475706" y="2447925"/>
            <a:chExt cx="2667000" cy="1133475"/>
          </a:xfrm>
          <a:noFill/>
        </p:grpSpPr>
        <p:sp>
          <p:nvSpPr>
            <p:cNvPr id="170" name="フリーフォーム: 図形 169">
              <a:extLst>
                <a:ext uri="{FF2B5EF4-FFF2-40B4-BE49-F238E27FC236}">
                  <a16:creationId xmlns:a16="http://schemas.microsoft.com/office/drawing/2014/main" id="{2B790E3D-CC03-26BA-34E5-4D9418C4589B}"/>
                </a:ext>
              </a:extLst>
            </p:cNvPr>
            <p:cNvSpPr/>
            <p:nvPr/>
          </p:nvSpPr>
          <p:spPr>
            <a:xfrm>
              <a:off x="2475706" y="2447925"/>
              <a:ext cx="2667000" cy="1133475"/>
            </a:xfrm>
            <a:custGeom>
              <a:avLst/>
              <a:gdLst>
                <a:gd name="connsiteX0" fmla="*/ 0 w 2667000"/>
                <a:gd name="connsiteY0" fmla="*/ 0 h 1133475"/>
                <a:gd name="connsiteX1" fmla="*/ 2667000 w 2667000"/>
                <a:gd name="connsiteY1" fmla="*/ 0 h 1133475"/>
                <a:gd name="connsiteX2" fmla="*/ 2667000 w 2667000"/>
                <a:gd name="connsiteY2" fmla="*/ 1133475 h 1133475"/>
                <a:gd name="connsiteX3" fmla="*/ 0 w 2667000"/>
                <a:gd name="connsiteY3" fmla="*/ 1133475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0" h="1133475">
                  <a:moveTo>
                    <a:pt x="0" y="0"/>
                  </a:moveTo>
                  <a:lnTo>
                    <a:pt x="2667000" y="0"/>
                  </a:lnTo>
                  <a:lnTo>
                    <a:pt x="2667000" y="1133475"/>
                  </a:lnTo>
                  <a:lnTo>
                    <a:pt x="0" y="113347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71" name="図 170">
              <a:extLst>
                <a:ext uri="{FF2B5EF4-FFF2-40B4-BE49-F238E27FC236}">
                  <a16:creationId xmlns:a16="http://schemas.microsoft.com/office/drawing/2014/main" id="{194764DE-20D6-9815-0B02-28B26FF09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585243" y="2514600"/>
              <a:ext cx="2552700" cy="161925"/>
            </a:xfrm>
            <a:custGeom>
              <a:avLst/>
              <a:gdLst>
                <a:gd name="connsiteX0" fmla="*/ -1 w 2552700"/>
                <a:gd name="connsiteY0" fmla="*/ -1 h 161925"/>
                <a:gd name="connsiteX1" fmla="*/ 2552700 w 2552700"/>
                <a:gd name="connsiteY1" fmla="*/ -1 h 161925"/>
                <a:gd name="connsiteX2" fmla="*/ 2552700 w 2552700"/>
                <a:gd name="connsiteY2" fmla="*/ 161925 h 161925"/>
                <a:gd name="connsiteX3" fmla="*/ -1 w 255270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161925">
                  <a:moveTo>
                    <a:pt x="-1" y="-1"/>
                  </a:moveTo>
                  <a:lnTo>
                    <a:pt x="2552700" y="-1"/>
                  </a:lnTo>
                  <a:lnTo>
                    <a:pt x="2552700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72" name="グラフィックス 3">
            <a:extLst>
              <a:ext uri="{FF2B5EF4-FFF2-40B4-BE49-F238E27FC236}">
                <a16:creationId xmlns:a16="http://schemas.microsoft.com/office/drawing/2014/main" id="{9E3AB09F-49D9-D016-EB11-EF8E48D680ED}"/>
              </a:ext>
            </a:extLst>
          </p:cNvPr>
          <p:cNvGrpSpPr/>
          <p:nvPr/>
        </p:nvGrpSpPr>
        <p:grpSpPr>
          <a:xfrm>
            <a:off x="2751931" y="2767012"/>
            <a:ext cx="1152525" cy="280606"/>
            <a:chOff x="2751931" y="2767012"/>
            <a:chExt cx="1152525" cy="280606"/>
          </a:xfrm>
        </p:grpSpPr>
        <p:grpSp>
          <p:nvGrpSpPr>
            <p:cNvPr id="173" name="グラフィックス 3">
              <a:extLst>
                <a:ext uri="{FF2B5EF4-FFF2-40B4-BE49-F238E27FC236}">
                  <a16:creationId xmlns:a16="http://schemas.microsoft.com/office/drawing/2014/main" id="{18D0D9E2-7B95-DA4A-71A1-07D0624A2E30}"/>
                </a:ext>
              </a:extLst>
            </p:cNvPr>
            <p:cNvGrpSpPr/>
            <p:nvPr/>
          </p:nvGrpSpPr>
          <p:grpSpPr>
            <a:xfrm>
              <a:off x="2867373" y="2976943"/>
              <a:ext cx="931164" cy="70675"/>
              <a:chOff x="2867373" y="2976943"/>
              <a:chExt cx="931164" cy="70675"/>
            </a:xfrm>
          </p:grpSpPr>
          <p:sp>
            <p:nvSpPr>
              <p:cNvPr id="174" name="フリーフォーム: 図形 173">
                <a:extLst>
                  <a:ext uri="{FF2B5EF4-FFF2-40B4-BE49-F238E27FC236}">
                    <a16:creationId xmlns:a16="http://schemas.microsoft.com/office/drawing/2014/main" id="{83FFDC03-05F0-96BA-4C09-4C7F410C190D}"/>
                  </a:ext>
                </a:extLst>
              </p:cNvPr>
              <p:cNvSpPr/>
              <p:nvPr/>
            </p:nvSpPr>
            <p:spPr>
              <a:xfrm>
                <a:off x="2917380" y="3010185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5" name="フリーフォーム: 図形 174">
                <a:extLst>
                  <a:ext uri="{FF2B5EF4-FFF2-40B4-BE49-F238E27FC236}">
                    <a16:creationId xmlns:a16="http://schemas.microsoft.com/office/drawing/2014/main" id="{035BAB1C-2BCE-1F31-E9FB-499F75DBA433}"/>
                  </a:ext>
                </a:extLst>
              </p:cNvPr>
              <p:cNvSpPr/>
              <p:nvPr/>
            </p:nvSpPr>
            <p:spPr>
              <a:xfrm>
                <a:off x="3731672" y="2976943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6" name="フリーフォーム: 図形 175">
                <a:extLst>
                  <a:ext uri="{FF2B5EF4-FFF2-40B4-BE49-F238E27FC236}">
                    <a16:creationId xmlns:a16="http://schemas.microsoft.com/office/drawing/2014/main" id="{294A78BC-3E1F-87F4-08A2-72333BEFE332}"/>
                  </a:ext>
                </a:extLst>
              </p:cNvPr>
              <p:cNvSpPr/>
              <p:nvPr/>
            </p:nvSpPr>
            <p:spPr>
              <a:xfrm>
                <a:off x="2867373" y="2980943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77" name="図 176">
              <a:extLst>
                <a:ext uri="{FF2B5EF4-FFF2-40B4-BE49-F238E27FC236}">
                  <a16:creationId xmlns:a16="http://schemas.microsoft.com/office/drawing/2014/main" id="{8818B954-9CE8-5BC7-87C0-81DDD4EF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51931" y="2767012"/>
              <a:ext cx="1152525" cy="150018"/>
            </a:xfrm>
            <a:custGeom>
              <a:avLst/>
              <a:gdLst>
                <a:gd name="connsiteX0" fmla="*/ -1 w 1152525"/>
                <a:gd name="connsiteY0" fmla="*/ -1 h 150018"/>
                <a:gd name="connsiteX1" fmla="*/ 1152525 w 1152525"/>
                <a:gd name="connsiteY1" fmla="*/ -1 h 150018"/>
                <a:gd name="connsiteX2" fmla="*/ 1152525 w 1152525"/>
                <a:gd name="connsiteY2" fmla="*/ 150018 h 150018"/>
                <a:gd name="connsiteX3" fmla="*/ -1 w 1152525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525" h="150018">
                  <a:moveTo>
                    <a:pt x="-1" y="-1"/>
                  </a:moveTo>
                  <a:lnTo>
                    <a:pt x="1152525" y="-1"/>
                  </a:lnTo>
                  <a:lnTo>
                    <a:pt x="1152525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178" name="グラフィックス 3">
            <a:extLst>
              <a:ext uri="{FF2B5EF4-FFF2-40B4-BE49-F238E27FC236}">
                <a16:creationId xmlns:a16="http://schemas.microsoft.com/office/drawing/2014/main" id="{29663BD2-6C6B-62E4-283A-E5C16E3926E9}"/>
              </a:ext>
            </a:extLst>
          </p:cNvPr>
          <p:cNvGrpSpPr/>
          <p:nvPr/>
        </p:nvGrpSpPr>
        <p:grpSpPr>
          <a:xfrm>
            <a:off x="2867373" y="3157537"/>
            <a:ext cx="931164" cy="275843"/>
            <a:chOff x="2867373" y="3157537"/>
            <a:chExt cx="931164" cy="275843"/>
          </a:xfrm>
        </p:grpSpPr>
        <p:grpSp>
          <p:nvGrpSpPr>
            <p:cNvPr id="179" name="グラフィックス 3">
              <a:extLst>
                <a:ext uri="{FF2B5EF4-FFF2-40B4-BE49-F238E27FC236}">
                  <a16:creationId xmlns:a16="http://schemas.microsoft.com/office/drawing/2014/main" id="{9FBF1474-190F-1E05-2769-0695419184B7}"/>
                </a:ext>
              </a:extLst>
            </p:cNvPr>
            <p:cNvGrpSpPr/>
            <p:nvPr/>
          </p:nvGrpSpPr>
          <p:grpSpPr>
            <a:xfrm>
              <a:off x="2867373" y="3362706"/>
              <a:ext cx="931164" cy="70675"/>
              <a:chOff x="2867373" y="3362706"/>
              <a:chExt cx="931164" cy="70675"/>
            </a:xfrm>
          </p:grpSpPr>
          <p:sp>
            <p:nvSpPr>
              <p:cNvPr id="180" name="フリーフォーム: 図形 179">
                <a:extLst>
                  <a:ext uri="{FF2B5EF4-FFF2-40B4-BE49-F238E27FC236}">
                    <a16:creationId xmlns:a16="http://schemas.microsoft.com/office/drawing/2014/main" id="{4ECD483F-DC24-4CEA-012F-5570714FC984}"/>
                  </a:ext>
                </a:extLst>
              </p:cNvPr>
              <p:cNvSpPr/>
              <p:nvPr/>
            </p:nvSpPr>
            <p:spPr>
              <a:xfrm>
                <a:off x="2917380" y="3395948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1" name="フリーフォーム: 図形 180">
                <a:extLst>
                  <a:ext uri="{FF2B5EF4-FFF2-40B4-BE49-F238E27FC236}">
                    <a16:creationId xmlns:a16="http://schemas.microsoft.com/office/drawing/2014/main" id="{E0B8638F-F9C3-1A65-458A-C0A7A9DF9AE7}"/>
                  </a:ext>
                </a:extLst>
              </p:cNvPr>
              <p:cNvSpPr/>
              <p:nvPr/>
            </p:nvSpPr>
            <p:spPr>
              <a:xfrm>
                <a:off x="3731672" y="3362706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2" name="フリーフォーム: 図形 181">
                <a:extLst>
                  <a:ext uri="{FF2B5EF4-FFF2-40B4-BE49-F238E27FC236}">
                    <a16:creationId xmlns:a16="http://schemas.microsoft.com/office/drawing/2014/main" id="{12763B5D-A175-513D-32E1-4562F9E714A7}"/>
                  </a:ext>
                </a:extLst>
              </p:cNvPr>
              <p:cNvSpPr/>
              <p:nvPr/>
            </p:nvSpPr>
            <p:spPr>
              <a:xfrm>
                <a:off x="2867373" y="3366706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83" name="図 182">
              <a:extLst>
                <a:ext uri="{FF2B5EF4-FFF2-40B4-BE49-F238E27FC236}">
                  <a16:creationId xmlns:a16="http://schemas.microsoft.com/office/drawing/2014/main" id="{E781B121-4986-43B2-1A6C-9AE01188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118643" y="3157537"/>
              <a:ext cx="419100" cy="150018"/>
            </a:xfrm>
            <a:custGeom>
              <a:avLst/>
              <a:gdLst>
                <a:gd name="connsiteX0" fmla="*/ -1 w 419100"/>
                <a:gd name="connsiteY0" fmla="*/ -1 h 150018"/>
                <a:gd name="connsiteX1" fmla="*/ 419100 w 419100"/>
                <a:gd name="connsiteY1" fmla="*/ -1 h 150018"/>
                <a:gd name="connsiteX2" fmla="*/ 419100 w 419100"/>
                <a:gd name="connsiteY2" fmla="*/ 150018 h 150018"/>
                <a:gd name="connsiteX3" fmla="*/ -1 w 41910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50018">
                  <a:moveTo>
                    <a:pt x="-1" y="-1"/>
                  </a:moveTo>
                  <a:lnTo>
                    <a:pt x="419100" y="-1"/>
                  </a:lnTo>
                  <a:lnTo>
                    <a:pt x="41910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184" name="グラフィックス 3">
            <a:extLst>
              <a:ext uri="{FF2B5EF4-FFF2-40B4-BE49-F238E27FC236}">
                <a16:creationId xmlns:a16="http://schemas.microsoft.com/office/drawing/2014/main" id="{925F5F06-FC7D-7302-8712-50591CE8A5A6}"/>
              </a:ext>
            </a:extLst>
          </p:cNvPr>
          <p:cNvGrpSpPr/>
          <p:nvPr/>
        </p:nvGrpSpPr>
        <p:grpSpPr>
          <a:xfrm>
            <a:off x="3999706" y="2767012"/>
            <a:ext cx="952500" cy="247650"/>
            <a:chOff x="3999706" y="2767012"/>
            <a:chExt cx="952500" cy="247650"/>
          </a:xfrm>
          <a:noFill/>
        </p:grpSpPr>
        <p:sp>
          <p:nvSpPr>
            <p:cNvPr id="185" name="フリーフォーム: 図形 184">
              <a:extLst>
                <a:ext uri="{FF2B5EF4-FFF2-40B4-BE49-F238E27FC236}">
                  <a16:creationId xmlns:a16="http://schemas.microsoft.com/office/drawing/2014/main" id="{B0C35ABA-7C76-F274-1FE7-98A9A69F66DF}"/>
                </a:ext>
              </a:extLst>
            </p:cNvPr>
            <p:cNvSpPr/>
            <p:nvPr/>
          </p:nvSpPr>
          <p:spPr>
            <a:xfrm>
              <a:off x="3999706" y="3009900"/>
              <a:ext cx="952500" cy="4762"/>
            </a:xfrm>
            <a:custGeom>
              <a:avLst/>
              <a:gdLst>
                <a:gd name="connsiteX0" fmla="*/ 952500 w 952500"/>
                <a:gd name="connsiteY0" fmla="*/ 0 h 4762"/>
                <a:gd name="connsiteX1" fmla="*/ 0 w 952500"/>
                <a:gd name="connsiteY1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0" h="4762">
                  <a:moveTo>
                    <a:pt x="952500" y="0"/>
                  </a:moveTo>
                  <a:lnTo>
                    <a:pt x="0" y="476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86" name="図 185">
              <a:extLst>
                <a:ext uri="{FF2B5EF4-FFF2-40B4-BE49-F238E27FC236}">
                  <a16:creationId xmlns:a16="http://schemas.microsoft.com/office/drawing/2014/main" id="{E3AF3F38-B810-7641-35EC-65DA9E13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004468" y="2767012"/>
              <a:ext cx="933450" cy="150018"/>
            </a:xfrm>
            <a:custGeom>
              <a:avLst/>
              <a:gdLst>
                <a:gd name="connsiteX0" fmla="*/ -1 w 933450"/>
                <a:gd name="connsiteY0" fmla="*/ -1 h 150018"/>
                <a:gd name="connsiteX1" fmla="*/ 933450 w 933450"/>
                <a:gd name="connsiteY1" fmla="*/ -1 h 150018"/>
                <a:gd name="connsiteX2" fmla="*/ 933450 w 933450"/>
                <a:gd name="connsiteY2" fmla="*/ 150018 h 150018"/>
                <a:gd name="connsiteX3" fmla="*/ -1 w 93345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150018">
                  <a:moveTo>
                    <a:pt x="-1" y="-1"/>
                  </a:moveTo>
                  <a:lnTo>
                    <a:pt x="933450" y="-1"/>
                  </a:lnTo>
                  <a:lnTo>
                    <a:pt x="93345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sp>
        <p:nvSpPr>
          <p:cNvPr id="188" name="フリーフォーム: 図形 187">
            <a:extLst>
              <a:ext uri="{FF2B5EF4-FFF2-40B4-BE49-F238E27FC236}">
                <a16:creationId xmlns:a16="http://schemas.microsoft.com/office/drawing/2014/main" id="{889521C8-0090-7263-ACA4-6811F459256F}"/>
              </a:ext>
            </a:extLst>
          </p:cNvPr>
          <p:cNvSpPr/>
          <p:nvPr/>
        </p:nvSpPr>
        <p:spPr>
          <a:xfrm>
            <a:off x="13810456" y="4343400"/>
            <a:ext cx="1524000" cy="2952750"/>
          </a:xfrm>
          <a:custGeom>
            <a:avLst/>
            <a:gdLst>
              <a:gd name="connsiteX0" fmla="*/ 0 w 1524000"/>
              <a:gd name="connsiteY0" fmla="*/ 0 h 2952750"/>
              <a:gd name="connsiteX1" fmla="*/ 1524000 w 1524000"/>
              <a:gd name="connsiteY1" fmla="*/ 0 h 2952750"/>
              <a:gd name="connsiteX2" fmla="*/ 1524000 w 1524000"/>
              <a:gd name="connsiteY2" fmla="*/ 2952750 h 2952750"/>
              <a:gd name="connsiteX3" fmla="*/ 0 w 1524000"/>
              <a:gd name="connsiteY3" fmla="*/ 295275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2952750">
                <a:moveTo>
                  <a:pt x="0" y="0"/>
                </a:moveTo>
                <a:lnTo>
                  <a:pt x="1524000" y="0"/>
                </a:lnTo>
                <a:lnTo>
                  <a:pt x="1524000" y="2952750"/>
                </a:lnTo>
                <a:lnTo>
                  <a:pt x="0" y="2952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66570600-671C-4FC8-2E3D-F09D697AD41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824743" y="4410075"/>
            <a:ext cx="1504950" cy="466725"/>
          </a:xfrm>
          <a:custGeom>
            <a:avLst/>
            <a:gdLst>
              <a:gd name="connsiteX0" fmla="*/ -1 w 1504950"/>
              <a:gd name="connsiteY0" fmla="*/ -1 h 466725"/>
              <a:gd name="connsiteX1" fmla="*/ 1504950 w 1504950"/>
              <a:gd name="connsiteY1" fmla="*/ -1 h 466725"/>
              <a:gd name="connsiteX2" fmla="*/ 1504950 w 1504950"/>
              <a:gd name="connsiteY2" fmla="*/ 466725 h 466725"/>
              <a:gd name="connsiteX3" fmla="*/ -1 w 1504950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950" h="466725">
                <a:moveTo>
                  <a:pt x="-1" y="-1"/>
                </a:moveTo>
                <a:lnTo>
                  <a:pt x="1504950" y="-1"/>
                </a:lnTo>
                <a:lnTo>
                  <a:pt x="1504950" y="466725"/>
                </a:lnTo>
                <a:lnTo>
                  <a:pt x="-1" y="466725"/>
                </a:lnTo>
                <a:close/>
              </a:path>
            </a:pathLst>
          </a:custGeom>
        </p:spPr>
      </p:pic>
      <p:sp>
        <p:nvSpPr>
          <p:cNvPr id="191" name="フリーフォーム: 図形 190">
            <a:extLst>
              <a:ext uri="{FF2B5EF4-FFF2-40B4-BE49-F238E27FC236}">
                <a16:creationId xmlns:a16="http://schemas.microsoft.com/office/drawing/2014/main" id="{76EC625E-45D0-BF4B-7EBA-930DCE46C501}"/>
              </a:ext>
            </a:extLst>
          </p:cNvPr>
          <p:cNvSpPr/>
          <p:nvPr/>
        </p:nvSpPr>
        <p:spPr>
          <a:xfrm>
            <a:off x="13858081" y="4914900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5" y="571500"/>
                  <a:pt x="141922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2" name="グラフィックス 3">
            <a:extLst>
              <a:ext uri="{FF2B5EF4-FFF2-40B4-BE49-F238E27FC236}">
                <a16:creationId xmlns:a16="http://schemas.microsoft.com/office/drawing/2014/main" id="{3F890B19-514D-C911-0FE2-15FEB7C22EFF}"/>
              </a:ext>
            </a:extLst>
          </p:cNvPr>
          <p:cNvGrpSpPr/>
          <p:nvPr/>
        </p:nvGrpSpPr>
        <p:grpSpPr>
          <a:xfrm>
            <a:off x="13996193" y="5053012"/>
            <a:ext cx="1181100" cy="314325"/>
            <a:chOff x="13996193" y="5053012"/>
            <a:chExt cx="1181100" cy="314325"/>
          </a:xfrm>
        </p:grpSpPr>
        <p:grpSp>
          <p:nvGrpSpPr>
            <p:cNvPr id="193" name="グラフィックス 3">
              <a:extLst>
                <a:ext uri="{FF2B5EF4-FFF2-40B4-BE49-F238E27FC236}">
                  <a16:creationId xmlns:a16="http://schemas.microsoft.com/office/drawing/2014/main" id="{3D352F79-AA62-893C-27CE-952092A64AEF}"/>
                </a:ext>
              </a:extLst>
            </p:cNvPr>
            <p:cNvGrpSpPr/>
            <p:nvPr/>
          </p:nvGrpSpPr>
          <p:grpSpPr>
            <a:xfrm>
              <a:off x="13996193" y="5053012"/>
              <a:ext cx="285750" cy="285750"/>
              <a:chOff x="13996193" y="5053012"/>
              <a:chExt cx="285750" cy="285750"/>
            </a:xfrm>
          </p:grpSpPr>
          <p:sp>
            <p:nvSpPr>
              <p:cNvPr id="194" name="フリーフォーム: 図形 193">
                <a:extLst>
                  <a:ext uri="{FF2B5EF4-FFF2-40B4-BE49-F238E27FC236}">
                    <a16:creationId xmlns:a16="http://schemas.microsoft.com/office/drawing/2014/main" id="{07293656-ABB4-57DC-454E-B75133D0DEF5}"/>
                  </a:ext>
                </a:extLst>
              </p:cNvPr>
              <p:cNvSpPr/>
              <p:nvPr/>
            </p:nvSpPr>
            <p:spPr>
              <a:xfrm>
                <a:off x="14196218" y="5053012"/>
                <a:ext cx="85725" cy="85725"/>
              </a:xfrm>
              <a:custGeom>
                <a:avLst/>
                <a:gdLst>
                  <a:gd name="connsiteX0" fmla="*/ 1218 w 85725"/>
                  <a:gd name="connsiteY0" fmla="*/ 286 h 85725"/>
                  <a:gd name="connsiteX1" fmla="*/ 86943 w 85725"/>
                  <a:gd name="connsiteY1" fmla="*/ 286 h 85725"/>
                  <a:gd name="connsiteX2" fmla="*/ 86943 w 85725"/>
                  <a:gd name="connsiteY2" fmla="*/ 86011 h 85725"/>
                  <a:gd name="connsiteX3" fmla="*/ 1218 w 85725"/>
                  <a:gd name="connsiteY3" fmla="*/ 8601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18" y="286"/>
                    </a:moveTo>
                    <a:lnTo>
                      <a:pt x="86943" y="286"/>
                    </a:lnTo>
                    <a:lnTo>
                      <a:pt x="86943" y="86011"/>
                    </a:lnTo>
                    <a:lnTo>
                      <a:pt x="1218" y="8601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5" name="フリーフォーム: 図形 194">
                <a:extLst>
                  <a:ext uri="{FF2B5EF4-FFF2-40B4-BE49-F238E27FC236}">
                    <a16:creationId xmlns:a16="http://schemas.microsoft.com/office/drawing/2014/main" id="{942C7242-1240-0986-E750-424E68F37B28}"/>
                  </a:ext>
                </a:extLst>
              </p:cNvPr>
              <p:cNvSpPr/>
              <p:nvPr/>
            </p:nvSpPr>
            <p:spPr>
              <a:xfrm>
                <a:off x="14239081" y="5053012"/>
                <a:ext cx="42862" cy="85725"/>
              </a:xfrm>
              <a:custGeom>
                <a:avLst/>
                <a:gdLst>
                  <a:gd name="connsiteX0" fmla="*/ 1219 w 42862"/>
                  <a:gd name="connsiteY0" fmla="*/ 286 h 85725"/>
                  <a:gd name="connsiteX1" fmla="*/ 44081 w 42862"/>
                  <a:gd name="connsiteY1" fmla="*/ 286 h 85725"/>
                  <a:gd name="connsiteX2" fmla="*/ 44081 w 42862"/>
                  <a:gd name="connsiteY2" fmla="*/ 86011 h 85725"/>
                  <a:gd name="connsiteX3" fmla="*/ 1219 w 42862"/>
                  <a:gd name="connsiteY3" fmla="*/ 8601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19" y="286"/>
                    </a:moveTo>
                    <a:lnTo>
                      <a:pt x="44081" y="286"/>
                    </a:lnTo>
                    <a:lnTo>
                      <a:pt x="44081" y="86011"/>
                    </a:lnTo>
                    <a:lnTo>
                      <a:pt x="1219" y="8601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6" name="フリーフォーム: 図形 195">
                <a:extLst>
                  <a:ext uri="{FF2B5EF4-FFF2-40B4-BE49-F238E27FC236}">
                    <a16:creationId xmlns:a16="http://schemas.microsoft.com/office/drawing/2014/main" id="{82B86B00-9371-6A5C-6231-74024CBD7CB8}"/>
                  </a:ext>
                </a:extLst>
              </p:cNvPr>
              <p:cNvSpPr/>
              <p:nvPr/>
            </p:nvSpPr>
            <p:spPr>
              <a:xfrm>
                <a:off x="14196218" y="5253037"/>
                <a:ext cx="85725" cy="85725"/>
              </a:xfrm>
              <a:custGeom>
                <a:avLst/>
                <a:gdLst>
                  <a:gd name="connsiteX0" fmla="*/ 1218 w 85725"/>
                  <a:gd name="connsiteY0" fmla="*/ 293 h 85725"/>
                  <a:gd name="connsiteX1" fmla="*/ 86943 w 85725"/>
                  <a:gd name="connsiteY1" fmla="*/ 293 h 85725"/>
                  <a:gd name="connsiteX2" fmla="*/ 86943 w 85725"/>
                  <a:gd name="connsiteY2" fmla="*/ 86018 h 85725"/>
                  <a:gd name="connsiteX3" fmla="*/ 1218 w 85725"/>
                  <a:gd name="connsiteY3" fmla="*/ 8601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18" y="293"/>
                    </a:moveTo>
                    <a:lnTo>
                      <a:pt x="86943" y="293"/>
                    </a:lnTo>
                    <a:lnTo>
                      <a:pt x="86943" y="86018"/>
                    </a:lnTo>
                    <a:lnTo>
                      <a:pt x="1218" y="8601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7" name="フリーフォーム: 図形 196">
                <a:extLst>
                  <a:ext uri="{FF2B5EF4-FFF2-40B4-BE49-F238E27FC236}">
                    <a16:creationId xmlns:a16="http://schemas.microsoft.com/office/drawing/2014/main" id="{BBB05885-6C74-6842-8F33-1AA50D11C7A4}"/>
                  </a:ext>
                </a:extLst>
              </p:cNvPr>
              <p:cNvSpPr/>
              <p:nvPr/>
            </p:nvSpPr>
            <p:spPr>
              <a:xfrm>
                <a:off x="14239081" y="5253037"/>
                <a:ext cx="42862" cy="85725"/>
              </a:xfrm>
              <a:custGeom>
                <a:avLst/>
                <a:gdLst>
                  <a:gd name="connsiteX0" fmla="*/ 1219 w 42862"/>
                  <a:gd name="connsiteY0" fmla="*/ 293 h 85725"/>
                  <a:gd name="connsiteX1" fmla="*/ 44081 w 42862"/>
                  <a:gd name="connsiteY1" fmla="*/ 293 h 85725"/>
                  <a:gd name="connsiteX2" fmla="*/ 44081 w 42862"/>
                  <a:gd name="connsiteY2" fmla="*/ 86018 h 85725"/>
                  <a:gd name="connsiteX3" fmla="*/ 1219 w 42862"/>
                  <a:gd name="connsiteY3" fmla="*/ 8601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19" y="293"/>
                    </a:moveTo>
                    <a:lnTo>
                      <a:pt x="44081" y="293"/>
                    </a:lnTo>
                    <a:lnTo>
                      <a:pt x="44081" y="86018"/>
                    </a:lnTo>
                    <a:lnTo>
                      <a:pt x="1219" y="8601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8" name="フリーフォーム: 図形 197">
                <a:extLst>
                  <a:ext uri="{FF2B5EF4-FFF2-40B4-BE49-F238E27FC236}">
                    <a16:creationId xmlns:a16="http://schemas.microsoft.com/office/drawing/2014/main" id="{1A07FFFD-EB5A-06A2-CFD4-7BE96B94BA30}"/>
                  </a:ext>
                </a:extLst>
              </p:cNvPr>
              <p:cNvSpPr/>
              <p:nvPr/>
            </p:nvSpPr>
            <p:spPr>
              <a:xfrm>
                <a:off x="13996193" y="5053012"/>
                <a:ext cx="85725" cy="85725"/>
              </a:xfrm>
              <a:custGeom>
                <a:avLst/>
                <a:gdLst>
                  <a:gd name="connsiteX0" fmla="*/ 1211 w 85725"/>
                  <a:gd name="connsiteY0" fmla="*/ 286 h 85725"/>
                  <a:gd name="connsiteX1" fmla="*/ 86936 w 85725"/>
                  <a:gd name="connsiteY1" fmla="*/ 286 h 85725"/>
                  <a:gd name="connsiteX2" fmla="*/ 86936 w 85725"/>
                  <a:gd name="connsiteY2" fmla="*/ 86011 h 85725"/>
                  <a:gd name="connsiteX3" fmla="*/ 1211 w 85725"/>
                  <a:gd name="connsiteY3" fmla="*/ 8601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11" y="286"/>
                    </a:moveTo>
                    <a:lnTo>
                      <a:pt x="86936" y="286"/>
                    </a:lnTo>
                    <a:lnTo>
                      <a:pt x="86936" y="86011"/>
                    </a:lnTo>
                    <a:lnTo>
                      <a:pt x="1211" y="8601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9" name="フリーフォーム: 図形 198">
                <a:extLst>
                  <a:ext uri="{FF2B5EF4-FFF2-40B4-BE49-F238E27FC236}">
                    <a16:creationId xmlns:a16="http://schemas.microsoft.com/office/drawing/2014/main" id="{F5A406CC-0264-9AB5-F062-FFF2C869787F}"/>
                  </a:ext>
                </a:extLst>
              </p:cNvPr>
              <p:cNvSpPr/>
              <p:nvPr/>
            </p:nvSpPr>
            <p:spPr>
              <a:xfrm>
                <a:off x="14039056" y="5053012"/>
                <a:ext cx="42862" cy="85725"/>
              </a:xfrm>
              <a:custGeom>
                <a:avLst/>
                <a:gdLst>
                  <a:gd name="connsiteX0" fmla="*/ 1212 w 42862"/>
                  <a:gd name="connsiteY0" fmla="*/ 286 h 85725"/>
                  <a:gd name="connsiteX1" fmla="*/ 44074 w 42862"/>
                  <a:gd name="connsiteY1" fmla="*/ 286 h 85725"/>
                  <a:gd name="connsiteX2" fmla="*/ 44074 w 42862"/>
                  <a:gd name="connsiteY2" fmla="*/ 86011 h 85725"/>
                  <a:gd name="connsiteX3" fmla="*/ 1212 w 42862"/>
                  <a:gd name="connsiteY3" fmla="*/ 8601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12" y="286"/>
                    </a:moveTo>
                    <a:lnTo>
                      <a:pt x="44074" y="286"/>
                    </a:lnTo>
                    <a:lnTo>
                      <a:pt x="44074" y="86011"/>
                    </a:lnTo>
                    <a:lnTo>
                      <a:pt x="1212" y="8601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0" name="フリーフォーム: 図形 199">
                <a:extLst>
                  <a:ext uri="{FF2B5EF4-FFF2-40B4-BE49-F238E27FC236}">
                    <a16:creationId xmlns:a16="http://schemas.microsoft.com/office/drawing/2014/main" id="{7E7FEBA8-E6B7-0EB3-C373-47B4794311D1}"/>
                  </a:ext>
                </a:extLst>
              </p:cNvPr>
              <p:cNvSpPr/>
              <p:nvPr/>
            </p:nvSpPr>
            <p:spPr>
              <a:xfrm>
                <a:off x="13996193" y="5253037"/>
                <a:ext cx="85725" cy="85725"/>
              </a:xfrm>
              <a:custGeom>
                <a:avLst/>
                <a:gdLst>
                  <a:gd name="connsiteX0" fmla="*/ 1211 w 85725"/>
                  <a:gd name="connsiteY0" fmla="*/ 293 h 85725"/>
                  <a:gd name="connsiteX1" fmla="*/ 86936 w 85725"/>
                  <a:gd name="connsiteY1" fmla="*/ 293 h 85725"/>
                  <a:gd name="connsiteX2" fmla="*/ 86936 w 85725"/>
                  <a:gd name="connsiteY2" fmla="*/ 86018 h 85725"/>
                  <a:gd name="connsiteX3" fmla="*/ 1211 w 85725"/>
                  <a:gd name="connsiteY3" fmla="*/ 8601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11" y="293"/>
                    </a:moveTo>
                    <a:lnTo>
                      <a:pt x="86936" y="293"/>
                    </a:lnTo>
                    <a:lnTo>
                      <a:pt x="86936" y="86018"/>
                    </a:lnTo>
                    <a:lnTo>
                      <a:pt x="1211" y="8601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201" name="グラフィックス 3">
                <a:extLst>
                  <a:ext uri="{FF2B5EF4-FFF2-40B4-BE49-F238E27FC236}">
                    <a16:creationId xmlns:a16="http://schemas.microsoft.com/office/drawing/2014/main" id="{90463553-7490-BB90-DC5B-275487CE8AA4}"/>
                  </a:ext>
                </a:extLst>
              </p:cNvPr>
              <p:cNvGrpSpPr/>
              <p:nvPr/>
            </p:nvGrpSpPr>
            <p:grpSpPr>
              <a:xfrm>
                <a:off x="14024768" y="5081587"/>
                <a:ext cx="228600" cy="257175"/>
                <a:chOff x="14024768" y="5081587"/>
                <a:chExt cx="228600" cy="257175"/>
              </a:xfrm>
              <a:solidFill>
                <a:srgbClr val="669DF6"/>
              </a:solidFill>
            </p:grpSpPr>
            <p:sp>
              <p:nvSpPr>
                <p:cNvPr id="202" name="フリーフォーム: 図形 201">
                  <a:extLst>
                    <a:ext uri="{FF2B5EF4-FFF2-40B4-BE49-F238E27FC236}">
                      <a16:creationId xmlns:a16="http://schemas.microsoft.com/office/drawing/2014/main" id="{DFA0BB7F-6610-D91B-2AF2-E7584377531E}"/>
                    </a:ext>
                  </a:extLst>
                </p:cNvPr>
                <p:cNvSpPr/>
                <p:nvPr/>
              </p:nvSpPr>
              <p:spPr>
                <a:xfrm>
                  <a:off x="14039056" y="5081587"/>
                  <a:ext cx="157162" cy="257175"/>
                </a:xfrm>
                <a:custGeom>
                  <a:avLst/>
                  <a:gdLst>
                    <a:gd name="connsiteX0" fmla="*/ 1214 w 157162"/>
                    <a:gd name="connsiteY0" fmla="*/ 171740 h 257175"/>
                    <a:gd name="connsiteX1" fmla="*/ 44076 w 157162"/>
                    <a:gd name="connsiteY1" fmla="*/ 171740 h 257175"/>
                    <a:gd name="connsiteX2" fmla="*/ 44076 w 157162"/>
                    <a:gd name="connsiteY2" fmla="*/ 257465 h 257175"/>
                    <a:gd name="connsiteX3" fmla="*/ 1214 w 157162"/>
                    <a:gd name="connsiteY3" fmla="*/ 257465 h 257175"/>
                    <a:gd name="connsiteX4" fmla="*/ 44076 w 157162"/>
                    <a:gd name="connsiteY4" fmla="*/ 290 h 257175"/>
                    <a:gd name="connsiteX5" fmla="*/ 158376 w 157162"/>
                    <a:gd name="connsiteY5" fmla="*/ 290 h 257175"/>
                    <a:gd name="connsiteX6" fmla="*/ 158376 w 157162"/>
                    <a:gd name="connsiteY6" fmla="*/ 28865 h 257175"/>
                    <a:gd name="connsiteX7" fmla="*/ 44076 w 157162"/>
                    <a:gd name="connsiteY7" fmla="*/ 28865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1214" y="171740"/>
                      </a:moveTo>
                      <a:lnTo>
                        <a:pt x="44076" y="171740"/>
                      </a:lnTo>
                      <a:lnTo>
                        <a:pt x="44076" y="257465"/>
                      </a:lnTo>
                      <a:lnTo>
                        <a:pt x="1214" y="257465"/>
                      </a:lnTo>
                      <a:close/>
                      <a:moveTo>
                        <a:pt x="44076" y="290"/>
                      </a:moveTo>
                      <a:lnTo>
                        <a:pt x="158376" y="290"/>
                      </a:lnTo>
                      <a:lnTo>
                        <a:pt x="158376" y="28865"/>
                      </a:lnTo>
                      <a:lnTo>
                        <a:pt x="44076" y="2886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203" name="フリーフォーム: 図形 202">
                  <a:extLst>
                    <a:ext uri="{FF2B5EF4-FFF2-40B4-BE49-F238E27FC236}">
                      <a16:creationId xmlns:a16="http://schemas.microsoft.com/office/drawing/2014/main" id="{8BF8FA59-0993-4D1B-63AF-8516FE70B46C}"/>
                    </a:ext>
                  </a:extLst>
                </p:cNvPr>
                <p:cNvSpPr/>
                <p:nvPr/>
              </p:nvSpPr>
              <p:spPr>
                <a:xfrm>
                  <a:off x="14024768" y="5138737"/>
                  <a:ext cx="228600" cy="171450"/>
                </a:xfrm>
                <a:custGeom>
                  <a:avLst/>
                  <a:gdLst>
                    <a:gd name="connsiteX0" fmla="*/ 58365 w 228600"/>
                    <a:gd name="connsiteY0" fmla="*/ 143166 h 171450"/>
                    <a:gd name="connsiteX1" fmla="*/ 172665 w 228600"/>
                    <a:gd name="connsiteY1" fmla="*/ 143166 h 171450"/>
                    <a:gd name="connsiteX2" fmla="*/ 172665 w 228600"/>
                    <a:gd name="connsiteY2" fmla="*/ 171741 h 171450"/>
                    <a:gd name="connsiteX3" fmla="*/ 58365 w 228600"/>
                    <a:gd name="connsiteY3" fmla="*/ 171741 h 171450"/>
                    <a:gd name="connsiteX4" fmla="*/ 201240 w 228600"/>
                    <a:gd name="connsiteY4" fmla="*/ 291 h 171450"/>
                    <a:gd name="connsiteX5" fmla="*/ 229815 w 228600"/>
                    <a:gd name="connsiteY5" fmla="*/ 291 h 171450"/>
                    <a:gd name="connsiteX6" fmla="*/ 229815 w 228600"/>
                    <a:gd name="connsiteY6" fmla="*/ 114591 h 171450"/>
                    <a:gd name="connsiteX7" fmla="*/ 201240 w 228600"/>
                    <a:gd name="connsiteY7" fmla="*/ 114591 h 171450"/>
                    <a:gd name="connsiteX8" fmla="*/ 1215 w 228600"/>
                    <a:gd name="connsiteY8" fmla="*/ 291 h 171450"/>
                    <a:gd name="connsiteX9" fmla="*/ 29790 w 228600"/>
                    <a:gd name="connsiteY9" fmla="*/ 291 h 171450"/>
                    <a:gd name="connsiteX10" fmla="*/ 29790 w 228600"/>
                    <a:gd name="connsiteY10" fmla="*/ 114591 h 171450"/>
                    <a:gd name="connsiteX11" fmla="*/ 1215 w 228600"/>
                    <a:gd name="connsiteY11" fmla="*/ 114591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8365" y="143166"/>
                      </a:moveTo>
                      <a:lnTo>
                        <a:pt x="172665" y="143166"/>
                      </a:lnTo>
                      <a:lnTo>
                        <a:pt x="172665" y="171741"/>
                      </a:lnTo>
                      <a:lnTo>
                        <a:pt x="58365" y="171741"/>
                      </a:lnTo>
                      <a:close/>
                      <a:moveTo>
                        <a:pt x="201240" y="291"/>
                      </a:moveTo>
                      <a:lnTo>
                        <a:pt x="229815" y="291"/>
                      </a:lnTo>
                      <a:lnTo>
                        <a:pt x="229815" y="114591"/>
                      </a:lnTo>
                      <a:lnTo>
                        <a:pt x="201240" y="114591"/>
                      </a:lnTo>
                      <a:close/>
                      <a:moveTo>
                        <a:pt x="1215" y="291"/>
                      </a:moveTo>
                      <a:lnTo>
                        <a:pt x="29790" y="291"/>
                      </a:lnTo>
                      <a:lnTo>
                        <a:pt x="29790" y="114591"/>
                      </a:lnTo>
                      <a:lnTo>
                        <a:pt x="1215" y="114591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04" name="フリーフォーム: 図形 203">
                <a:extLst>
                  <a:ext uri="{FF2B5EF4-FFF2-40B4-BE49-F238E27FC236}">
                    <a16:creationId xmlns:a16="http://schemas.microsoft.com/office/drawing/2014/main" id="{74B31263-A14B-FAC1-8372-58D5612B0EC4}"/>
                  </a:ext>
                </a:extLst>
              </p:cNvPr>
              <p:cNvSpPr/>
              <p:nvPr/>
            </p:nvSpPr>
            <p:spPr>
              <a:xfrm>
                <a:off x="14024768" y="5081587"/>
                <a:ext cx="228600" cy="228600"/>
              </a:xfrm>
              <a:custGeom>
                <a:avLst/>
                <a:gdLst>
                  <a:gd name="connsiteX0" fmla="*/ 1215 w 228600"/>
                  <a:gd name="connsiteY0" fmla="*/ 57440 h 228600"/>
                  <a:gd name="connsiteX1" fmla="*/ 29790 w 228600"/>
                  <a:gd name="connsiteY1" fmla="*/ 57440 h 228600"/>
                  <a:gd name="connsiteX2" fmla="*/ 29790 w 228600"/>
                  <a:gd name="connsiteY2" fmla="*/ 86015 h 228600"/>
                  <a:gd name="connsiteX3" fmla="*/ 1215 w 228600"/>
                  <a:gd name="connsiteY3" fmla="*/ 86015 h 228600"/>
                  <a:gd name="connsiteX4" fmla="*/ 201240 w 228600"/>
                  <a:gd name="connsiteY4" fmla="*/ 57440 h 228600"/>
                  <a:gd name="connsiteX5" fmla="*/ 229815 w 228600"/>
                  <a:gd name="connsiteY5" fmla="*/ 57440 h 228600"/>
                  <a:gd name="connsiteX6" fmla="*/ 229815 w 228600"/>
                  <a:gd name="connsiteY6" fmla="*/ 86015 h 228600"/>
                  <a:gd name="connsiteX7" fmla="*/ 201240 w 228600"/>
                  <a:gd name="connsiteY7" fmla="*/ 86015 h 228600"/>
                  <a:gd name="connsiteX8" fmla="*/ 58365 w 228600"/>
                  <a:gd name="connsiteY8" fmla="*/ 290 h 228600"/>
                  <a:gd name="connsiteX9" fmla="*/ 86940 w 228600"/>
                  <a:gd name="connsiteY9" fmla="*/ 290 h 228600"/>
                  <a:gd name="connsiteX10" fmla="*/ 86940 w 228600"/>
                  <a:gd name="connsiteY10" fmla="*/ 28865 h 228600"/>
                  <a:gd name="connsiteX11" fmla="*/ 58365 w 228600"/>
                  <a:gd name="connsiteY11" fmla="*/ 28865 h 228600"/>
                  <a:gd name="connsiteX12" fmla="*/ 58365 w 228600"/>
                  <a:gd name="connsiteY12" fmla="*/ 200315 h 228600"/>
                  <a:gd name="connsiteX13" fmla="*/ 86940 w 228600"/>
                  <a:gd name="connsiteY13" fmla="*/ 200315 h 228600"/>
                  <a:gd name="connsiteX14" fmla="*/ 86940 w 228600"/>
                  <a:gd name="connsiteY14" fmla="*/ 228890 h 228600"/>
                  <a:gd name="connsiteX15" fmla="*/ 58365 w 228600"/>
                  <a:gd name="connsiteY15" fmla="*/ 22889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1215" y="57440"/>
                    </a:moveTo>
                    <a:lnTo>
                      <a:pt x="29790" y="57440"/>
                    </a:lnTo>
                    <a:lnTo>
                      <a:pt x="29790" y="86015"/>
                    </a:lnTo>
                    <a:lnTo>
                      <a:pt x="1215" y="86015"/>
                    </a:lnTo>
                    <a:close/>
                    <a:moveTo>
                      <a:pt x="201240" y="57440"/>
                    </a:moveTo>
                    <a:lnTo>
                      <a:pt x="229815" y="57440"/>
                    </a:lnTo>
                    <a:lnTo>
                      <a:pt x="229815" y="86015"/>
                    </a:lnTo>
                    <a:lnTo>
                      <a:pt x="201240" y="86015"/>
                    </a:lnTo>
                    <a:close/>
                    <a:moveTo>
                      <a:pt x="58365" y="290"/>
                    </a:moveTo>
                    <a:lnTo>
                      <a:pt x="86940" y="290"/>
                    </a:lnTo>
                    <a:lnTo>
                      <a:pt x="86940" y="28865"/>
                    </a:lnTo>
                    <a:lnTo>
                      <a:pt x="58365" y="28865"/>
                    </a:lnTo>
                    <a:close/>
                    <a:moveTo>
                      <a:pt x="58365" y="200315"/>
                    </a:moveTo>
                    <a:lnTo>
                      <a:pt x="86940" y="200315"/>
                    </a:lnTo>
                    <a:lnTo>
                      <a:pt x="86940" y="228890"/>
                    </a:lnTo>
                    <a:lnTo>
                      <a:pt x="58365" y="22889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05" name="図 204">
              <a:extLst>
                <a:ext uri="{FF2B5EF4-FFF2-40B4-BE49-F238E27FC236}">
                  <a16:creationId xmlns:a16="http://schemas.microsoft.com/office/drawing/2014/main" id="{E4AA9775-880D-EB1E-AA99-F5C2801A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491493" y="5062537"/>
              <a:ext cx="685800" cy="304800"/>
            </a:xfrm>
            <a:custGeom>
              <a:avLst/>
              <a:gdLst>
                <a:gd name="connsiteX0" fmla="*/ -1 w 685800"/>
                <a:gd name="connsiteY0" fmla="*/ -1 h 304800"/>
                <a:gd name="connsiteX1" fmla="*/ 685800 w 685800"/>
                <a:gd name="connsiteY1" fmla="*/ -1 h 304800"/>
                <a:gd name="connsiteX2" fmla="*/ 685800 w 685800"/>
                <a:gd name="connsiteY2" fmla="*/ 304800 h 304800"/>
                <a:gd name="connsiteX3" fmla="*/ -1 w 6858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304800">
                  <a:moveTo>
                    <a:pt x="-1" y="-1"/>
                  </a:moveTo>
                  <a:lnTo>
                    <a:pt x="685800" y="-1"/>
                  </a:lnTo>
                  <a:lnTo>
                    <a:pt x="6858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07" name="フリーフォーム: 図形 206">
            <a:extLst>
              <a:ext uri="{FF2B5EF4-FFF2-40B4-BE49-F238E27FC236}">
                <a16:creationId xmlns:a16="http://schemas.microsoft.com/office/drawing/2014/main" id="{C0E12C12-E948-9473-4FD3-8D9A81152AAB}"/>
              </a:ext>
            </a:extLst>
          </p:cNvPr>
          <p:cNvSpPr/>
          <p:nvPr/>
        </p:nvSpPr>
        <p:spPr>
          <a:xfrm>
            <a:off x="13858081" y="5734050"/>
            <a:ext cx="1428750" cy="547687"/>
          </a:xfrm>
          <a:custGeom>
            <a:avLst/>
            <a:gdLst>
              <a:gd name="connsiteX0" fmla="*/ 1419225 w 1428750"/>
              <a:gd name="connsiteY0" fmla="*/ 0 h 547687"/>
              <a:gd name="connsiteX1" fmla="*/ 1428750 w 1428750"/>
              <a:gd name="connsiteY1" fmla="*/ 9525 h 547687"/>
              <a:gd name="connsiteX2" fmla="*/ 1428750 w 1428750"/>
              <a:gd name="connsiteY2" fmla="*/ 538163 h 547687"/>
              <a:gd name="connsiteX3" fmla="*/ 1419225 w 1428750"/>
              <a:gd name="connsiteY3" fmla="*/ 547688 h 547687"/>
              <a:gd name="connsiteX4" fmla="*/ 9525 w 1428750"/>
              <a:gd name="connsiteY4" fmla="*/ 547688 h 547687"/>
              <a:gd name="connsiteX5" fmla="*/ 0 w 1428750"/>
              <a:gd name="connsiteY5" fmla="*/ 538163 h 547687"/>
              <a:gd name="connsiteX6" fmla="*/ 0 w 1428750"/>
              <a:gd name="connsiteY6" fmla="*/ 9525 h 547687"/>
              <a:gd name="connsiteX7" fmla="*/ 9525 w 1428750"/>
              <a:gd name="connsiteY7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47687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38163"/>
                </a:lnTo>
                <a:cubicBezTo>
                  <a:pt x="1428750" y="543423"/>
                  <a:pt x="1424485" y="547688"/>
                  <a:pt x="1419225" y="547688"/>
                </a:cubicBezTo>
                <a:lnTo>
                  <a:pt x="9525" y="547688"/>
                </a:lnTo>
                <a:cubicBezTo>
                  <a:pt x="4265" y="547688"/>
                  <a:pt x="0" y="543423"/>
                  <a:pt x="0" y="538163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E1D5E7"/>
          </a:solidFill>
          <a:ln w="9525" cap="flat">
            <a:solidFill>
              <a:srgbClr val="9673A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8" name="図 207">
            <a:extLst>
              <a:ext uri="{FF2B5EF4-FFF2-40B4-BE49-F238E27FC236}">
                <a16:creationId xmlns:a16="http://schemas.microsoft.com/office/drawing/2014/main" id="{C4A7060D-AA1D-1AD2-9080-62E4228F9D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948568" y="5838825"/>
            <a:ext cx="1257300" cy="161925"/>
          </a:xfrm>
          <a:custGeom>
            <a:avLst/>
            <a:gdLst>
              <a:gd name="connsiteX0" fmla="*/ -1 w 1257300"/>
              <a:gd name="connsiteY0" fmla="*/ -1 h 161925"/>
              <a:gd name="connsiteX1" fmla="*/ 1257300 w 1257300"/>
              <a:gd name="connsiteY1" fmla="*/ -1 h 161925"/>
              <a:gd name="connsiteX2" fmla="*/ 1257300 w 1257300"/>
              <a:gd name="connsiteY2" fmla="*/ 161925 h 161925"/>
              <a:gd name="connsiteX3" fmla="*/ -1 w 12573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161925">
                <a:moveTo>
                  <a:pt x="-1" y="-1"/>
                </a:moveTo>
                <a:lnTo>
                  <a:pt x="1257300" y="-1"/>
                </a:lnTo>
                <a:lnTo>
                  <a:pt x="12573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210" name="グラフィックス 3">
            <a:extLst>
              <a:ext uri="{FF2B5EF4-FFF2-40B4-BE49-F238E27FC236}">
                <a16:creationId xmlns:a16="http://schemas.microsoft.com/office/drawing/2014/main" id="{2DB1F019-0FF9-FE08-394A-9CA112F084E3}"/>
              </a:ext>
            </a:extLst>
          </p:cNvPr>
          <p:cNvGrpSpPr/>
          <p:nvPr/>
        </p:nvGrpSpPr>
        <p:grpSpPr>
          <a:xfrm>
            <a:off x="12868623" y="6786562"/>
            <a:ext cx="1169289" cy="66675"/>
            <a:chOff x="12868623" y="6786562"/>
            <a:chExt cx="1169289" cy="66675"/>
          </a:xfrm>
        </p:grpSpPr>
        <p:sp>
          <p:nvSpPr>
            <p:cNvPr id="211" name="フリーフォーム: 図形 210">
              <a:extLst>
                <a:ext uri="{FF2B5EF4-FFF2-40B4-BE49-F238E27FC236}">
                  <a16:creationId xmlns:a16="http://schemas.microsoft.com/office/drawing/2014/main" id="{2B15982C-DEFF-5BEE-5106-B42EC9A50F20}"/>
                </a:ext>
              </a:extLst>
            </p:cNvPr>
            <p:cNvSpPr/>
            <p:nvPr/>
          </p:nvSpPr>
          <p:spPr>
            <a:xfrm>
              <a:off x="12918630" y="6819900"/>
              <a:ext cx="1069276" cy="9525"/>
            </a:xfrm>
            <a:custGeom>
              <a:avLst/>
              <a:gdLst>
                <a:gd name="connsiteX0" fmla="*/ 1069277 w 1069276"/>
                <a:gd name="connsiteY0" fmla="*/ 0 h 9525"/>
                <a:gd name="connsiteX1" fmla="*/ 0 w 106927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276" h="9525">
                  <a:moveTo>
                    <a:pt x="1069277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2" name="フリーフォーム: 図形 211">
              <a:extLst>
                <a:ext uri="{FF2B5EF4-FFF2-40B4-BE49-F238E27FC236}">
                  <a16:creationId xmlns:a16="http://schemas.microsoft.com/office/drawing/2014/main" id="{331802DB-4B74-8D43-0AF0-C9901910CDC2}"/>
                </a:ext>
              </a:extLst>
            </p:cNvPr>
            <p:cNvSpPr/>
            <p:nvPr/>
          </p:nvSpPr>
          <p:spPr>
            <a:xfrm>
              <a:off x="13971238" y="6786562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3" name="フリーフォーム: 図形 212">
              <a:extLst>
                <a:ext uri="{FF2B5EF4-FFF2-40B4-BE49-F238E27FC236}">
                  <a16:creationId xmlns:a16="http://schemas.microsoft.com/office/drawing/2014/main" id="{864A995C-194D-F8CF-1C76-9AF56CE47512}"/>
                </a:ext>
              </a:extLst>
            </p:cNvPr>
            <p:cNvSpPr/>
            <p:nvPr/>
          </p:nvSpPr>
          <p:spPr>
            <a:xfrm>
              <a:off x="12868623" y="6786562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14" name="図 213">
            <a:extLst>
              <a:ext uri="{FF2B5EF4-FFF2-40B4-BE49-F238E27FC236}">
                <a16:creationId xmlns:a16="http://schemas.microsoft.com/office/drawing/2014/main" id="{9DEBD49F-727C-C3BA-AB21-FE329010DBA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157993" y="6715125"/>
            <a:ext cx="609600" cy="273843"/>
          </a:xfrm>
          <a:custGeom>
            <a:avLst/>
            <a:gdLst>
              <a:gd name="connsiteX0" fmla="*/ -1 w 609600"/>
              <a:gd name="connsiteY0" fmla="*/ -1 h 273843"/>
              <a:gd name="connsiteX1" fmla="*/ 609600 w 609600"/>
              <a:gd name="connsiteY1" fmla="*/ -1 h 273843"/>
              <a:gd name="connsiteX2" fmla="*/ 609600 w 609600"/>
              <a:gd name="connsiteY2" fmla="*/ 273843 h 273843"/>
              <a:gd name="connsiteX3" fmla="*/ -1 w 6096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73843">
                <a:moveTo>
                  <a:pt x="-1" y="-1"/>
                </a:moveTo>
                <a:lnTo>
                  <a:pt x="609600" y="-1"/>
                </a:lnTo>
                <a:lnTo>
                  <a:pt x="609600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216" name="フリーフォーム: 図形 215">
            <a:extLst>
              <a:ext uri="{FF2B5EF4-FFF2-40B4-BE49-F238E27FC236}">
                <a16:creationId xmlns:a16="http://schemas.microsoft.com/office/drawing/2014/main" id="{B47451BF-1C68-E474-DD55-1554A43677D0}"/>
              </a:ext>
            </a:extLst>
          </p:cNvPr>
          <p:cNvSpPr/>
          <p:nvPr/>
        </p:nvSpPr>
        <p:spPr>
          <a:xfrm>
            <a:off x="14048581" y="6534150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7" name="グラフィックス 3">
            <a:extLst>
              <a:ext uri="{FF2B5EF4-FFF2-40B4-BE49-F238E27FC236}">
                <a16:creationId xmlns:a16="http://schemas.microsoft.com/office/drawing/2014/main" id="{F393A7F3-1046-F54D-3AD2-5BADE14F9DD4}"/>
              </a:ext>
            </a:extLst>
          </p:cNvPr>
          <p:cNvGrpSpPr/>
          <p:nvPr/>
        </p:nvGrpSpPr>
        <p:grpSpPr>
          <a:xfrm>
            <a:off x="14186693" y="6672262"/>
            <a:ext cx="790575" cy="314325"/>
            <a:chOff x="14186693" y="6672262"/>
            <a:chExt cx="790575" cy="314325"/>
          </a:xfrm>
        </p:grpSpPr>
        <p:grpSp>
          <p:nvGrpSpPr>
            <p:cNvPr id="218" name="グラフィックス 3">
              <a:extLst>
                <a:ext uri="{FF2B5EF4-FFF2-40B4-BE49-F238E27FC236}">
                  <a16:creationId xmlns:a16="http://schemas.microsoft.com/office/drawing/2014/main" id="{46D67A38-4688-8606-B4F4-C690858DCCEB}"/>
                </a:ext>
              </a:extLst>
            </p:cNvPr>
            <p:cNvGrpSpPr/>
            <p:nvPr/>
          </p:nvGrpSpPr>
          <p:grpSpPr>
            <a:xfrm>
              <a:off x="14186693" y="6672262"/>
              <a:ext cx="285750" cy="285750"/>
              <a:chOff x="14186693" y="6672262"/>
              <a:chExt cx="285750" cy="285750"/>
            </a:xfrm>
          </p:grpSpPr>
          <p:sp>
            <p:nvSpPr>
              <p:cNvPr id="219" name="フリーフォーム: 図形 218">
                <a:extLst>
                  <a:ext uri="{FF2B5EF4-FFF2-40B4-BE49-F238E27FC236}">
                    <a16:creationId xmlns:a16="http://schemas.microsoft.com/office/drawing/2014/main" id="{DF3E50D5-26EE-073E-83AA-03762D844C28}"/>
                  </a:ext>
                </a:extLst>
              </p:cNvPr>
              <p:cNvSpPr/>
              <p:nvPr/>
            </p:nvSpPr>
            <p:spPr>
              <a:xfrm>
                <a:off x="14315281" y="6757987"/>
                <a:ext cx="28575" cy="142875"/>
              </a:xfrm>
              <a:custGeom>
                <a:avLst/>
                <a:gdLst>
                  <a:gd name="connsiteX0" fmla="*/ 1235 w 28575"/>
                  <a:gd name="connsiteY0" fmla="*/ 460 h 142875"/>
                  <a:gd name="connsiteX1" fmla="*/ 29810 w 28575"/>
                  <a:gd name="connsiteY1" fmla="*/ 460 h 142875"/>
                  <a:gd name="connsiteX2" fmla="*/ 29810 w 28575"/>
                  <a:gd name="connsiteY2" fmla="*/ 143335 h 142875"/>
                  <a:gd name="connsiteX3" fmla="*/ 1235 w 28575"/>
                  <a:gd name="connsiteY3" fmla="*/ 14333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42875">
                    <a:moveTo>
                      <a:pt x="1235" y="460"/>
                    </a:moveTo>
                    <a:lnTo>
                      <a:pt x="29810" y="460"/>
                    </a:lnTo>
                    <a:lnTo>
                      <a:pt x="29810" y="143335"/>
                    </a:lnTo>
                    <a:lnTo>
                      <a:pt x="1235" y="14333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0" name="フリーフォーム: 図形 219">
                <a:extLst>
                  <a:ext uri="{FF2B5EF4-FFF2-40B4-BE49-F238E27FC236}">
                    <a16:creationId xmlns:a16="http://schemas.microsoft.com/office/drawing/2014/main" id="{A4FD8EEE-A36A-C84F-D07D-1AEFBA94469E}"/>
                  </a:ext>
                </a:extLst>
              </p:cNvPr>
              <p:cNvSpPr/>
              <p:nvPr/>
            </p:nvSpPr>
            <p:spPr>
              <a:xfrm>
                <a:off x="14186693" y="6915150"/>
                <a:ext cx="285750" cy="28575"/>
              </a:xfrm>
              <a:custGeom>
                <a:avLst/>
                <a:gdLst>
                  <a:gd name="connsiteX0" fmla="*/ 286985 w 285750"/>
                  <a:gd name="connsiteY0" fmla="*/ 464 h 28575"/>
                  <a:gd name="connsiteX1" fmla="*/ 1235 w 285750"/>
                  <a:gd name="connsiteY1" fmla="*/ 464 h 28575"/>
                  <a:gd name="connsiteX2" fmla="*/ 1235 w 285750"/>
                  <a:gd name="connsiteY2" fmla="*/ 29039 h 28575"/>
                  <a:gd name="connsiteX3" fmla="*/ 286985 w 285750"/>
                  <a:gd name="connsiteY3" fmla="*/ 2903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28575">
                    <a:moveTo>
                      <a:pt x="286985" y="464"/>
                    </a:moveTo>
                    <a:lnTo>
                      <a:pt x="1235" y="464"/>
                    </a:lnTo>
                    <a:lnTo>
                      <a:pt x="1235" y="29039"/>
                    </a:lnTo>
                    <a:lnTo>
                      <a:pt x="286985" y="29039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1" name="フリーフォーム: 図形 220">
                <a:extLst>
                  <a:ext uri="{FF2B5EF4-FFF2-40B4-BE49-F238E27FC236}">
                    <a16:creationId xmlns:a16="http://schemas.microsoft.com/office/drawing/2014/main" id="{235CCD9C-614D-D97B-8B6E-FEE0084EBE4E}"/>
                  </a:ext>
                </a:extLst>
              </p:cNvPr>
              <p:cNvSpPr/>
              <p:nvPr/>
            </p:nvSpPr>
            <p:spPr>
              <a:xfrm>
                <a:off x="14186693" y="6672262"/>
                <a:ext cx="285750" cy="285750"/>
              </a:xfrm>
              <a:custGeom>
                <a:avLst/>
                <a:gdLst>
                  <a:gd name="connsiteX0" fmla="*/ 172685 w 285750"/>
                  <a:gd name="connsiteY0" fmla="*/ 229060 h 285750"/>
                  <a:gd name="connsiteX1" fmla="*/ 115535 w 285750"/>
                  <a:gd name="connsiteY1" fmla="*/ 229060 h 285750"/>
                  <a:gd name="connsiteX2" fmla="*/ 115535 w 285750"/>
                  <a:gd name="connsiteY2" fmla="*/ 286210 h 285750"/>
                  <a:gd name="connsiteX3" fmla="*/ 172685 w 285750"/>
                  <a:gd name="connsiteY3" fmla="*/ 286210 h 285750"/>
                  <a:gd name="connsiteX4" fmla="*/ 1235 w 285750"/>
                  <a:gd name="connsiteY4" fmla="*/ 460 h 285750"/>
                  <a:gd name="connsiteX5" fmla="*/ 286985 w 285750"/>
                  <a:gd name="connsiteY5" fmla="*/ 460 h 285750"/>
                  <a:gd name="connsiteX6" fmla="*/ 286985 w 285750"/>
                  <a:gd name="connsiteY6" fmla="*/ 86185 h 285750"/>
                  <a:gd name="connsiteX7" fmla="*/ 1235 w 285750"/>
                  <a:gd name="connsiteY7" fmla="*/ 86185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285750">
                    <a:moveTo>
                      <a:pt x="172685" y="229060"/>
                    </a:moveTo>
                    <a:lnTo>
                      <a:pt x="115535" y="229060"/>
                    </a:lnTo>
                    <a:lnTo>
                      <a:pt x="115535" y="286210"/>
                    </a:lnTo>
                    <a:lnTo>
                      <a:pt x="172685" y="286210"/>
                    </a:lnTo>
                    <a:close/>
                    <a:moveTo>
                      <a:pt x="1235" y="460"/>
                    </a:moveTo>
                    <a:lnTo>
                      <a:pt x="286985" y="460"/>
                    </a:lnTo>
                    <a:lnTo>
                      <a:pt x="286985" y="86185"/>
                    </a:lnTo>
                    <a:lnTo>
                      <a:pt x="1235" y="8618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2" name="フリーフォーム: 図形 221">
                <a:extLst>
                  <a:ext uri="{FF2B5EF4-FFF2-40B4-BE49-F238E27FC236}">
                    <a16:creationId xmlns:a16="http://schemas.microsoft.com/office/drawing/2014/main" id="{ED283B6E-1BBC-6B2E-6FCF-3F44A70EE219}"/>
                  </a:ext>
                </a:extLst>
              </p:cNvPr>
              <p:cNvSpPr/>
              <p:nvPr/>
            </p:nvSpPr>
            <p:spPr>
              <a:xfrm>
                <a:off x="14329568" y="6672262"/>
                <a:ext cx="142875" cy="85725"/>
              </a:xfrm>
              <a:custGeom>
                <a:avLst/>
                <a:gdLst>
                  <a:gd name="connsiteX0" fmla="*/ 1237 w 142875"/>
                  <a:gd name="connsiteY0" fmla="*/ 456 h 85725"/>
                  <a:gd name="connsiteX1" fmla="*/ 144112 w 142875"/>
                  <a:gd name="connsiteY1" fmla="*/ 456 h 85725"/>
                  <a:gd name="connsiteX2" fmla="*/ 144112 w 142875"/>
                  <a:gd name="connsiteY2" fmla="*/ 86181 h 85725"/>
                  <a:gd name="connsiteX3" fmla="*/ 1237 w 142875"/>
                  <a:gd name="connsiteY3" fmla="*/ 8618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237" y="456"/>
                    </a:moveTo>
                    <a:lnTo>
                      <a:pt x="144112" y="456"/>
                    </a:lnTo>
                    <a:lnTo>
                      <a:pt x="144112" y="86181"/>
                    </a:lnTo>
                    <a:lnTo>
                      <a:pt x="1237" y="8618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3" name="フリーフォーム: 図形 222">
                <a:extLst>
                  <a:ext uri="{FF2B5EF4-FFF2-40B4-BE49-F238E27FC236}">
                    <a16:creationId xmlns:a16="http://schemas.microsoft.com/office/drawing/2014/main" id="{AA3AC214-46B4-D04D-740E-BD695A70CB12}"/>
                  </a:ext>
                </a:extLst>
              </p:cNvPr>
              <p:cNvSpPr/>
              <p:nvPr/>
            </p:nvSpPr>
            <p:spPr>
              <a:xfrm>
                <a:off x="14215268" y="6700837"/>
                <a:ext cx="28575" cy="28575"/>
              </a:xfrm>
              <a:custGeom>
                <a:avLst/>
                <a:gdLst>
                  <a:gd name="connsiteX0" fmla="*/ 1231 w 28575"/>
                  <a:gd name="connsiteY0" fmla="*/ 456 h 28575"/>
                  <a:gd name="connsiteX1" fmla="*/ 29806 w 28575"/>
                  <a:gd name="connsiteY1" fmla="*/ 456 h 28575"/>
                  <a:gd name="connsiteX2" fmla="*/ 29806 w 28575"/>
                  <a:gd name="connsiteY2" fmla="*/ 29031 h 28575"/>
                  <a:gd name="connsiteX3" fmla="*/ 1231 w 28575"/>
                  <a:gd name="connsiteY3" fmla="*/ 2903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1231" y="456"/>
                    </a:moveTo>
                    <a:lnTo>
                      <a:pt x="29806" y="456"/>
                    </a:lnTo>
                    <a:lnTo>
                      <a:pt x="29806" y="29031"/>
                    </a:lnTo>
                    <a:lnTo>
                      <a:pt x="1231" y="29031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4" name="フリーフォーム: 図形 223">
                <a:extLst>
                  <a:ext uri="{FF2B5EF4-FFF2-40B4-BE49-F238E27FC236}">
                    <a16:creationId xmlns:a16="http://schemas.microsoft.com/office/drawing/2014/main" id="{B6230B1A-E484-6C13-BD3A-BCC806C67C6D}"/>
                  </a:ext>
                </a:extLst>
              </p:cNvPr>
              <p:cNvSpPr/>
              <p:nvPr/>
            </p:nvSpPr>
            <p:spPr>
              <a:xfrm>
                <a:off x="14186693" y="6786562"/>
                <a:ext cx="285750" cy="85725"/>
              </a:xfrm>
              <a:custGeom>
                <a:avLst/>
                <a:gdLst>
                  <a:gd name="connsiteX0" fmla="*/ 1235 w 285750"/>
                  <a:gd name="connsiteY0" fmla="*/ 460 h 85725"/>
                  <a:gd name="connsiteX1" fmla="*/ 286985 w 285750"/>
                  <a:gd name="connsiteY1" fmla="*/ 460 h 85725"/>
                  <a:gd name="connsiteX2" fmla="*/ 286985 w 285750"/>
                  <a:gd name="connsiteY2" fmla="*/ 86185 h 85725"/>
                  <a:gd name="connsiteX3" fmla="*/ 1235 w 285750"/>
                  <a:gd name="connsiteY3" fmla="*/ 861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85725">
                    <a:moveTo>
                      <a:pt x="1235" y="460"/>
                    </a:moveTo>
                    <a:lnTo>
                      <a:pt x="286985" y="460"/>
                    </a:lnTo>
                    <a:lnTo>
                      <a:pt x="286985" y="86185"/>
                    </a:lnTo>
                    <a:lnTo>
                      <a:pt x="1235" y="86185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5" name="フリーフォーム: 図形 224">
                <a:extLst>
                  <a:ext uri="{FF2B5EF4-FFF2-40B4-BE49-F238E27FC236}">
                    <a16:creationId xmlns:a16="http://schemas.microsoft.com/office/drawing/2014/main" id="{39ABDDB9-D413-1BFE-7996-164B6A7EA08D}"/>
                  </a:ext>
                </a:extLst>
              </p:cNvPr>
              <p:cNvSpPr/>
              <p:nvPr/>
            </p:nvSpPr>
            <p:spPr>
              <a:xfrm>
                <a:off x="14329568" y="6786562"/>
                <a:ext cx="142875" cy="85725"/>
              </a:xfrm>
              <a:custGeom>
                <a:avLst/>
                <a:gdLst>
                  <a:gd name="connsiteX0" fmla="*/ 1237 w 142875"/>
                  <a:gd name="connsiteY0" fmla="*/ 460 h 85725"/>
                  <a:gd name="connsiteX1" fmla="*/ 144112 w 142875"/>
                  <a:gd name="connsiteY1" fmla="*/ 460 h 85725"/>
                  <a:gd name="connsiteX2" fmla="*/ 144112 w 142875"/>
                  <a:gd name="connsiteY2" fmla="*/ 86185 h 85725"/>
                  <a:gd name="connsiteX3" fmla="*/ 1237 w 142875"/>
                  <a:gd name="connsiteY3" fmla="*/ 8618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237" y="460"/>
                    </a:moveTo>
                    <a:lnTo>
                      <a:pt x="144112" y="460"/>
                    </a:lnTo>
                    <a:lnTo>
                      <a:pt x="144112" y="86185"/>
                    </a:lnTo>
                    <a:lnTo>
                      <a:pt x="1237" y="8618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6" name="フリーフォーム: 図形 225">
                <a:extLst>
                  <a:ext uri="{FF2B5EF4-FFF2-40B4-BE49-F238E27FC236}">
                    <a16:creationId xmlns:a16="http://schemas.microsoft.com/office/drawing/2014/main" id="{9EBC395F-06F3-128D-620D-809C3456DB7B}"/>
                  </a:ext>
                </a:extLst>
              </p:cNvPr>
              <p:cNvSpPr/>
              <p:nvPr/>
            </p:nvSpPr>
            <p:spPr>
              <a:xfrm>
                <a:off x="14215268" y="6815137"/>
                <a:ext cx="28575" cy="28575"/>
              </a:xfrm>
              <a:custGeom>
                <a:avLst/>
                <a:gdLst>
                  <a:gd name="connsiteX0" fmla="*/ 1231 w 28575"/>
                  <a:gd name="connsiteY0" fmla="*/ 460 h 28575"/>
                  <a:gd name="connsiteX1" fmla="*/ 29806 w 28575"/>
                  <a:gd name="connsiteY1" fmla="*/ 460 h 28575"/>
                  <a:gd name="connsiteX2" fmla="*/ 29806 w 28575"/>
                  <a:gd name="connsiteY2" fmla="*/ 29035 h 28575"/>
                  <a:gd name="connsiteX3" fmla="*/ 1231 w 28575"/>
                  <a:gd name="connsiteY3" fmla="*/ 2903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1231" y="460"/>
                    </a:moveTo>
                    <a:lnTo>
                      <a:pt x="29806" y="460"/>
                    </a:lnTo>
                    <a:lnTo>
                      <a:pt x="29806" y="29035"/>
                    </a:lnTo>
                    <a:lnTo>
                      <a:pt x="1231" y="29035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27" name="図 226">
              <a:extLst>
                <a:ext uri="{FF2B5EF4-FFF2-40B4-BE49-F238E27FC236}">
                  <a16:creationId xmlns:a16="http://schemas.microsoft.com/office/drawing/2014/main" id="{46E1AC75-CC2D-B936-4AF0-333C73D5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81993" y="6681787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29" name="フリーフォーム: 図形 228">
            <a:extLst>
              <a:ext uri="{FF2B5EF4-FFF2-40B4-BE49-F238E27FC236}">
                <a16:creationId xmlns:a16="http://schemas.microsoft.com/office/drawing/2014/main" id="{1182F8EE-D0FC-B6F1-ED4C-978B6FD22391}"/>
              </a:ext>
            </a:extLst>
          </p:cNvPr>
          <p:cNvSpPr/>
          <p:nvPr/>
        </p:nvSpPr>
        <p:spPr>
          <a:xfrm>
            <a:off x="10190956" y="5162550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30" name="グラフィックス 3">
            <a:extLst>
              <a:ext uri="{FF2B5EF4-FFF2-40B4-BE49-F238E27FC236}">
                <a16:creationId xmlns:a16="http://schemas.microsoft.com/office/drawing/2014/main" id="{F95234CC-A2AD-BEE8-774F-B801008740C0}"/>
              </a:ext>
            </a:extLst>
          </p:cNvPr>
          <p:cNvGrpSpPr/>
          <p:nvPr/>
        </p:nvGrpSpPr>
        <p:grpSpPr>
          <a:xfrm>
            <a:off x="10329068" y="5300662"/>
            <a:ext cx="838200" cy="314325"/>
            <a:chOff x="10329068" y="5300662"/>
            <a:chExt cx="838200" cy="314325"/>
          </a:xfrm>
        </p:grpSpPr>
        <p:sp>
          <p:nvSpPr>
            <p:cNvPr id="231" name="フリーフォーム: 図形 230">
              <a:extLst>
                <a:ext uri="{FF2B5EF4-FFF2-40B4-BE49-F238E27FC236}">
                  <a16:creationId xmlns:a16="http://schemas.microsoft.com/office/drawing/2014/main" id="{D8E62BC2-28B1-4A5E-1BB1-D594670A6C57}"/>
                </a:ext>
              </a:extLst>
            </p:cNvPr>
            <p:cNvSpPr/>
            <p:nvPr/>
          </p:nvSpPr>
          <p:spPr>
            <a:xfrm>
              <a:off x="10329068" y="5300662"/>
              <a:ext cx="285750" cy="285750"/>
            </a:xfrm>
            <a:custGeom>
              <a:avLst/>
              <a:gdLst>
                <a:gd name="connsiteX0" fmla="*/ 243717 w 285750"/>
                <a:gd name="connsiteY0" fmla="*/ 171766 h 285750"/>
                <a:gd name="connsiteX1" fmla="*/ 243717 w 285750"/>
                <a:gd name="connsiteY1" fmla="*/ 214628 h 285750"/>
                <a:gd name="connsiteX2" fmla="*/ 172280 w 285750"/>
                <a:gd name="connsiteY2" fmla="*/ 143191 h 285750"/>
                <a:gd name="connsiteX3" fmla="*/ 243717 w 285750"/>
                <a:gd name="connsiteY3" fmla="*/ 71753 h 285750"/>
                <a:gd name="connsiteX4" fmla="*/ 243717 w 285750"/>
                <a:gd name="connsiteY4" fmla="*/ 114616 h 285750"/>
                <a:gd name="connsiteX5" fmla="*/ 286580 w 285750"/>
                <a:gd name="connsiteY5" fmla="*/ 114616 h 285750"/>
                <a:gd name="connsiteX6" fmla="*/ 286580 w 285750"/>
                <a:gd name="connsiteY6" fmla="*/ 171766 h 285750"/>
                <a:gd name="connsiteX7" fmla="*/ 43692 w 285750"/>
                <a:gd name="connsiteY7" fmla="*/ 114616 h 285750"/>
                <a:gd name="connsiteX8" fmla="*/ 830 w 285750"/>
                <a:gd name="connsiteY8" fmla="*/ 114616 h 285750"/>
                <a:gd name="connsiteX9" fmla="*/ 830 w 285750"/>
                <a:gd name="connsiteY9" fmla="*/ 171766 h 285750"/>
                <a:gd name="connsiteX10" fmla="*/ 43692 w 285750"/>
                <a:gd name="connsiteY10" fmla="*/ 171766 h 285750"/>
                <a:gd name="connsiteX11" fmla="*/ 43692 w 285750"/>
                <a:gd name="connsiteY11" fmla="*/ 214628 h 285750"/>
                <a:gd name="connsiteX12" fmla="*/ 115130 w 285750"/>
                <a:gd name="connsiteY12" fmla="*/ 143191 h 285750"/>
                <a:gd name="connsiteX13" fmla="*/ 43692 w 285750"/>
                <a:gd name="connsiteY13" fmla="*/ 71753 h 285750"/>
                <a:gd name="connsiteX14" fmla="*/ 172280 w 285750"/>
                <a:gd name="connsiteY14" fmla="*/ 214628 h 285750"/>
                <a:gd name="connsiteX15" fmla="*/ 172280 w 285750"/>
                <a:gd name="connsiteY15" fmla="*/ 171766 h 285750"/>
                <a:gd name="connsiteX16" fmla="*/ 115130 w 285750"/>
                <a:gd name="connsiteY16" fmla="*/ 171766 h 285750"/>
                <a:gd name="connsiteX17" fmla="*/ 115130 w 285750"/>
                <a:gd name="connsiteY17" fmla="*/ 214628 h 285750"/>
                <a:gd name="connsiteX18" fmla="*/ 72267 w 285750"/>
                <a:gd name="connsiteY18" fmla="*/ 214628 h 285750"/>
                <a:gd name="connsiteX19" fmla="*/ 143705 w 285750"/>
                <a:gd name="connsiteY19" fmla="*/ 286066 h 285750"/>
                <a:gd name="connsiteX20" fmla="*/ 215142 w 285750"/>
                <a:gd name="connsiteY20" fmla="*/ 214628 h 285750"/>
                <a:gd name="connsiteX21" fmla="*/ 172280 w 285750"/>
                <a:gd name="connsiteY21" fmla="*/ 71753 h 285750"/>
                <a:gd name="connsiteX22" fmla="*/ 172280 w 285750"/>
                <a:gd name="connsiteY22" fmla="*/ 114616 h 285750"/>
                <a:gd name="connsiteX23" fmla="*/ 115130 w 285750"/>
                <a:gd name="connsiteY23" fmla="*/ 114616 h 285750"/>
                <a:gd name="connsiteX24" fmla="*/ 115130 w 285750"/>
                <a:gd name="connsiteY24" fmla="*/ 71753 h 285750"/>
                <a:gd name="connsiteX25" fmla="*/ 72267 w 285750"/>
                <a:gd name="connsiteY25" fmla="*/ 71753 h 285750"/>
                <a:gd name="connsiteX26" fmla="*/ 143705 w 285750"/>
                <a:gd name="connsiteY26" fmla="*/ 316 h 285750"/>
                <a:gd name="connsiteX27" fmla="*/ 215142 w 285750"/>
                <a:gd name="connsiteY27" fmla="*/ 71753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5750" h="285750">
                  <a:moveTo>
                    <a:pt x="243717" y="171766"/>
                  </a:moveTo>
                  <a:lnTo>
                    <a:pt x="243717" y="214628"/>
                  </a:lnTo>
                  <a:lnTo>
                    <a:pt x="172280" y="143191"/>
                  </a:lnTo>
                  <a:lnTo>
                    <a:pt x="243717" y="71753"/>
                  </a:lnTo>
                  <a:lnTo>
                    <a:pt x="243717" y="114616"/>
                  </a:lnTo>
                  <a:lnTo>
                    <a:pt x="286580" y="114616"/>
                  </a:lnTo>
                  <a:lnTo>
                    <a:pt x="286580" y="171766"/>
                  </a:lnTo>
                  <a:close/>
                  <a:moveTo>
                    <a:pt x="43692" y="114616"/>
                  </a:moveTo>
                  <a:lnTo>
                    <a:pt x="830" y="114616"/>
                  </a:lnTo>
                  <a:lnTo>
                    <a:pt x="830" y="171766"/>
                  </a:lnTo>
                  <a:lnTo>
                    <a:pt x="43692" y="171766"/>
                  </a:lnTo>
                  <a:lnTo>
                    <a:pt x="43692" y="214628"/>
                  </a:lnTo>
                  <a:lnTo>
                    <a:pt x="115130" y="143191"/>
                  </a:lnTo>
                  <a:lnTo>
                    <a:pt x="43692" y="71753"/>
                  </a:lnTo>
                  <a:close/>
                  <a:moveTo>
                    <a:pt x="172280" y="214628"/>
                  </a:moveTo>
                  <a:lnTo>
                    <a:pt x="172280" y="171766"/>
                  </a:lnTo>
                  <a:lnTo>
                    <a:pt x="115130" y="171766"/>
                  </a:lnTo>
                  <a:lnTo>
                    <a:pt x="115130" y="214628"/>
                  </a:lnTo>
                  <a:lnTo>
                    <a:pt x="72267" y="214628"/>
                  </a:lnTo>
                  <a:lnTo>
                    <a:pt x="143705" y="286066"/>
                  </a:lnTo>
                  <a:lnTo>
                    <a:pt x="215142" y="214628"/>
                  </a:lnTo>
                  <a:close/>
                  <a:moveTo>
                    <a:pt x="172280" y="71753"/>
                  </a:moveTo>
                  <a:lnTo>
                    <a:pt x="172280" y="114616"/>
                  </a:lnTo>
                  <a:lnTo>
                    <a:pt x="115130" y="114616"/>
                  </a:lnTo>
                  <a:lnTo>
                    <a:pt x="115130" y="71753"/>
                  </a:lnTo>
                  <a:lnTo>
                    <a:pt x="72267" y="71753"/>
                  </a:lnTo>
                  <a:lnTo>
                    <a:pt x="143705" y="316"/>
                  </a:lnTo>
                  <a:lnTo>
                    <a:pt x="215142" y="71753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32" name="図 231">
              <a:extLst>
                <a:ext uri="{FF2B5EF4-FFF2-40B4-BE49-F238E27FC236}">
                  <a16:creationId xmlns:a16="http://schemas.microsoft.com/office/drawing/2014/main" id="{2F1C2FE1-CD57-9E5F-C28D-ED3FE8B1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824368" y="5310187"/>
              <a:ext cx="342900" cy="304800"/>
            </a:xfrm>
            <a:custGeom>
              <a:avLst/>
              <a:gdLst>
                <a:gd name="connsiteX0" fmla="*/ -1 w 342900"/>
                <a:gd name="connsiteY0" fmla="*/ -1 h 304800"/>
                <a:gd name="connsiteX1" fmla="*/ 342900 w 342900"/>
                <a:gd name="connsiteY1" fmla="*/ -1 h 304800"/>
                <a:gd name="connsiteX2" fmla="*/ 342900 w 342900"/>
                <a:gd name="connsiteY2" fmla="*/ 304800 h 304800"/>
                <a:gd name="connsiteX3" fmla="*/ -1 w 3429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04800">
                  <a:moveTo>
                    <a:pt x="-1" y="-1"/>
                  </a:moveTo>
                  <a:lnTo>
                    <a:pt x="342900" y="-1"/>
                  </a:lnTo>
                  <a:lnTo>
                    <a:pt x="3429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34" name="フリーフォーム: 図形 233">
            <a:extLst>
              <a:ext uri="{FF2B5EF4-FFF2-40B4-BE49-F238E27FC236}">
                <a16:creationId xmlns:a16="http://schemas.microsoft.com/office/drawing/2014/main" id="{B0FE0588-D554-1C08-843C-E247E49C6935}"/>
              </a:ext>
            </a:extLst>
          </p:cNvPr>
          <p:cNvSpPr/>
          <p:nvPr/>
        </p:nvSpPr>
        <p:spPr>
          <a:xfrm>
            <a:off x="9619456" y="5257800"/>
            <a:ext cx="571500" cy="381000"/>
          </a:xfrm>
          <a:custGeom>
            <a:avLst/>
            <a:gdLst>
              <a:gd name="connsiteX0" fmla="*/ 514350 w 571500"/>
              <a:gd name="connsiteY0" fmla="*/ 0 h 381000"/>
              <a:gd name="connsiteX1" fmla="*/ 571500 w 571500"/>
              <a:gd name="connsiteY1" fmla="*/ 57150 h 381000"/>
              <a:gd name="connsiteX2" fmla="*/ 571500 w 571500"/>
              <a:gd name="connsiteY2" fmla="*/ 323850 h 381000"/>
              <a:gd name="connsiteX3" fmla="*/ 514350 w 571500"/>
              <a:gd name="connsiteY3" fmla="*/ 381000 h 381000"/>
              <a:gd name="connsiteX4" fmla="*/ 57150 w 571500"/>
              <a:gd name="connsiteY4" fmla="*/ 381000 h 381000"/>
              <a:gd name="connsiteX5" fmla="*/ 0 w 571500"/>
              <a:gd name="connsiteY5" fmla="*/ 323850 h 381000"/>
              <a:gd name="connsiteX6" fmla="*/ 0 w 571500"/>
              <a:gd name="connsiteY6" fmla="*/ 57150 h 381000"/>
              <a:gd name="connsiteX7" fmla="*/ 57150 w 571500"/>
              <a:gd name="connsiteY7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0">
                <a:moveTo>
                  <a:pt x="514350" y="0"/>
                </a:moveTo>
                <a:cubicBezTo>
                  <a:pt x="545913" y="0"/>
                  <a:pt x="571500" y="25587"/>
                  <a:pt x="571500" y="57150"/>
                </a:cubicBezTo>
                <a:lnTo>
                  <a:pt x="571500" y="323850"/>
                </a:lnTo>
                <a:cubicBezTo>
                  <a:pt x="571500" y="355413"/>
                  <a:pt x="545913" y="381000"/>
                  <a:pt x="514350" y="381000"/>
                </a:cubicBezTo>
                <a:lnTo>
                  <a:pt x="57150" y="381000"/>
                </a:lnTo>
                <a:cubicBezTo>
                  <a:pt x="25587" y="381000"/>
                  <a:pt x="0" y="355413"/>
                  <a:pt x="0" y="323850"/>
                </a:cubicBezTo>
                <a:lnTo>
                  <a:pt x="0" y="57150"/>
                </a:lnTo>
                <a:cubicBezTo>
                  <a:pt x="0" y="25587"/>
                  <a:pt x="25587" y="0"/>
                  <a:pt x="57150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5" name="図 234">
            <a:extLst>
              <a:ext uri="{FF2B5EF4-FFF2-40B4-BE49-F238E27FC236}">
                <a16:creationId xmlns:a16="http://schemas.microsoft.com/office/drawing/2014/main" id="{8F98E273-10C1-FA3F-84E6-030969D338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24218" y="5310187"/>
            <a:ext cx="552450" cy="304800"/>
          </a:xfrm>
          <a:custGeom>
            <a:avLst/>
            <a:gdLst>
              <a:gd name="connsiteX0" fmla="*/ -1 w 552450"/>
              <a:gd name="connsiteY0" fmla="*/ -1 h 304800"/>
              <a:gd name="connsiteX1" fmla="*/ 552450 w 552450"/>
              <a:gd name="connsiteY1" fmla="*/ -1 h 304800"/>
              <a:gd name="connsiteX2" fmla="*/ 552450 w 552450"/>
              <a:gd name="connsiteY2" fmla="*/ 304800 h 304800"/>
              <a:gd name="connsiteX3" fmla="*/ -1 w 5524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304800">
                <a:moveTo>
                  <a:pt x="-1" y="-1"/>
                </a:moveTo>
                <a:lnTo>
                  <a:pt x="552450" y="-1"/>
                </a:lnTo>
                <a:lnTo>
                  <a:pt x="552450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237" name="グラフィックス 3">
            <a:extLst>
              <a:ext uri="{FF2B5EF4-FFF2-40B4-BE49-F238E27FC236}">
                <a16:creationId xmlns:a16="http://schemas.microsoft.com/office/drawing/2014/main" id="{20772CC3-DD65-0950-F0ED-294642BEE617}"/>
              </a:ext>
            </a:extLst>
          </p:cNvPr>
          <p:cNvGrpSpPr/>
          <p:nvPr/>
        </p:nvGrpSpPr>
        <p:grpSpPr>
          <a:xfrm>
            <a:off x="14281943" y="5957887"/>
            <a:ext cx="285750" cy="285750"/>
            <a:chOff x="14281943" y="5957887"/>
            <a:chExt cx="285750" cy="285750"/>
          </a:xfrm>
        </p:grpSpPr>
        <p:sp>
          <p:nvSpPr>
            <p:cNvPr id="238" name="フリーフォーム: 図形 237">
              <a:extLst>
                <a:ext uri="{FF2B5EF4-FFF2-40B4-BE49-F238E27FC236}">
                  <a16:creationId xmlns:a16="http://schemas.microsoft.com/office/drawing/2014/main" id="{8293F921-A6B4-5800-FFC1-1A2218ED5D58}"/>
                </a:ext>
              </a:extLst>
            </p:cNvPr>
            <p:cNvSpPr/>
            <p:nvPr/>
          </p:nvSpPr>
          <p:spPr>
            <a:xfrm>
              <a:off x="14381956" y="6057900"/>
              <a:ext cx="85725" cy="85725"/>
            </a:xfrm>
            <a:custGeom>
              <a:avLst/>
              <a:gdLst>
                <a:gd name="connsiteX0" fmla="*/ 1245 w 85725"/>
                <a:gd name="connsiteY0" fmla="*/ 385 h 85725"/>
                <a:gd name="connsiteX1" fmla="*/ 86970 w 85725"/>
                <a:gd name="connsiteY1" fmla="*/ 385 h 85725"/>
                <a:gd name="connsiteX2" fmla="*/ 86970 w 85725"/>
                <a:gd name="connsiteY2" fmla="*/ 86110 h 85725"/>
                <a:gd name="connsiteX3" fmla="*/ 1245 w 85725"/>
                <a:gd name="connsiteY3" fmla="*/ 861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1245" y="385"/>
                  </a:moveTo>
                  <a:lnTo>
                    <a:pt x="86970" y="385"/>
                  </a:lnTo>
                  <a:lnTo>
                    <a:pt x="86970" y="86110"/>
                  </a:lnTo>
                  <a:lnTo>
                    <a:pt x="1245" y="86110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9" name="フリーフォーム: 図形 238">
              <a:extLst>
                <a:ext uri="{FF2B5EF4-FFF2-40B4-BE49-F238E27FC236}">
                  <a16:creationId xmlns:a16="http://schemas.microsoft.com/office/drawing/2014/main" id="{54C3E9C4-3986-F32A-5D28-00BA0FAF1FA8}"/>
                </a:ext>
              </a:extLst>
            </p:cNvPr>
            <p:cNvSpPr/>
            <p:nvPr/>
          </p:nvSpPr>
          <p:spPr>
            <a:xfrm>
              <a:off x="14353381" y="5957887"/>
              <a:ext cx="142875" cy="57150"/>
            </a:xfrm>
            <a:custGeom>
              <a:avLst/>
              <a:gdLst>
                <a:gd name="connsiteX0" fmla="*/ 58395 w 142875"/>
                <a:gd name="connsiteY0" fmla="*/ 381 h 57150"/>
                <a:gd name="connsiteX1" fmla="*/ 86970 w 142875"/>
                <a:gd name="connsiteY1" fmla="*/ 381 h 57150"/>
                <a:gd name="connsiteX2" fmla="*/ 86970 w 142875"/>
                <a:gd name="connsiteY2" fmla="*/ 57531 h 57150"/>
                <a:gd name="connsiteX3" fmla="*/ 58395 w 142875"/>
                <a:gd name="connsiteY3" fmla="*/ 57531 h 57150"/>
                <a:gd name="connsiteX4" fmla="*/ 1245 w 142875"/>
                <a:gd name="connsiteY4" fmla="*/ 381 h 57150"/>
                <a:gd name="connsiteX5" fmla="*/ 29820 w 142875"/>
                <a:gd name="connsiteY5" fmla="*/ 381 h 57150"/>
                <a:gd name="connsiteX6" fmla="*/ 29820 w 142875"/>
                <a:gd name="connsiteY6" fmla="*/ 57531 h 57150"/>
                <a:gd name="connsiteX7" fmla="*/ 1245 w 142875"/>
                <a:gd name="connsiteY7" fmla="*/ 57531 h 57150"/>
                <a:gd name="connsiteX8" fmla="*/ 115545 w 142875"/>
                <a:gd name="connsiteY8" fmla="*/ 381 h 57150"/>
                <a:gd name="connsiteX9" fmla="*/ 144120 w 142875"/>
                <a:gd name="connsiteY9" fmla="*/ 381 h 57150"/>
                <a:gd name="connsiteX10" fmla="*/ 144120 w 142875"/>
                <a:gd name="connsiteY10" fmla="*/ 57531 h 57150"/>
                <a:gd name="connsiteX11" fmla="*/ 115545 w 142875"/>
                <a:gd name="connsiteY11" fmla="*/ 5753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875" h="57150">
                  <a:moveTo>
                    <a:pt x="58395" y="381"/>
                  </a:moveTo>
                  <a:lnTo>
                    <a:pt x="86970" y="381"/>
                  </a:lnTo>
                  <a:lnTo>
                    <a:pt x="86970" y="57531"/>
                  </a:lnTo>
                  <a:lnTo>
                    <a:pt x="58395" y="57531"/>
                  </a:lnTo>
                  <a:close/>
                  <a:moveTo>
                    <a:pt x="1245" y="381"/>
                  </a:moveTo>
                  <a:lnTo>
                    <a:pt x="29820" y="381"/>
                  </a:lnTo>
                  <a:lnTo>
                    <a:pt x="29820" y="57531"/>
                  </a:lnTo>
                  <a:lnTo>
                    <a:pt x="1245" y="57531"/>
                  </a:lnTo>
                  <a:close/>
                  <a:moveTo>
                    <a:pt x="115545" y="381"/>
                  </a:moveTo>
                  <a:lnTo>
                    <a:pt x="144120" y="381"/>
                  </a:lnTo>
                  <a:lnTo>
                    <a:pt x="144120" y="57531"/>
                  </a:lnTo>
                  <a:lnTo>
                    <a:pt x="115545" y="57531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0" name="フリーフォーム: 図形 239">
              <a:extLst>
                <a:ext uri="{FF2B5EF4-FFF2-40B4-BE49-F238E27FC236}">
                  <a16:creationId xmlns:a16="http://schemas.microsoft.com/office/drawing/2014/main" id="{8D0F9682-2E27-7817-A7F6-B30A84CACD42}"/>
                </a:ext>
              </a:extLst>
            </p:cNvPr>
            <p:cNvSpPr/>
            <p:nvPr/>
          </p:nvSpPr>
          <p:spPr>
            <a:xfrm>
              <a:off x="14353381" y="6029325"/>
              <a:ext cx="214312" cy="214312"/>
            </a:xfrm>
            <a:custGeom>
              <a:avLst/>
              <a:gdLst>
                <a:gd name="connsiteX0" fmla="*/ 58396 w 214312"/>
                <a:gd name="connsiteY0" fmla="*/ 157548 h 214312"/>
                <a:gd name="connsiteX1" fmla="*/ 86971 w 214312"/>
                <a:gd name="connsiteY1" fmla="*/ 157548 h 214312"/>
                <a:gd name="connsiteX2" fmla="*/ 86971 w 214312"/>
                <a:gd name="connsiteY2" fmla="*/ 214698 h 214312"/>
                <a:gd name="connsiteX3" fmla="*/ 58396 w 214312"/>
                <a:gd name="connsiteY3" fmla="*/ 214698 h 214312"/>
                <a:gd name="connsiteX4" fmla="*/ 1246 w 214312"/>
                <a:gd name="connsiteY4" fmla="*/ 157548 h 214312"/>
                <a:gd name="connsiteX5" fmla="*/ 29821 w 214312"/>
                <a:gd name="connsiteY5" fmla="*/ 157548 h 214312"/>
                <a:gd name="connsiteX6" fmla="*/ 29821 w 214312"/>
                <a:gd name="connsiteY6" fmla="*/ 214698 h 214312"/>
                <a:gd name="connsiteX7" fmla="*/ 1246 w 214312"/>
                <a:gd name="connsiteY7" fmla="*/ 214698 h 214312"/>
                <a:gd name="connsiteX8" fmla="*/ 115546 w 214312"/>
                <a:gd name="connsiteY8" fmla="*/ 157548 h 214312"/>
                <a:gd name="connsiteX9" fmla="*/ 144121 w 214312"/>
                <a:gd name="connsiteY9" fmla="*/ 157548 h 214312"/>
                <a:gd name="connsiteX10" fmla="*/ 144121 w 214312"/>
                <a:gd name="connsiteY10" fmla="*/ 214698 h 214312"/>
                <a:gd name="connsiteX11" fmla="*/ 115546 w 214312"/>
                <a:gd name="connsiteY11" fmla="*/ 214698 h 214312"/>
                <a:gd name="connsiteX12" fmla="*/ 158408 w 214312"/>
                <a:gd name="connsiteY12" fmla="*/ 86111 h 214312"/>
                <a:gd name="connsiteX13" fmla="*/ 158408 w 214312"/>
                <a:gd name="connsiteY13" fmla="*/ 57536 h 214312"/>
                <a:gd name="connsiteX14" fmla="*/ 215558 w 214312"/>
                <a:gd name="connsiteY14" fmla="*/ 57536 h 214312"/>
                <a:gd name="connsiteX15" fmla="*/ 215558 w 214312"/>
                <a:gd name="connsiteY15" fmla="*/ 86111 h 214312"/>
                <a:gd name="connsiteX16" fmla="*/ 158408 w 214312"/>
                <a:gd name="connsiteY16" fmla="*/ 143261 h 214312"/>
                <a:gd name="connsiteX17" fmla="*/ 158408 w 214312"/>
                <a:gd name="connsiteY17" fmla="*/ 114686 h 214312"/>
                <a:gd name="connsiteX18" fmla="*/ 215558 w 214312"/>
                <a:gd name="connsiteY18" fmla="*/ 114686 h 214312"/>
                <a:gd name="connsiteX19" fmla="*/ 215558 w 214312"/>
                <a:gd name="connsiteY19" fmla="*/ 143261 h 214312"/>
                <a:gd name="connsiteX20" fmla="*/ 158408 w 214312"/>
                <a:gd name="connsiteY20" fmla="*/ 28961 h 214312"/>
                <a:gd name="connsiteX21" fmla="*/ 158408 w 214312"/>
                <a:gd name="connsiteY21" fmla="*/ 386 h 214312"/>
                <a:gd name="connsiteX22" fmla="*/ 215558 w 214312"/>
                <a:gd name="connsiteY22" fmla="*/ 386 h 214312"/>
                <a:gd name="connsiteX23" fmla="*/ 215558 w 214312"/>
                <a:gd name="connsiteY23" fmla="*/ 28961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312" h="214312">
                  <a:moveTo>
                    <a:pt x="58396" y="157548"/>
                  </a:moveTo>
                  <a:lnTo>
                    <a:pt x="86971" y="157548"/>
                  </a:lnTo>
                  <a:lnTo>
                    <a:pt x="86971" y="214698"/>
                  </a:lnTo>
                  <a:lnTo>
                    <a:pt x="58396" y="214698"/>
                  </a:lnTo>
                  <a:close/>
                  <a:moveTo>
                    <a:pt x="1246" y="157548"/>
                  </a:moveTo>
                  <a:lnTo>
                    <a:pt x="29821" y="157548"/>
                  </a:lnTo>
                  <a:lnTo>
                    <a:pt x="29821" y="214698"/>
                  </a:lnTo>
                  <a:lnTo>
                    <a:pt x="1246" y="214698"/>
                  </a:lnTo>
                  <a:close/>
                  <a:moveTo>
                    <a:pt x="115546" y="157548"/>
                  </a:moveTo>
                  <a:lnTo>
                    <a:pt x="144121" y="157548"/>
                  </a:lnTo>
                  <a:lnTo>
                    <a:pt x="144121" y="214698"/>
                  </a:lnTo>
                  <a:lnTo>
                    <a:pt x="115546" y="214698"/>
                  </a:lnTo>
                  <a:close/>
                  <a:moveTo>
                    <a:pt x="158408" y="86111"/>
                  </a:moveTo>
                  <a:lnTo>
                    <a:pt x="158408" y="57536"/>
                  </a:lnTo>
                  <a:lnTo>
                    <a:pt x="215558" y="57536"/>
                  </a:lnTo>
                  <a:lnTo>
                    <a:pt x="215558" y="86111"/>
                  </a:lnTo>
                  <a:close/>
                  <a:moveTo>
                    <a:pt x="158408" y="143261"/>
                  </a:moveTo>
                  <a:lnTo>
                    <a:pt x="158408" y="114686"/>
                  </a:lnTo>
                  <a:lnTo>
                    <a:pt x="215558" y="114686"/>
                  </a:lnTo>
                  <a:lnTo>
                    <a:pt x="215558" y="143261"/>
                  </a:lnTo>
                  <a:close/>
                  <a:moveTo>
                    <a:pt x="158408" y="28961"/>
                  </a:moveTo>
                  <a:lnTo>
                    <a:pt x="158408" y="386"/>
                  </a:lnTo>
                  <a:lnTo>
                    <a:pt x="215558" y="386"/>
                  </a:lnTo>
                  <a:lnTo>
                    <a:pt x="215558" y="28961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1" name="フリーフォーム: 図形 240">
              <a:extLst>
                <a:ext uri="{FF2B5EF4-FFF2-40B4-BE49-F238E27FC236}">
                  <a16:creationId xmlns:a16="http://schemas.microsoft.com/office/drawing/2014/main" id="{FB52F038-1808-2AA3-622B-FC9FD8B345DE}"/>
                </a:ext>
              </a:extLst>
            </p:cNvPr>
            <p:cNvSpPr/>
            <p:nvPr/>
          </p:nvSpPr>
          <p:spPr>
            <a:xfrm>
              <a:off x="14281943" y="6029325"/>
              <a:ext cx="57150" cy="142875"/>
            </a:xfrm>
            <a:custGeom>
              <a:avLst/>
              <a:gdLst>
                <a:gd name="connsiteX0" fmla="*/ 1241 w 57150"/>
                <a:gd name="connsiteY0" fmla="*/ 86110 h 142875"/>
                <a:gd name="connsiteX1" fmla="*/ 1241 w 57150"/>
                <a:gd name="connsiteY1" fmla="*/ 57535 h 142875"/>
                <a:gd name="connsiteX2" fmla="*/ 58391 w 57150"/>
                <a:gd name="connsiteY2" fmla="*/ 57535 h 142875"/>
                <a:gd name="connsiteX3" fmla="*/ 58391 w 57150"/>
                <a:gd name="connsiteY3" fmla="*/ 86110 h 142875"/>
                <a:gd name="connsiteX4" fmla="*/ 1241 w 57150"/>
                <a:gd name="connsiteY4" fmla="*/ 143260 h 142875"/>
                <a:gd name="connsiteX5" fmla="*/ 1241 w 57150"/>
                <a:gd name="connsiteY5" fmla="*/ 114685 h 142875"/>
                <a:gd name="connsiteX6" fmla="*/ 58391 w 57150"/>
                <a:gd name="connsiteY6" fmla="*/ 114685 h 142875"/>
                <a:gd name="connsiteX7" fmla="*/ 58391 w 57150"/>
                <a:gd name="connsiteY7" fmla="*/ 143260 h 142875"/>
                <a:gd name="connsiteX8" fmla="*/ 1241 w 57150"/>
                <a:gd name="connsiteY8" fmla="*/ 28960 h 142875"/>
                <a:gd name="connsiteX9" fmla="*/ 1241 w 57150"/>
                <a:gd name="connsiteY9" fmla="*/ 385 h 142875"/>
                <a:gd name="connsiteX10" fmla="*/ 58391 w 57150"/>
                <a:gd name="connsiteY10" fmla="*/ 385 h 142875"/>
                <a:gd name="connsiteX11" fmla="*/ 58391 w 57150"/>
                <a:gd name="connsiteY11" fmla="*/ 2896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" h="142875">
                  <a:moveTo>
                    <a:pt x="1241" y="86110"/>
                  </a:moveTo>
                  <a:lnTo>
                    <a:pt x="1241" y="57535"/>
                  </a:lnTo>
                  <a:lnTo>
                    <a:pt x="58391" y="57535"/>
                  </a:lnTo>
                  <a:lnTo>
                    <a:pt x="58391" y="86110"/>
                  </a:lnTo>
                  <a:close/>
                  <a:moveTo>
                    <a:pt x="1241" y="143260"/>
                  </a:moveTo>
                  <a:lnTo>
                    <a:pt x="1241" y="114685"/>
                  </a:lnTo>
                  <a:lnTo>
                    <a:pt x="58391" y="114685"/>
                  </a:lnTo>
                  <a:lnTo>
                    <a:pt x="58391" y="143260"/>
                  </a:lnTo>
                  <a:close/>
                  <a:moveTo>
                    <a:pt x="1241" y="28960"/>
                  </a:moveTo>
                  <a:lnTo>
                    <a:pt x="1241" y="385"/>
                  </a:lnTo>
                  <a:lnTo>
                    <a:pt x="58391" y="385"/>
                  </a:lnTo>
                  <a:lnTo>
                    <a:pt x="58391" y="28960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2" name="フリーフォーム: 図形 241">
              <a:extLst>
                <a:ext uri="{FF2B5EF4-FFF2-40B4-BE49-F238E27FC236}">
                  <a16:creationId xmlns:a16="http://schemas.microsoft.com/office/drawing/2014/main" id="{635CB618-37FE-B08F-9438-C7C1D67DAF50}"/>
                </a:ext>
              </a:extLst>
            </p:cNvPr>
            <p:cNvSpPr/>
            <p:nvPr/>
          </p:nvSpPr>
          <p:spPr>
            <a:xfrm>
              <a:off x="14324806" y="6000750"/>
              <a:ext cx="200025" cy="200025"/>
            </a:xfrm>
            <a:custGeom>
              <a:avLst/>
              <a:gdLst>
                <a:gd name="connsiteX0" fmla="*/ 1245 w 200025"/>
                <a:gd name="connsiteY0" fmla="*/ 385 h 200025"/>
                <a:gd name="connsiteX1" fmla="*/ 1245 w 200025"/>
                <a:gd name="connsiteY1" fmla="*/ 200410 h 200025"/>
                <a:gd name="connsiteX2" fmla="*/ 201270 w 200025"/>
                <a:gd name="connsiteY2" fmla="*/ 200410 h 200025"/>
                <a:gd name="connsiteX3" fmla="*/ 201270 w 200025"/>
                <a:gd name="connsiteY3" fmla="*/ 385 h 200025"/>
                <a:gd name="connsiteX4" fmla="*/ 172695 w 200025"/>
                <a:gd name="connsiteY4" fmla="*/ 171835 h 200025"/>
                <a:gd name="connsiteX5" fmla="*/ 29820 w 200025"/>
                <a:gd name="connsiteY5" fmla="*/ 171835 h 200025"/>
                <a:gd name="connsiteX6" fmla="*/ 29820 w 200025"/>
                <a:gd name="connsiteY6" fmla="*/ 28960 h 200025"/>
                <a:gd name="connsiteX7" fmla="*/ 172695 w 200025"/>
                <a:gd name="connsiteY7" fmla="*/ 2896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200025">
                  <a:moveTo>
                    <a:pt x="1245" y="385"/>
                  </a:moveTo>
                  <a:lnTo>
                    <a:pt x="1245" y="200410"/>
                  </a:lnTo>
                  <a:lnTo>
                    <a:pt x="201270" y="200410"/>
                  </a:lnTo>
                  <a:lnTo>
                    <a:pt x="201270" y="385"/>
                  </a:lnTo>
                  <a:close/>
                  <a:moveTo>
                    <a:pt x="172695" y="171835"/>
                  </a:moveTo>
                  <a:lnTo>
                    <a:pt x="29820" y="171835"/>
                  </a:lnTo>
                  <a:lnTo>
                    <a:pt x="29820" y="28960"/>
                  </a:lnTo>
                  <a:lnTo>
                    <a:pt x="172695" y="28960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3" name="フリーフォーム: 図形 242">
              <a:extLst>
                <a:ext uri="{FF2B5EF4-FFF2-40B4-BE49-F238E27FC236}">
                  <a16:creationId xmlns:a16="http://schemas.microsoft.com/office/drawing/2014/main" id="{A9989085-D77C-6299-FE39-3BE9251F9DF4}"/>
                </a:ext>
              </a:extLst>
            </p:cNvPr>
            <p:cNvSpPr/>
            <p:nvPr/>
          </p:nvSpPr>
          <p:spPr>
            <a:xfrm>
              <a:off x="14381956" y="6100762"/>
              <a:ext cx="85725" cy="42862"/>
            </a:xfrm>
            <a:custGeom>
              <a:avLst/>
              <a:gdLst>
                <a:gd name="connsiteX0" fmla="*/ 44107 w 85725"/>
                <a:gd name="connsiteY0" fmla="*/ 385 h 42862"/>
                <a:gd name="connsiteX1" fmla="*/ 1245 w 85725"/>
                <a:gd name="connsiteY1" fmla="*/ 43248 h 42862"/>
                <a:gd name="connsiteX2" fmla="*/ 86970 w 85725"/>
                <a:gd name="connsiteY2" fmla="*/ 43248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42862">
                  <a:moveTo>
                    <a:pt x="44107" y="385"/>
                  </a:moveTo>
                  <a:lnTo>
                    <a:pt x="1245" y="43248"/>
                  </a:lnTo>
                  <a:lnTo>
                    <a:pt x="86970" y="43248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4" name="フリーフォーム: 図形 243">
              <a:extLst>
                <a:ext uri="{FF2B5EF4-FFF2-40B4-BE49-F238E27FC236}">
                  <a16:creationId xmlns:a16="http://schemas.microsoft.com/office/drawing/2014/main" id="{9FB11DF0-27EA-48F1-2FA4-F0A793408D2C}"/>
                </a:ext>
              </a:extLst>
            </p:cNvPr>
            <p:cNvSpPr/>
            <p:nvPr/>
          </p:nvSpPr>
          <p:spPr>
            <a:xfrm>
              <a:off x="14424818" y="6057900"/>
              <a:ext cx="42862" cy="85725"/>
            </a:xfrm>
            <a:custGeom>
              <a:avLst/>
              <a:gdLst>
                <a:gd name="connsiteX0" fmla="*/ 44108 w 42862"/>
                <a:gd name="connsiteY0" fmla="*/ 385 h 85725"/>
                <a:gd name="connsiteX1" fmla="*/ 1245 w 42862"/>
                <a:gd name="connsiteY1" fmla="*/ 43247 h 85725"/>
                <a:gd name="connsiteX2" fmla="*/ 44108 w 42862"/>
                <a:gd name="connsiteY2" fmla="*/ 8611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" h="85725">
                  <a:moveTo>
                    <a:pt x="44108" y="385"/>
                  </a:moveTo>
                  <a:lnTo>
                    <a:pt x="1245" y="43247"/>
                  </a:lnTo>
                  <a:lnTo>
                    <a:pt x="44108" y="86110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45" name="図 244">
            <a:extLst>
              <a:ext uri="{FF2B5EF4-FFF2-40B4-BE49-F238E27FC236}">
                <a16:creationId xmlns:a16="http://schemas.microsoft.com/office/drawing/2014/main" id="{52D66C55-0FD0-535E-E890-AC5EFCFADDE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634368" y="5967412"/>
            <a:ext cx="542925" cy="304800"/>
          </a:xfrm>
          <a:custGeom>
            <a:avLst/>
            <a:gdLst>
              <a:gd name="connsiteX0" fmla="*/ -1 w 542925"/>
              <a:gd name="connsiteY0" fmla="*/ -1 h 304800"/>
              <a:gd name="connsiteX1" fmla="*/ 542925 w 542925"/>
              <a:gd name="connsiteY1" fmla="*/ -1 h 304800"/>
              <a:gd name="connsiteX2" fmla="*/ 542925 w 542925"/>
              <a:gd name="connsiteY2" fmla="*/ 304800 h 304800"/>
              <a:gd name="connsiteX3" fmla="*/ -1 w 5429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304800">
                <a:moveTo>
                  <a:pt x="-1" y="-1"/>
                </a:moveTo>
                <a:lnTo>
                  <a:pt x="542925" y="-1"/>
                </a:lnTo>
                <a:lnTo>
                  <a:pt x="542925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47" name="フリーフォーム: 図形 246">
            <a:extLst>
              <a:ext uri="{FF2B5EF4-FFF2-40B4-BE49-F238E27FC236}">
                <a16:creationId xmlns:a16="http://schemas.microsoft.com/office/drawing/2014/main" id="{614F1D75-5256-B975-0390-5A9386160E13}"/>
              </a:ext>
            </a:extLst>
          </p:cNvPr>
          <p:cNvSpPr/>
          <p:nvPr/>
        </p:nvSpPr>
        <p:spPr>
          <a:xfrm>
            <a:off x="11299380" y="5448300"/>
            <a:ext cx="2926651" cy="657225"/>
          </a:xfrm>
          <a:custGeom>
            <a:avLst/>
            <a:gdLst>
              <a:gd name="connsiteX0" fmla="*/ 2926652 w 2926651"/>
              <a:gd name="connsiteY0" fmla="*/ 657225 h 657225"/>
              <a:gd name="connsiteX1" fmla="*/ 1653826 w 2926651"/>
              <a:gd name="connsiteY1" fmla="*/ 657225 h 657225"/>
              <a:gd name="connsiteX2" fmla="*/ 1653826 w 2926651"/>
              <a:gd name="connsiteY2" fmla="*/ 0 h 657225"/>
              <a:gd name="connsiteX3" fmla="*/ 0 w 2926651"/>
              <a:gd name="connsiteY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6651" h="657225">
                <a:moveTo>
                  <a:pt x="2926652" y="657225"/>
                </a:moveTo>
                <a:lnTo>
                  <a:pt x="1653826" y="657225"/>
                </a:lnTo>
                <a:lnTo>
                  <a:pt x="1653826" y="0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8" name="フリーフォーム: 図形 247">
            <a:extLst>
              <a:ext uri="{FF2B5EF4-FFF2-40B4-BE49-F238E27FC236}">
                <a16:creationId xmlns:a16="http://schemas.microsoft.com/office/drawing/2014/main" id="{A3458D1F-0A52-1270-7C82-E4C48B8956A3}"/>
              </a:ext>
            </a:extLst>
          </p:cNvPr>
          <p:cNvSpPr/>
          <p:nvPr/>
        </p:nvSpPr>
        <p:spPr>
          <a:xfrm>
            <a:off x="14209363" y="60721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9" name="フリーフォーム: 図形 248">
            <a:extLst>
              <a:ext uri="{FF2B5EF4-FFF2-40B4-BE49-F238E27FC236}">
                <a16:creationId xmlns:a16="http://schemas.microsoft.com/office/drawing/2014/main" id="{79839FD0-E092-CA18-F38F-1FF443686B78}"/>
              </a:ext>
            </a:extLst>
          </p:cNvPr>
          <p:cNvSpPr/>
          <p:nvPr/>
        </p:nvSpPr>
        <p:spPr>
          <a:xfrm>
            <a:off x="11249373" y="541496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963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AE642-3F22-C542-FC62-260FAABA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6506955-E87E-73CD-AA5E-9B3BE0A2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6-2-12-1.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ネットワーク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行政システム、拠点とのネットワーク接続性確立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3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　共有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VPC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との接続）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8BCCC57F-4BE7-9FC5-5760-E224B914D8D0}"/>
              </a:ext>
            </a:extLst>
          </p:cNvPr>
          <p:cNvSpPr/>
          <p:nvPr/>
        </p:nvSpPr>
        <p:spPr>
          <a:xfrm>
            <a:off x="2713831" y="2328862"/>
            <a:ext cx="12573000" cy="5467350"/>
          </a:xfrm>
          <a:custGeom>
            <a:avLst/>
            <a:gdLst>
              <a:gd name="connsiteX0" fmla="*/ 0 w 12573000"/>
              <a:gd name="connsiteY0" fmla="*/ 0 h 5467350"/>
              <a:gd name="connsiteX1" fmla="*/ 12573000 w 12573000"/>
              <a:gd name="connsiteY1" fmla="*/ 0 h 5467350"/>
              <a:gd name="connsiteX2" fmla="*/ 12573000 w 12573000"/>
              <a:gd name="connsiteY2" fmla="*/ 5467350 h 5467350"/>
              <a:gd name="connsiteX3" fmla="*/ 0 w 12573000"/>
              <a:gd name="connsiteY3" fmla="*/ 5467350 h 546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0" h="5467350">
                <a:moveTo>
                  <a:pt x="0" y="0"/>
                </a:moveTo>
                <a:lnTo>
                  <a:pt x="12573000" y="0"/>
                </a:lnTo>
                <a:lnTo>
                  <a:pt x="12573000" y="5467350"/>
                </a:lnTo>
                <a:lnTo>
                  <a:pt x="0" y="54673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DDB22F57-AE7C-5B96-85B3-D15CB42DA984}"/>
              </a:ext>
            </a:extLst>
          </p:cNvPr>
          <p:cNvSpPr/>
          <p:nvPr/>
        </p:nvSpPr>
        <p:spPr>
          <a:xfrm>
            <a:off x="9381331" y="2328862"/>
            <a:ext cx="5905500" cy="5362575"/>
          </a:xfrm>
          <a:custGeom>
            <a:avLst/>
            <a:gdLst>
              <a:gd name="connsiteX0" fmla="*/ 5895975 w 5905500"/>
              <a:gd name="connsiteY0" fmla="*/ 0 h 5362575"/>
              <a:gd name="connsiteX1" fmla="*/ 5905500 w 5905500"/>
              <a:gd name="connsiteY1" fmla="*/ 9525 h 5362575"/>
              <a:gd name="connsiteX2" fmla="*/ 5905500 w 5905500"/>
              <a:gd name="connsiteY2" fmla="*/ 5353050 h 5362575"/>
              <a:gd name="connsiteX3" fmla="*/ 5895975 w 5905500"/>
              <a:gd name="connsiteY3" fmla="*/ 5362575 h 5362575"/>
              <a:gd name="connsiteX4" fmla="*/ 9525 w 5905500"/>
              <a:gd name="connsiteY4" fmla="*/ 5362575 h 5362575"/>
              <a:gd name="connsiteX5" fmla="*/ 0 w 5905500"/>
              <a:gd name="connsiteY5" fmla="*/ 5353050 h 5362575"/>
              <a:gd name="connsiteX6" fmla="*/ 0 w 5905500"/>
              <a:gd name="connsiteY6" fmla="*/ 9525 h 5362575"/>
              <a:gd name="connsiteX7" fmla="*/ 9525 w 5905500"/>
              <a:gd name="connsiteY7" fmla="*/ 0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500" h="5362575">
                <a:moveTo>
                  <a:pt x="5895975" y="0"/>
                </a:moveTo>
                <a:cubicBezTo>
                  <a:pt x="5901235" y="0"/>
                  <a:pt x="5905500" y="4264"/>
                  <a:pt x="5905500" y="9525"/>
                </a:cubicBezTo>
                <a:lnTo>
                  <a:pt x="5905500" y="5353050"/>
                </a:lnTo>
                <a:cubicBezTo>
                  <a:pt x="5905500" y="5358311"/>
                  <a:pt x="5901235" y="5362575"/>
                  <a:pt x="5895975" y="5362575"/>
                </a:cubicBezTo>
                <a:lnTo>
                  <a:pt x="9525" y="5362575"/>
                </a:lnTo>
                <a:cubicBezTo>
                  <a:pt x="4264" y="5362575"/>
                  <a:pt x="0" y="5358311"/>
                  <a:pt x="0" y="5353050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091AF1C-9FE9-54B0-2285-56E5F27D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818" y="251459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C6543EBC-4DC4-B2F3-3400-6978B9E7C1E5}"/>
              </a:ext>
            </a:extLst>
          </p:cNvPr>
          <p:cNvSpPr/>
          <p:nvPr/>
        </p:nvSpPr>
        <p:spPr>
          <a:xfrm>
            <a:off x="9571831" y="2928937"/>
            <a:ext cx="3905250" cy="4667250"/>
          </a:xfrm>
          <a:custGeom>
            <a:avLst/>
            <a:gdLst>
              <a:gd name="connsiteX0" fmla="*/ 3895725 w 3905250"/>
              <a:gd name="connsiteY0" fmla="*/ 0 h 4667250"/>
              <a:gd name="connsiteX1" fmla="*/ 3905250 w 3905250"/>
              <a:gd name="connsiteY1" fmla="*/ 9525 h 4667250"/>
              <a:gd name="connsiteX2" fmla="*/ 3905250 w 3905250"/>
              <a:gd name="connsiteY2" fmla="*/ 4657725 h 4667250"/>
              <a:gd name="connsiteX3" fmla="*/ 3895725 w 3905250"/>
              <a:gd name="connsiteY3" fmla="*/ 4667250 h 4667250"/>
              <a:gd name="connsiteX4" fmla="*/ 9525 w 3905250"/>
              <a:gd name="connsiteY4" fmla="*/ 4667250 h 4667250"/>
              <a:gd name="connsiteX5" fmla="*/ 0 w 3905250"/>
              <a:gd name="connsiteY5" fmla="*/ 4657725 h 4667250"/>
              <a:gd name="connsiteX6" fmla="*/ 0 w 3905250"/>
              <a:gd name="connsiteY6" fmla="*/ 9525 h 4667250"/>
              <a:gd name="connsiteX7" fmla="*/ 9525 w 3905250"/>
              <a:gd name="connsiteY7" fmla="*/ 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0" h="4667250">
                <a:moveTo>
                  <a:pt x="3895725" y="0"/>
                </a:moveTo>
                <a:cubicBezTo>
                  <a:pt x="3900985" y="0"/>
                  <a:pt x="3905250" y="4264"/>
                  <a:pt x="3905250" y="9525"/>
                </a:cubicBezTo>
                <a:lnTo>
                  <a:pt x="3905250" y="4657725"/>
                </a:lnTo>
                <a:cubicBezTo>
                  <a:pt x="3905250" y="4662986"/>
                  <a:pt x="3900985" y="4667250"/>
                  <a:pt x="3895725" y="4667250"/>
                </a:cubicBezTo>
                <a:lnTo>
                  <a:pt x="9525" y="4667250"/>
                </a:lnTo>
                <a:cubicBezTo>
                  <a:pt x="4264" y="4667250"/>
                  <a:pt x="0" y="4662986"/>
                  <a:pt x="0" y="4657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2951F04-950E-7A82-4D62-653BA6BC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318" y="3033712"/>
            <a:ext cx="3733800" cy="390525"/>
          </a:xfrm>
          <a:custGeom>
            <a:avLst/>
            <a:gdLst>
              <a:gd name="connsiteX0" fmla="*/ -1 w 3733800"/>
              <a:gd name="connsiteY0" fmla="*/ -1 h 390525"/>
              <a:gd name="connsiteX1" fmla="*/ 3733800 w 3733800"/>
              <a:gd name="connsiteY1" fmla="*/ -1 h 390525"/>
              <a:gd name="connsiteX2" fmla="*/ 3733800 w 3733800"/>
              <a:gd name="connsiteY2" fmla="*/ 390525 h 390525"/>
              <a:gd name="connsiteX3" fmla="*/ -1 w 373380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390525">
                <a:moveTo>
                  <a:pt x="-1" y="-1"/>
                </a:moveTo>
                <a:lnTo>
                  <a:pt x="3733800" y="-1"/>
                </a:lnTo>
                <a:lnTo>
                  <a:pt x="3733800" y="390525"/>
                </a:lnTo>
                <a:lnTo>
                  <a:pt x="-1" y="390525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1EA8FCB9-5C96-077F-FD06-71BDC7124950}"/>
              </a:ext>
            </a:extLst>
          </p:cNvPr>
          <p:cNvSpPr/>
          <p:nvPr/>
        </p:nvSpPr>
        <p:spPr>
          <a:xfrm>
            <a:off x="10048081" y="3919537"/>
            <a:ext cx="3333750" cy="3486150"/>
          </a:xfrm>
          <a:custGeom>
            <a:avLst/>
            <a:gdLst>
              <a:gd name="connsiteX0" fmla="*/ 0 w 3333750"/>
              <a:gd name="connsiteY0" fmla="*/ 0 h 3486150"/>
              <a:gd name="connsiteX1" fmla="*/ 3333750 w 3333750"/>
              <a:gd name="connsiteY1" fmla="*/ 0 h 3486150"/>
              <a:gd name="connsiteX2" fmla="*/ 3333750 w 3333750"/>
              <a:gd name="connsiteY2" fmla="*/ 3486150 h 3486150"/>
              <a:gd name="connsiteX3" fmla="*/ 0 w 3333750"/>
              <a:gd name="connsiteY3" fmla="*/ 348615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0" h="3486150">
                <a:moveTo>
                  <a:pt x="0" y="0"/>
                </a:moveTo>
                <a:lnTo>
                  <a:pt x="3333750" y="0"/>
                </a:lnTo>
                <a:lnTo>
                  <a:pt x="3333750" y="3486150"/>
                </a:lnTo>
                <a:lnTo>
                  <a:pt x="0" y="34861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70793ED-0BD1-948C-08AC-57D4781AE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368" y="3986212"/>
            <a:ext cx="3314700" cy="190500"/>
          </a:xfrm>
          <a:custGeom>
            <a:avLst/>
            <a:gdLst>
              <a:gd name="connsiteX0" fmla="*/ -1 w 3314700"/>
              <a:gd name="connsiteY0" fmla="*/ -1 h 190500"/>
              <a:gd name="connsiteX1" fmla="*/ 3314700 w 3314700"/>
              <a:gd name="connsiteY1" fmla="*/ -1 h 190500"/>
              <a:gd name="connsiteX2" fmla="*/ 3314700 w 3314700"/>
              <a:gd name="connsiteY2" fmla="*/ 190500 h 190500"/>
              <a:gd name="connsiteX3" fmla="*/ -1 w 3314700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190500">
                <a:moveTo>
                  <a:pt x="-1" y="-1"/>
                </a:moveTo>
                <a:lnTo>
                  <a:pt x="3314700" y="-1"/>
                </a:lnTo>
                <a:lnTo>
                  <a:pt x="3314700" y="190500"/>
                </a:lnTo>
                <a:lnTo>
                  <a:pt x="-1" y="190500"/>
                </a:lnTo>
                <a:close/>
              </a:path>
            </a:pathLst>
          </a:custGeom>
        </p:spPr>
      </p:pic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385FCD63-EB30-48DA-4FFE-6F8816848086}"/>
              </a:ext>
            </a:extLst>
          </p:cNvPr>
          <p:cNvSpPr/>
          <p:nvPr/>
        </p:nvSpPr>
        <p:spPr>
          <a:xfrm>
            <a:off x="6047581" y="3309937"/>
            <a:ext cx="3238500" cy="2857500"/>
          </a:xfrm>
          <a:custGeom>
            <a:avLst/>
            <a:gdLst>
              <a:gd name="connsiteX0" fmla="*/ 3228975 w 3238500"/>
              <a:gd name="connsiteY0" fmla="*/ 0 h 2857500"/>
              <a:gd name="connsiteX1" fmla="*/ 3238500 w 3238500"/>
              <a:gd name="connsiteY1" fmla="*/ 9525 h 2857500"/>
              <a:gd name="connsiteX2" fmla="*/ 3238500 w 3238500"/>
              <a:gd name="connsiteY2" fmla="*/ 2847975 h 2857500"/>
              <a:gd name="connsiteX3" fmla="*/ 3228975 w 3238500"/>
              <a:gd name="connsiteY3" fmla="*/ 2857500 h 2857500"/>
              <a:gd name="connsiteX4" fmla="*/ 9525 w 3238500"/>
              <a:gd name="connsiteY4" fmla="*/ 2857500 h 2857500"/>
              <a:gd name="connsiteX5" fmla="*/ 0 w 3238500"/>
              <a:gd name="connsiteY5" fmla="*/ 2847975 h 2857500"/>
              <a:gd name="connsiteX6" fmla="*/ 0 w 3238500"/>
              <a:gd name="connsiteY6" fmla="*/ 9525 h 2857500"/>
              <a:gd name="connsiteX7" fmla="*/ 9525 w 3238500"/>
              <a:gd name="connsiteY7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500" h="2857500">
                <a:moveTo>
                  <a:pt x="3228975" y="0"/>
                </a:moveTo>
                <a:cubicBezTo>
                  <a:pt x="3234236" y="0"/>
                  <a:pt x="3238500" y="4264"/>
                  <a:pt x="3238500" y="9525"/>
                </a:cubicBezTo>
                <a:lnTo>
                  <a:pt x="3238500" y="2847975"/>
                </a:lnTo>
                <a:cubicBezTo>
                  <a:pt x="3238500" y="2853236"/>
                  <a:pt x="3234236" y="2857500"/>
                  <a:pt x="3228975" y="2857500"/>
                </a:cubicBezTo>
                <a:lnTo>
                  <a:pt x="9525" y="2857500"/>
                </a:lnTo>
                <a:cubicBezTo>
                  <a:pt x="4265" y="2857500"/>
                  <a:pt x="0" y="2853236"/>
                  <a:pt x="0" y="2847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E3E7DB0D-9D59-EA91-EFDD-8D70DC274F5F}"/>
              </a:ext>
            </a:extLst>
          </p:cNvPr>
          <p:cNvSpPr/>
          <p:nvPr/>
        </p:nvSpPr>
        <p:spPr>
          <a:xfrm>
            <a:off x="6047581" y="3309937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4"/>
                  <a:pt x="1333500" y="9525"/>
                </a:cubicBezTo>
                <a:lnTo>
                  <a:pt x="1333500" y="561975"/>
                </a:lnTo>
                <a:cubicBezTo>
                  <a:pt x="1333500" y="567236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9" name="グラフィックス 3">
            <a:extLst>
              <a:ext uri="{FF2B5EF4-FFF2-40B4-BE49-F238E27FC236}">
                <a16:creationId xmlns:a16="http://schemas.microsoft.com/office/drawing/2014/main" id="{B69591C5-A3BC-7D34-FCDC-4EE0D5674ED1}"/>
              </a:ext>
            </a:extLst>
          </p:cNvPr>
          <p:cNvGrpSpPr/>
          <p:nvPr/>
        </p:nvGrpSpPr>
        <p:grpSpPr>
          <a:xfrm>
            <a:off x="6185693" y="3457574"/>
            <a:ext cx="1123950" cy="304800"/>
            <a:chOff x="6185693" y="3457574"/>
            <a:chExt cx="1123950" cy="304800"/>
          </a:xfrm>
        </p:grpSpPr>
        <p:grpSp>
          <p:nvGrpSpPr>
            <p:cNvPr id="20" name="グラフィックス 3">
              <a:extLst>
                <a:ext uri="{FF2B5EF4-FFF2-40B4-BE49-F238E27FC236}">
                  <a16:creationId xmlns:a16="http://schemas.microsoft.com/office/drawing/2014/main" id="{0A062416-7A17-E197-BAB8-98DFEEB1E099}"/>
                </a:ext>
              </a:extLst>
            </p:cNvPr>
            <p:cNvGrpSpPr/>
            <p:nvPr/>
          </p:nvGrpSpPr>
          <p:grpSpPr>
            <a:xfrm>
              <a:off x="6185693" y="3457574"/>
              <a:ext cx="285750" cy="257175"/>
              <a:chOff x="6185693" y="3457574"/>
              <a:chExt cx="285750" cy="257175"/>
            </a:xfrm>
          </p:grpSpPr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1CCFFC91-88B2-C6E2-2373-F3C7D72D4B1A}"/>
                  </a:ext>
                </a:extLst>
              </p:cNvPr>
              <p:cNvSpPr/>
              <p:nvPr/>
            </p:nvSpPr>
            <p:spPr>
              <a:xfrm>
                <a:off x="6185693" y="3571874"/>
                <a:ext cx="57150" cy="28575"/>
              </a:xfrm>
              <a:custGeom>
                <a:avLst/>
                <a:gdLst>
                  <a:gd name="connsiteX0" fmla="*/ 57516 w 57150"/>
                  <a:gd name="connsiteY0" fmla="*/ 123 h 28575"/>
                  <a:gd name="connsiteX1" fmla="*/ 366 w 57150"/>
                  <a:gd name="connsiteY1" fmla="*/ 123 h 28575"/>
                  <a:gd name="connsiteX2" fmla="*/ 366 w 57150"/>
                  <a:gd name="connsiteY2" fmla="*/ 28698 h 28575"/>
                  <a:gd name="connsiteX3" fmla="*/ 57516 w 57150"/>
                  <a:gd name="connsiteY3" fmla="*/ 2869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8575">
                    <a:moveTo>
                      <a:pt x="57516" y="123"/>
                    </a:moveTo>
                    <a:lnTo>
                      <a:pt x="366" y="123"/>
                    </a:lnTo>
                    <a:lnTo>
                      <a:pt x="366" y="28698"/>
                    </a:lnTo>
                    <a:lnTo>
                      <a:pt x="57516" y="2869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2B6A3CA7-ACC7-F0C3-A227-66C1BE888BEE}"/>
                  </a:ext>
                </a:extLst>
              </p:cNvPr>
              <p:cNvSpPr/>
              <p:nvPr/>
            </p:nvSpPr>
            <p:spPr>
              <a:xfrm>
                <a:off x="6228556" y="3514724"/>
                <a:ext cx="142875" cy="142875"/>
              </a:xfrm>
              <a:custGeom>
                <a:avLst/>
                <a:gdLst>
                  <a:gd name="connsiteX0" fmla="*/ 369 w 142875"/>
                  <a:gd name="connsiteY0" fmla="*/ 123 h 142875"/>
                  <a:gd name="connsiteX1" fmla="*/ 143244 w 142875"/>
                  <a:gd name="connsiteY1" fmla="*/ 123 h 142875"/>
                  <a:gd name="connsiteX2" fmla="*/ 143244 w 142875"/>
                  <a:gd name="connsiteY2" fmla="*/ 142998 h 142875"/>
                  <a:gd name="connsiteX3" fmla="*/ 369 w 142875"/>
                  <a:gd name="connsiteY3" fmla="*/ 1429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142875">
                    <a:moveTo>
                      <a:pt x="369" y="123"/>
                    </a:moveTo>
                    <a:lnTo>
                      <a:pt x="143244" y="123"/>
                    </a:lnTo>
                    <a:lnTo>
                      <a:pt x="143244" y="142998"/>
                    </a:lnTo>
                    <a:lnTo>
                      <a:pt x="369" y="14299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B57C0771-A820-AEDC-092D-BB39B8BF6ECC}"/>
                  </a:ext>
                </a:extLst>
              </p:cNvPr>
              <p:cNvSpPr/>
              <p:nvPr/>
            </p:nvSpPr>
            <p:spPr>
              <a:xfrm>
                <a:off x="6404720" y="3571874"/>
                <a:ext cx="66722" cy="28575"/>
              </a:xfrm>
              <a:custGeom>
                <a:avLst/>
                <a:gdLst>
                  <a:gd name="connsiteX0" fmla="*/ 67096 w 66722"/>
                  <a:gd name="connsiteY0" fmla="*/ 123 h 28575"/>
                  <a:gd name="connsiteX1" fmla="*/ 373 w 66722"/>
                  <a:gd name="connsiteY1" fmla="*/ 123 h 28575"/>
                  <a:gd name="connsiteX2" fmla="*/ 373 w 66722"/>
                  <a:gd name="connsiteY2" fmla="*/ 28698 h 28575"/>
                  <a:gd name="connsiteX3" fmla="*/ 67096 w 66722"/>
                  <a:gd name="connsiteY3" fmla="*/ 2869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2" h="28575">
                    <a:moveTo>
                      <a:pt x="67096" y="123"/>
                    </a:moveTo>
                    <a:lnTo>
                      <a:pt x="373" y="123"/>
                    </a:lnTo>
                    <a:lnTo>
                      <a:pt x="373" y="28698"/>
                    </a:lnTo>
                    <a:lnTo>
                      <a:pt x="67096" y="2869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DE587873-4DE1-8826-7AB7-5349CC11D1D3}"/>
                  </a:ext>
                </a:extLst>
              </p:cNvPr>
              <p:cNvSpPr/>
              <p:nvPr/>
            </p:nvSpPr>
            <p:spPr>
              <a:xfrm>
                <a:off x="6271418" y="3457574"/>
                <a:ext cx="157162" cy="257175"/>
              </a:xfrm>
              <a:custGeom>
                <a:avLst/>
                <a:gdLst>
                  <a:gd name="connsiteX0" fmla="*/ 128958 w 157162"/>
                  <a:gd name="connsiteY0" fmla="*/ 28698 h 257175"/>
                  <a:gd name="connsiteX1" fmla="*/ 128958 w 157162"/>
                  <a:gd name="connsiteY1" fmla="*/ 228723 h 257175"/>
                  <a:gd name="connsiteX2" fmla="*/ 370 w 157162"/>
                  <a:gd name="connsiteY2" fmla="*/ 228723 h 257175"/>
                  <a:gd name="connsiteX3" fmla="*/ 370 w 157162"/>
                  <a:gd name="connsiteY3" fmla="*/ 257298 h 257175"/>
                  <a:gd name="connsiteX4" fmla="*/ 157533 w 157162"/>
                  <a:gd name="connsiteY4" fmla="*/ 257298 h 257175"/>
                  <a:gd name="connsiteX5" fmla="*/ 157533 w 157162"/>
                  <a:gd name="connsiteY5" fmla="*/ 228723 h 257175"/>
                  <a:gd name="connsiteX6" fmla="*/ 157533 w 157162"/>
                  <a:gd name="connsiteY6" fmla="*/ 28698 h 257175"/>
                  <a:gd name="connsiteX7" fmla="*/ 157533 w 157162"/>
                  <a:gd name="connsiteY7" fmla="*/ 123 h 257175"/>
                  <a:gd name="connsiteX8" fmla="*/ 370 w 157162"/>
                  <a:gd name="connsiteY8" fmla="*/ 123 h 257175"/>
                  <a:gd name="connsiteX9" fmla="*/ 370 w 157162"/>
                  <a:gd name="connsiteY9" fmla="*/ 28698 h 257175"/>
                  <a:gd name="connsiteX10" fmla="*/ 28945 w 157162"/>
                  <a:gd name="connsiteY10" fmla="*/ 57273 h 257175"/>
                  <a:gd name="connsiteX11" fmla="*/ 100383 w 157162"/>
                  <a:gd name="connsiteY11" fmla="*/ 57273 h 257175"/>
                  <a:gd name="connsiteX12" fmla="*/ 100383 w 157162"/>
                  <a:gd name="connsiteY12" fmla="*/ 200148 h 257175"/>
                  <a:gd name="connsiteX13" fmla="*/ 28945 w 157162"/>
                  <a:gd name="connsiteY13" fmla="*/ 20014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7162" h="257175">
                    <a:moveTo>
                      <a:pt x="128958" y="28698"/>
                    </a:moveTo>
                    <a:lnTo>
                      <a:pt x="128958" y="228723"/>
                    </a:lnTo>
                    <a:lnTo>
                      <a:pt x="370" y="228723"/>
                    </a:lnTo>
                    <a:lnTo>
                      <a:pt x="370" y="257298"/>
                    </a:lnTo>
                    <a:lnTo>
                      <a:pt x="157533" y="257298"/>
                    </a:lnTo>
                    <a:lnTo>
                      <a:pt x="157533" y="228723"/>
                    </a:lnTo>
                    <a:lnTo>
                      <a:pt x="157533" y="28698"/>
                    </a:lnTo>
                    <a:lnTo>
                      <a:pt x="157533" y="123"/>
                    </a:lnTo>
                    <a:lnTo>
                      <a:pt x="370" y="123"/>
                    </a:lnTo>
                    <a:lnTo>
                      <a:pt x="370" y="28698"/>
                    </a:lnTo>
                    <a:close/>
                    <a:moveTo>
                      <a:pt x="28945" y="57273"/>
                    </a:moveTo>
                    <a:lnTo>
                      <a:pt x="100383" y="57273"/>
                    </a:lnTo>
                    <a:lnTo>
                      <a:pt x="100383" y="200148"/>
                    </a:lnTo>
                    <a:lnTo>
                      <a:pt x="28945" y="20014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A07AC406-5240-23B2-58A7-CD44676FC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0993" y="3457574"/>
              <a:ext cx="628650" cy="304800"/>
            </a:xfrm>
            <a:custGeom>
              <a:avLst/>
              <a:gdLst>
                <a:gd name="connsiteX0" fmla="*/ -1 w 628650"/>
                <a:gd name="connsiteY0" fmla="*/ -1 h 304800"/>
                <a:gd name="connsiteX1" fmla="*/ 628650 w 628650"/>
                <a:gd name="connsiteY1" fmla="*/ -1 h 304800"/>
                <a:gd name="connsiteX2" fmla="*/ 628650 w 628650"/>
                <a:gd name="connsiteY2" fmla="*/ 304800 h 304800"/>
                <a:gd name="connsiteX3" fmla="*/ -1 w 6286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304800">
                  <a:moveTo>
                    <a:pt x="-1" y="-1"/>
                  </a:moveTo>
                  <a:lnTo>
                    <a:pt x="628650" y="-1"/>
                  </a:lnTo>
                  <a:lnTo>
                    <a:pt x="6286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4BFB4DC3-B833-F1B0-CC21-237109306B13}"/>
              </a:ext>
            </a:extLst>
          </p:cNvPr>
          <p:cNvSpPr/>
          <p:nvPr/>
        </p:nvSpPr>
        <p:spPr>
          <a:xfrm>
            <a:off x="10143331" y="4357687"/>
            <a:ext cx="3143250" cy="2952750"/>
          </a:xfrm>
          <a:custGeom>
            <a:avLst/>
            <a:gdLst>
              <a:gd name="connsiteX0" fmla="*/ 3133725 w 3143250"/>
              <a:gd name="connsiteY0" fmla="*/ 0 h 2952750"/>
              <a:gd name="connsiteX1" fmla="*/ 3143250 w 3143250"/>
              <a:gd name="connsiteY1" fmla="*/ 9525 h 2952750"/>
              <a:gd name="connsiteX2" fmla="*/ 3143250 w 3143250"/>
              <a:gd name="connsiteY2" fmla="*/ 2943225 h 2952750"/>
              <a:gd name="connsiteX3" fmla="*/ 3133725 w 3143250"/>
              <a:gd name="connsiteY3" fmla="*/ 2952750 h 2952750"/>
              <a:gd name="connsiteX4" fmla="*/ 9525 w 3143250"/>
              <a:gd name="connsiteY4" fmla="*/ 2952750 h 2952750"/>
              <a:gd name="connsiteX5" fmla="*/ 0 w 3143250"/>
              <a:gd name="connsiteY5" fmla="*/ 2943225 h 2952750"/>
              <a:gd name="connsiteX6" fmla="*/ 0 w 3143250"/>
              <a:gd name="connsiteY6" fmla="*/ 9525 h 2952750"/>
              <a:gd name="connsiteX7" fmla="*/ 9525 w 3143250"/>
              <a:gd name="connsiteY7" fmla="*/ 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3250" h="2952750">
                <a:moveTo>
                  <a:pt x="3133725" y="0"/>
                </a:moveTo>
                <a:cubicBezTo>
                  <a:pt x="3138985" y="0"/>
                  <a:pt x="3143250" y="4264"/>
                  <a:pt x="3143250" y="9525"/>
                </a:cubicBezTo>
                <a:lnTo>
                  <a:pt x="3143250" y="2943225"/>
                </a:lnTo>
                <a:cubicBezTo>
                  <a:pt x="3143250" y="2948486"/>
                  <a:pt x="3138985" y="2952750"/>
                  <a:pt x="3133725" y="2952750"/>
                </a:cubicBezTo>
                <a:lnTo>
                  <a:pt x="9525" y="2952750"/>
                </a:lnTo>
                <a:cubicBezTo>
                  <a:pt x="4264" y="2952750"/>
                  <a:pt x="0" y="2948486"/>
                  <a:pt x="0" y="2943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8" name="グラフィックス 3">
            <a:extLst>
              <a:ext uri="{FF2B5EF4-FFF2-40B4-BE49-F238E27FC236}">
                <a16:creationId xmlns:a16="http://schemas.microsoft.com/office/drawing/2014/main" id="{F16BA409-79CF-1965-DC14-838366A3CCC3}"/>
              </a:ext>
            </a:extLst>
          </p:cNvPr>
          <p:cNvGrpSpPr/>
          <p:nvPr/>
        </p:nvGrpSpPr>
        <p:grpSpPr>
          <a:xfrm>
            <a:off x="2809081" y="5691187"/>
            <a:ext cx="3048000" cy="2095500"/>
            <a:chOff x="2809081" y="5691187"/>
            <a:chExt cx="3048000" cy="2095500"/>
          </a:xfrm>
        </p:grpSpPr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2DD5AA8A-C2A0-6CC1-3137-B4AE9617FF65}"/>
                </a:ext>
              </a:extLst>
            </p:cNvPr>
            <p:cNvSpPr/>
            <p:nvPr/>
          </p:nvSpPr>
          <p:spPr>
            <a:xfrm>
              <a:off x="2809081" y="5691187"/>
              <a:ext cx="3048000" cy="2095500"/>
            </a:xfrm>
            <a:custGeom>
              <a:avLst/>
              <a:gdLst>
                <a:gd name="connsiteX0" fmla="*/ 0 w 3048000"/>
                <a:gd name="connsiteY0" fmla="*/ 0 h 2095500"/>
                <a:gd name="connsiteX1" fmla="*/ 3048000 w 3048000"/>
                <a:gd name="connsiteY1" fmla="*/ 0 h 2095500"/>
                <a:gd name="connsiteX2" fmla="*/ 3048000 w 3048000"/>
                <a:gd name="connsiteY2" fmla="*/ 2095500 h 2095500"/>
                <a:gd name="connsiteX3" fmla="*/ 0 w 304800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2095500">
                  <a:moveTo>
                    <a:pt x="0" y="0"/>
                  </a:moveTo>
                  <a:lnTo>
                    <a:pt x="3048000" y="0"/>
                  </a:lnTo>
                  <a:lnTo>
                    <a:pt x="3048000" y="2095500"/>
                  </a:lnTo>
                  <a:lnTo>
                    <a:pt x="0" y="20955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4B879EA4-AB55-8877-80F7-4A1F039F5528}"/>
                </a:ext>
              </a:extLst>
            </p:cNvPr>
            <p:cNvSpPr/>
            <p:nvPr/>
          </p:nvSpPr>
          <p:spPr>
            <a:xfrm>
              <a:off x="2809081" y="5691187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148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148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148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148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C0609531-68AA-221A-47C0-9BBCB2222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118" y="5757862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33" name="グラフィックス 3">
            <a:extLst>
              <a:ext uri="{FF2B5EF4-FFF2-40B4-BE49-F238E27FC236}">
                <a16:creationId xmlns:a16="http://schemas.microsoft.com/office/drawing/2014/main" id="{680732C9-6C47-7DEB-2B9E-D373A01528EA}"/>
              </a:ext>
            </a:extLst>
          </p:cNvPr>
          <p:cNvGrpSpPr/>
          <p:nvPr/>
        </p:nvGrpSpPr>
        <p:grpSpPr>
          <a:xfrm>
            <a:off x="2809081" y="3843337"/>
            <a:ext cx="2000250" cy="1619250"/>
            <a:chOff x="2809081" y="3843337"/>
            <a:chExt cx="2000250" cy="1619250"/>
          </a:xfrm>
        </p:grpSpPr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88BB965F-077E-B9A4-6C66-1B1578EEA814}"/>
                </a:ext>
              </a:extLst>
            </p:cNvPr>
            <p:cNvSpPr/>
            <p:nvPr/>
          </p:nvSpPr>
          <p:spPr>
            <a:xfrm>
              <a:off x="2809081" y="3843337"/>
              <a:ext cx="2000250" cy="1619250"/>
            </a:xfrm>
            <a:custGeom>
              <a:avLst/>
              <a:gdLst>
                <a:gd name="connsiteX0" fmla="*/ 0 w 2000250"/>
                <a:gd name="connsiteY0" fmla="*/ 0 h 1619250"/>
                <a:gd name="connsiteX1" fmla="*/ 2000250 w 2000250"/>
                <a:gd name="connsiteY1" fmla="*/ 0 h 1619250"/>
                <a:gd name="connsiteX2" fmla="*/ 2000250 w 2000250"/>
                <a:gd name="connsiteY2" fmla="*/ 1619250 h 1619250"/>
                <a:gd name="connsiteX3" fmla="*/ 0 w 2000250"/>
                <a:gd name="connsiteY3" fmla="*/ 161925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0" h="1619250">
                  <a:moveTo>
                    <a:pt x="0" y="0"/>
                  </a:moveTo>
                  <a:lnTo>
                    <a:pt x="2000250" y="0"/>
                  </a:lnTo>
                  <a:lnTo>
                    <a:pt x="2000250" y="1619250"/>
                  </a:lnTo>
                  <a:lnTo>
                    <a:pt x="0" y="161925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508AC3A8-F9E5-ABF1-1218-B10348AB0C9A}"/>
                </a:ext>
              </a:extLst>
            </p:cNvPr>
            <p:cNvSpPr/>
            <p:nvPr/>
          </p:nvSpPr>
          <p:spPr>
            <a:xfrm>
              <a:off x="2809081" y="3843337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78288EC3-6AD7-DD6D-7360-6511638E1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118" y="3910012"/>
            <a:ext cx="1695450" cy="161925"/>
          </a:xfrm>
          <a:custGeom>
            <a:avLst/>
            <a:gdLst>
              <a:gd name="connsiteX0" fmla="*/ -1 w 1695450"/>
              <a:gd name="connsiteY0" fmla="*/ -1 h 161925"/>
              <a:gd name="connsiteX1" fmla="*/ 1695450 w 1695450"/>
              <a:gd name="connsiteY1" fmla="*/ -1 h 161925"/>
              <a:gd name="connsiteX2" fmla="*/ 1695450 w 1695450"/>
              <a:gd name="connsiteY2" fmla="*/ 161925 h 161925"/>
              <a:gd name="connsiteX3" fmla="*/ -1 w 16954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450" h="161925">
                <a:moveTo>
                  <a:pt x="-1" y="-1"/>
                </a:moveTo>
                <a:lnTo>
                  <a:pt x="1695450" y="-1"/>
                </a:lnTo>
                <a:lnTo>
                  <a:pt x="16954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87D18900-4DE0-928C-E2B9-AF31A73E5800}"/>
              </a:ext>
            </a:extLst>
          </p:cNvPr>
          <p:cNvSpPr/>
          <p:nvPr/>
        </p:nvSpPr>
        <p:spPr>
          <a:xfrm>
            <a:off x="4346130" y="4652962"/>
            <a:ext cx="1831276" cy="9525"/>
          </a:xfrm>
          <a:custGeom>
            <a:avLst/>
            <a:gdLst>
              <a:gd name="connsiteX0" fmla="*/ 0 w 1831276"/>
              <a:gd name="connsiteY0" fmla="*/ 0 h 9525"/>
              <a:gd name="connsiteX1" fmla="*/ 1831277 w 1831276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1276" h="9525">
                <a:moveTo>
                  <a:pt x="0" y="0"/>
                </a:moveTo>
                <a:lnTo>
                  <a:pt x="1831277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751EE902-0D53-1CC1-1BE5-C220456AEBF0}"/>
              </a:ext>
            </a:extLst>
          </p:cNvPr>
          <p:cNvSpPr/>
          <p:nvPr/>
        </p:nvSpPr>
        <p:spPr>
          <a:xfrm>
            <a:off x="4296123" y="461962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56FCD316-0FAD-E7A0-566A-DABF26C286EF}"/>
              </a:ext>
            </a:extLst>
          </p:cNvPr>
          <p:cNvSpPr/>
          <p:nvPr/>
        </p:nvSpPr>
        <p:spPr>
          <a:xfrm>
            <a:off x="6160738" y="46196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48197859-AF1E-06A2-AF94-7434C82FB6B4}"/>
              </a:ext>
            </a:extLst>
          </p:cNvPr>
          <p:cNvSpPr/>
          <p:nvPr/>
        </p:nvSpPr>
        <p:spPr>
          <a:xfrm>
            <a:off x="3332956" y="4443412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6" y="0"/>
                  <a:pt x="952500" y="4264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6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3" name="グラフィックス 3">
            <a:extLst>
              <a:ext uri="{FF2B5EF4-FFF2-40B4-BE49-F238E27FC236}">
                <a16:creationId xmlns:a16="http://schemas.microsoft.com/office/drawing/2014/main" id="{B95F4DA0-9BA0-8A1E-96B8-D73A4751E8CB}"/>
              </a:ext>
            </a:extLst>
          </p:cNvPr>
          <p:cNvGrpSpPr/>
          <p:nvPr/>
        </p:nvGrpSpPr>
        <p:grpSpPr>
          <a:xfrm>
            <a:off x="3380581" y="4500562"/>
            <a:ext cx="814387" cy="304800"/>
            <a:chOff x="3380581" y="4500562"/>
            <a:chExt cx="814387" cy="304800"/>
          </a:xfrm>
        </p:grpSpPr>
        <p:grpSp>
          <p:nvGrpSpPr>
            <p:cNvPr id="44" name="グラフィックス 3">
              <a:extLst>
                <a:ext uri="{FF2B5EF4-FFF2-40B4-BE49-F238E27FC236}">
                  <a16:creationId xmlns:a16="http://schemas.microsoft.com/office/drawing/2014/main" id="{67BC4378-36F5-8D2D-8CA7-ED737C17C641}"/>
                </a:ext>
              </a:extLst>
            </p:cNvPr>
            <p:cNvGrpSpPr/>
            <p:nvPr/>
          </p:nvGrpSpPr>
          <p:grpSpPr>
            <a:xfrm>
              <a:off x="3380581" y="4500562"/>
              <a:ext cx="304800" cy="304800"/>
              <a:chOff x="3380581" y="4500562"/>
              <a:chExt cx="304800" cy="304800"/>
            </a:xfrm>
          </p:grpSpPr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5D5A4BF6-98F0-4A0E-3A5D-A7A341DBEE15}"/>
                  </a:ext>
                </a:extLst>
              </p:cNvPr>
              <p:cNvSpPr/>
              <p:nvPr/>
            </p:nvSpPr>
            <p:spPr>
              <a:xfrm>
                <a:off x="3380581" y="4500562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6" name="フリーフォーム: 図形 45">
                <a:extLst>
                  <a:ext uri="{FF2B5EF4-FFF2-40B4-BE49-F238E27FC236}">
                    <a16:creationId xmlns:a16="http://schemas.microsoft.com/office/drawing/2014/main" id="{6FFC94C1-BAD4-B8D1-9585-EE56E18CE7C0}"/>
                  </a:ext>
                </a:extLst>
              </p:cNvPr>
              <p:cNvSpPr/>
              <p:nvPr/>
            </p:nvSpPr>
            <p:spPr>
              <a:xfrm>
                <a:off x="3444208" y="4614099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1 w 175831"/>
                  <a:gd name="connsiteY18" fmla="*/ 19717 h 78390"/>
                  <a:gd name="connsiteX19" fmla="*/ 175831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1" y="8954"/>
                      <a:pt x="175831" y="19717"/>
                    </a:cubicBezTo>
                    <a:lnTo>
                      <a:pt x="175831" y="56483"/>
                    </a:lnTo>
                    <a:cubicBezTo>
                      <a:pt x="175831" y="67246"/>
                      <a:pt x="168592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6DA02931-67D5-756A-F9D0-8D1CEC63C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47293" y="4586287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96BA6E75-2DE5-5130-157E-B3C098C126F5}"/>
              </a:ext>
            </a:extLst>
          </p:cNvPr>
          <p:cNvSpPr/>
          <p:nvPr/>
        </p:nvSpPr>
        <p:spPr>
          <a:xfrm>
            <a:off x="4382801" y="6519862"/>
            <a:ext cx="807529" cy="647700"/>
          </a:xfrm>
          <a:custGeom>
            <a:avLst/>
            <a:gdLst>
              <a:gd name="connsiteX0" fmla="*/ 807530 w 807529"/>
              <a:gd name="connsiteY0" fmla="*/ 0 h 647700"/>
              <a:gd name="connsiteX1" fmla="*/ 807530 w 807529"/>
              <a:gd name="connsiteY1" fmla="*/ 647700 h 647700"/>
              <a:gd name="connsiteX2" fmla="*/ 0 w 807529"/>
              <a:gd name="connsiteY2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529" h="647700">
                <a:moveTo>
                  <a:pt x="807530" y="0"/>
                </a:moveTo>
                <a:lnTo>
                  <a:pt x="807530" y="647700"/>
                </a:lnTo>
                <a:lnTo>
                  <a:pt x="0" y="64770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6B2F0060-8B23-82B2-869E-20987104516D}"/>
              </a:ext>
            </a:extLst>
          </p:cNvPr>
          <p:cNvSpPr/>
          <p:nvPr/>
        </p:nvSpPr>
        <p:spPr>
          <a:xfrm>
            <a:off x="4332795" y="713422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0BD645C5-E54C-69A5-B388-2DA22DDDAA80}"/>
              </a:ext>
            </a:extLst>
          </p:cNvPr>
          <p:cNvSpPr/>
          <p:nvPr/>
        </p:nvSpPr>
        <p:spPr>
          <a:xfrm>
            <a:off x="5727255" y="4862512"/>
            <a:ext cx="450151" cy="1447800"/>
          </a:xfrm>
          <a:custGeom>
            <a:avLst/>
            <a:gdLst>
              <a:gd name="connsiteX0" fmla="*/ 0 w 450151"/>
              <a:gd name="connsiteY0" fmla="*/ 1447800 h 1447800"/>
              <a:gd name="connsiteX1" fmla="*/ 225076 w 450151"/>
              <a:gd name="connsiteY1" fmla="*/ 1447800 h 1447800"/>
              <a:gd name="connsiteX2" fmla="*/ 225076 w 450151"/>
              <a:gd name="connsiteY2" fmla="*/ 0 h 1447800"/>
              <a:gd name="connsiteX3" fmla="*/ 450152 w 450151"/>
              <a:gd name="connsiteY3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151" h="1447800">
                <a:moveTo>
                  <a:pt x="0" y="1447800"/>
                </a:moveTo>
                <a:lnTo>
                  <a:pt x="225076" y="1447800"/>
                </a:lnTo>
                <a:lnTo>
                  <a:pt x="225076" y="0"/>
                </a:lnTo>
                <a:lnTo>
                  <a:pt x="450152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3CF3955F-038B-E5E3-CD1C-71E8518C20DA}"/>
              </a:ext>
            </a:extLst>
          </p:cNvPr>
          <p:cNvSpPr/>
          <p:nvPr/>
        </p:nvSpPr>
        <p:spPr>
          <a:xfrm>
            <a:off x="5677248" y="627697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4" name="フリーフォーム: 図形 53">
            <a:extLst>
              <a:ext uri="{FF2B5EF4-FFF2-40B4-BE49-F238E27FC236}">
                <a16:creationId xmlns:a16="http://schemas.microsoft.com/office/drawing/2014/main" id="{BEF00332-D4D8-A214-59D9-149A68855B67}"/>
              </a:ext>
            </a:extLst>
          </p:cNvPr>
          <p:cNvSpPr/>
          <p:nvPr/>
        </p:nvSpPr>
        <p:spPr>
          <a:xfrm>
            <a:off x="6160738" y="48291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B21859E9-E19E-C429-974D-3EFB1B3337A1}"/>
              </a:ext>
            </a:extLst>
          </p:cNvPr>
          <p:cNvSpPr/>
          <p:nvPr/>
        </p:nvSpPr>
        <p:spPr>
          <a:xfrm>
            <a:off x="4714081" y="6100762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5" y="0"/>
                  <a:pt x="952500" y="4265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5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7" name="グラフィックス 3">
            <a:extLst>
              <a:ext uri="{FF2B5EF4-FFF2-40B4-BE49-F238E27FC236}">
                <a16:creationId xmlns:a16="http://schemas.microsoft.com/office/drawing/2014/main" id="{B406FB52-7F68-1344-D081-65DC3E72F36A}"/>
              </a:ext>
            </a:extLst>
          </p:cNvPr>
          <p:cNvGrpSpPr/>
          <p:nvPr/>
        </p:nvGrpSpPr>
        <p:grpSpPr>
          <a:xfrm>
            <a:off x="4761706" y="6157912"/>
            <a:ext cx="814387" cy="304800"/>
            <a:chOff x="4761706" y="6157912"/>
            <a:chExt cx="814387" cy="304800"/>
          </a:xfrm>
        </p:grpSpPr>
        <p:grpSp>
          <p:nvGrpSpPr>
            <p:cNvPr id="58" name="グラフィックス 3">
              <a:extLst>
                <a:ext uri="{FF2B5EF4-FFF2-40B4-BE49-F238E27FC236}">
                  <a16:creationId xmlns:a16="http://schemas.microsoft.com/office/drawing/2014/main" id="{439E5B9F-BFD7-1495-C736-862F59F61991}"/>
                </a:ext>
              </a:extLst>
            </p:cNvPr>
            <p:cNvGrpSpPr/>
            <p:nvPr/>
          </p:nvGrpSpPr>
          <p:grpSpPr>
            <a:xfrm>
              <a:off x="4761706" y="6157912"/>
              <a:ext cx="304800" cy="304800"/>
              <a:chOff x="4761706" y="6157912"/>
              <a:chExt cx="304800" cy="304800"/>
            </a:xfrm>
          </p:grpSpPr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72F52B3E-7538-AD8F-B6FB-DBD2571F3C70}"/>
                  </a:ext>
                </a:extLst>
              </p:cNvPr>
              <p:cNvSpPr/>
              <p:nvPr/>
            </p:nvSpPr>
            <p:spPr>
              <a:xfrm>
                <a:off x="4761706" y="6157912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21D002D6-E7FB-6FC1-623B-928DD6A9D879}"/>
                  </a:ext>
                </a:extLst>
              </p:cNvPr>
              <p:cNvSpPr/>
              <p:nvPr/>
            </p:nvSpPr>
            <p:spPr>
              <a:xfrm>
                <a:off x="4825332" y="6271450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ED3D3014-BD50-5722-C099-712885FD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8418" y="6243637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D22A53ED-C679-B97C-3337-2D91B73E96E8}"/>
              </a:ext>
            </a:extLst>
          </p:cNvPr>
          <p:cNvSpPr/>
          <p:nvPr/>
        </p:nvSpPr>
        <p:spPr>
          <a:xfrm>
            <a:off x="12048331" y="6548437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4" name="グラフィックス 3">
            <a:extLst>
              <a:ext uri="{FF2B5EF4-FFF2-40B4-BE49-F238E27FC236}">
                <a16:creationId xmlns:a16="http://schemas.microsoft.com/office/drawing/2014/main" id="{3C020433-6E04-9818-94C1-CCF4A67DEC36}"/>
              </a:ext>
            </a:extLst>
          </p:cNvPr>
          <p:cNvGrpSpPr/>
          <p:nvPr/>
        </p:nvGrpSpPr>
        <p:grpSpPr>
          <a:xfrm>
            <a:off x="12186443" y="6686549"/>
            <a:ext cx="790575" cy="314325"/>
            <a:chOff x="12186443" y="6686549"/>
            <a:chExt cx="790575" cy="314325"/>
          </a:xfrm>
        </p:grpSpPr>
        <p:grpSp>
          <p:nvGrpSpPr>
            <p:cNvPr id="65" name="グラフィックス 3">
              <a:extLst>
                <a:ext uri="{FF2B5EF4-FFF2-40B4-BE49-F238E27FC236}">
                  <a16:creationId xmlns:a16="http://schemas.microsoft.com/office/drawing/2014/main" id="{2536733E-453C-90DB-7701-0933792A1275}"/>
                </a:ext>
              </a:extLst>
            </p:cNvPr>
            <p:cNvGrpSpPr/>
            <p:nvPr/>
          </p:nvGrpSpPr>
          <p:grpSpPr>
            <a:xfrm>
              <a:off x="12186443" y="6686549"/>
              <a:ext cx="285750" cy="285750"/>
              <a:chOff x="12186443" y="6686549"/>
              <a:chExt cx="285750" cy="285750"/>
            </a:xfrm>
          </p:grpSpPr>
          <p:sp>
            <p:nvSpPr>
              <p:cNvPr id="66" name="フリーフォーム: 図形 65">
                <a:extLst>
                  <a:ext uri="{FF2B5EF4-FFF2-40B4-BE49-F238E27FC236}">
                    <a16:creationId xmlns:a16="http://schemas.microsoft.com/office/drawing/2014/main" id="{467BFC4C-0F6B-A3C8-93B2-2CCC268E0615}"/>
                  </a:ext>
                </a:extLst>
              </p:cNvPr>
              <p:cNvSpPr/>
              <p:nvPr/>
            </p:nvSpPr>
            <p:spPr>
              <a:xfrm>
                <a:off x="12315031" y="6772274"/>
                <a:ext cx="28575" cy="142875"/>
              </a:xfrm>
              <a:custGeom>
                <a:avLst/>
                <a:gdLst>
                  <a:gd name="connsiteX0" fmla="*/ 1000 w 28575"/>
                  <a:gd name="connsiteY0" fmla="*/ 463 h 142875"/>
                  <a:gd name="connsiteX1" fmla="*/ 29575 w 28575"/>
                  <a:gd name="connsiteY1" fmla="*/ 463 h 142875"/>
                  <a:gd name="connsiteX2" fmla="*/ 29575 w 28575"/>
                  <a:gd name="connsiteY2" fmla="*/ 143338 h 142875"/>
                  <a:gd name="connsiteX3" fmla="*/ 1000 w 28575"/>
                  <a:gd name="connsiteY3" fmla="*/ 14333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42875">
                    <a:moveTo>
                      <a:pt x="1000" y="463"/>
                    </a:moveTo>
                    <a:lnTo>
                      <a:pt x="29575" y="463"/>
                    </a:lnTo>
                    <a:lnTo>
                      <a:pt x="29575" y="143338"/>
                    </a:lnTo>
                    <a:lnTo>
                      <a:pt x="1000" y="14333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7" name="フリーフォーム: 図形 66">
                <a:extLst>
                  <a:ext uri="{FF2B5EF4-FFF2-40B4-BE49-F238E27FC236}">
                    <a16:creationId xmlns:a16="http://schemas.microsoft.com/office/drawing/2014/main" id="{A10D05A2-9207-90AA-BE15-68163DFEAEE3}"/>
                  </a:ext>
                </a:extLst>
              </p:cNvPr>
              <p:cNvSpPr/>
              <p:nvPr/>
            </p:nvSpPr>
            <p:spPr>
              <a:xfrm>
                <a:off x="12186443" y="6929437"/>
                <a:ext cx="285750" cy="28575"/>
              </a:xfrm>
              <a:custGeom>
                <a:avLst/>
                <a:gdLst>
                  <a:gd name="connsiteX0" fmla="*/ 286750 w 285750"/>
                  <a:gd name="connsiteY0" fmla="*/ 467 h 28575"/>
                  <a:gd name="connsiteX1" fmla="*/ 1000 w 285750"/>
                  <a:gd name="connsiteY1" fmla="*/ 467 h 28575"/>
                  <a:gd name="connsiteX2" fmla="*/ 1000 w 285750"/>
                  <a:gd name="connsiteY2" fmla="*/ 29042 h 28575"/>
                  <a:gd name="connsiteX3" fmla="*/ 286750 w 285750"/>
                  <a:gd name="connsiteY3" fmla="*/ 29042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28575">
                    <a:moveTo>
                      <a:pt x="286750" y="467"/>
                    </a:moveTo>
                    <a:lnTo>
                      <a:pt x="1000" y="467"/>
                    </a:lnTo>
                    <a:lnTo>
                      <a:pt x="1000" y="29042"/>
                    </a:lnTo>
                    <a:lnTo>
                      <a:pt x="286750" y="2904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8" name="フリーフォーム: 図形 67">
                <a:extLst>
                  <a:ext uri="{FF2B5EF4-FFF2-40B4-BE49-F238E27FC236}">
                    <a16:creationId xmlns:a16="http://schemas.microsoft.com/office/drawing/2014/main" id="{0657AE11-64E5-8585-E5B1-BF4D3AB56E53}"/>
                  </a:ext>
                </a:extLst>
              </p:cNvPr>
              <p:cNvSpPr/>
              <p:nvPr/>
            </p:nvSpPr>
            <p:spPr>
              <a:xfrm>
                <a:off x="12186443" y="6686549"/>
                <a:ext cx="285750" cy="285750"/>
              </a:xfrm>
              <a:custGeom>
                <a:avLst/>
                <a:gdLst>
                  <a:gd name="connsiteX0" fmla="*/ 172450 w 285750"/>
                  <a:gd name="connsiteY0" fmla="*/ 229063 h 285750"/>
                  <a:gd name="connsiteX1" fmla="*/ 115300 w 285750"/>
                  <a:gd name="connsiteY1" fmla="*/ 229063 h 285750"/>
                  <a:gd name="connsiteX2" fmla="*/ 115300 w 285750"/>
                  <a:gd name="connsiteY2" fmla="*/ 286213 h 285750"/>
                  <a:gd name="connsiteX3" fmla="*/ 172450 w 285750"/>
                  <a:gd name="connsiteY3" fmla="*/ 286213 h 285750"/>
                  <a:gd name="connsiteX4" fmla="*/ 1000 w 285750"/>
                  <a:gd name="connsiteY4" fmla="*/ 463 h 285750"/>
                  <a:gd name="connsiteX5" fmla="*/ 286750 w 285750"/>
                  <a:gd name="connsiteY5" fmla="*/ 463 h 285750"/>
                  <a:gd name="connsiteX6" fmla="*/ 286750 w 285750"/>
                  <a:gd name="connsiteY6" fmla="*/ 86188 h 285750"/>
                  <a:gd name="connsiteX7" fmla="*/ 1000 w 285750"/>
                  <a:gd name="connsiteY7" fmla="*/ 8618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285750">
                    <a:moveTo>
                      <a:pt x="172450" y="229063"/>
                    </a:moveTo>
                    <a:lnTo>
                      <a:pt x="115300" y="229063"/>
                    </a:lnTo>
                    <a:lnTo>
                      <a:pt x="115300" y="286213"/>
                    </a:lnTo>
                    <a:lnTo>
                      <a:pt x="172450" y="286213"/>
                    </a:lnTo>
                    <a:close/>
                    <a:moveTo>
                      <a:pt x="1000" y="463"/>
                    </a:moveTo>
                    <a:lnTo>
                      <a:pt x="286750" y="463"/>
                    </a:lnTo>
                    <a:lnTo>
                      <a:pt x="286750" y="86188"/>
                    </a:lnTo>
                    <a:lnTo>
                      <a:pt x="1000" y="8618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9" name="フリーフォーム: 図形 68">
                <a:extLst>
                  <a:ext uri="{FF2B5EF4-FFF2-40B4-BE49-F238E27FC236}">
                    <a16:creationId xmlns:a16="http://schemas.microsoft.com/office/drawing/2014/main" id="{D9626712-BD1F-6C5B-B6F9-CB3C6233A959}"/>
                  </a:ext>
                </a:extLst>
              </p:cNvPr>
              <p:cNvSpPr/>
              <p:nvPr/>
            </p:nvSpPr>
            <p:spPr>
              <a:xfrm>
                <a:off x="12329318" y="6686549"/>
                <a:ext cx="142875" cy="85725"/>
              </a:xfrm>
              <a:custGeom>
                <a:avLst/>
                <a:gdLst>
                  <a:gd name="connsiteX0" fmla="*/ 1002 w 142875"/>
                  <a:gd name="connsiteY0" fmla="*/ 459 h 85725"/>
                  <a:gd name="connsiteX1" fmla="*/ 143877 w 142875"/>
                  <a:gd name="connsiteY1" fmla="*/ 459 h 85725"/>
                  <a:gd name="connsiteX2" fmla="*/ 143877 w 142875"/>
                  <a:gd name="connsiteY2" fmla="*/ 86184 h 85725"/>
                  <a:gd name="connsiteX3" fmla="*/ 1002 w 142875"/>
                  <a:gd name="connsiteY3" fmla="*/ 8618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002" y="459"/>
                    </a:moveTo>
                    <a:lnTo>
                      <a:pt x="143877" y="459"/>
                    </a:lnTo>
                    <a:lnTo>
                      <a:pt x="143877" y="86184"/>
                    </a:lnTo>
                    <a:lnTo>
                      <a:pt x="1002" y="8618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0" name="フリーフォーム: 図形 69">
                <a:extLst>
                  <a:ext uri="{FF2B5EF4-FFF2-40B4-BE49-F238E27FC236}">
                    <a16:creationId xmlns:a16="http://schemas.microsoft.com/office/drawing/2014/main" id="{D99C4BE7-BE87-460F-7E0A-3A3AF30021F7}"/>
                  </a:ext>
                </a:extLst>
              </p:cNvPr>
              <p:cNvSpPr/>
              <p:nvPr/>
            </p:nvSpPr>
            <p:spPr>
              <a:xfrm>
                <a:off x="12215018" y="6715124"/>
                <a:ext cx="28575" cy="28575"/>
              </a:xfrm>
              <a:custGeom>
                <a:avLst/>
                <a:gdLst>
                  <a:gd name="connsiteX0" fmla="*/ 996 w 28575"/>
                  <a:gd name="connsiteY0" fmla="*/ 459 h 28575"/>
                  <a:gd name="connsiteX1" fmla="*/ 29571 w 28575"/>
                  <a:gd name="connsiteY1" fmla="*/ 459 h 28575"/>
                  <a:gd name="connsiteX2" fmla="*/ 29571 w 28575"/>
                  <a:gd name="connsiteY2" fmla="*/ 29034 h 28575"/>
                  <a:gd name="connsiteX3" fmla="*/ 996 w 28575"/>
                  <a:gd name="connsiteY3" fmla="*/ 2903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96" y="459"/>
                    </a:moveTo>
                    <a:lnTo>
                      <a:pt x="29571" y="459"/>
                    </a:lnTo>
                    <a:lnTo>
                      <a:pt x="29571" y="29034"/>
                    </a:lnTo>
                    <a:lnTo>
                      <a:pt x="996" y="29034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1" name="フリーフォーム: 図形 70">
                <a:extLst>
                  <a:ext uri="{FF2B5EF4-FFF2-40B4-BE49-F238E27FC236}">
                    <a16:creationId xmlns:a16="http://schemas.microsoft.com/office/drawing/2014/main" id="{D65172C9-82CD-80D3-AF70-21698605CED6}"/>
                  </a:ext>
                </a:extLst>
              </p:cNvPr>
              <p:cNvSpPr/>
              <p:nvPr/>
            </p:nvSpPr>
            <p:spPr>
              <a:xfrm>
                <a:off x="12186443" y="6800849"/>
                <a:ext cx="285750" cy="85725"/>
              </a:xfrm>
              <a:custGeom>
                <a:avLst/>
                <a:gdLst>
                  <a:gd name="connsiteX0" fmla="*/ 1000 w 285750"/>
                  <a:gd name="connsiteY0" fmla="*/ 463 h 85725"/>
                  <a:gd name="connsiteX1" fmla="*/ 286750 w 285750"/>
                  <a:gd name="connsiteY1" fmla="*/ 463 h 85725"/>
                  <a:gd name="connsiteX2" fmla="*/ 286750 w 285750"/>
                  <a:gd name="connsiteY2" fmla="*/ 86188 h 85725"/>
                  <a:gd name="connsiteX3" fmla="*/ 1000 w 285750"/>
                  <a:gd name="connsiteY3" fmla="*/ 8618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85725">
                    <a:moveTo>
                      <a:pt x="1000" y="463"/>
                    </a:moveTo>
                    <a:lnTo>
                      <a:pt x="286750" y="463"/>
                    </a:lnTo>
                    <a:lnTo>
                      <a:pt x="286750" y="86188"/>
                    </a:lnTo>
                    <a:lnTo>
                      <a:pt x="1000" y="86188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2" name="フリーフォーム: 図形 71">
                <a:extLst>
                  <a:ext uri="{FF2B5EF4-FFF2-40B4-BE49-F238E27FC236}">
                    <a16:creationId xmlns:a16="http://schemas.microsoft.com/office/drawing/2014/main" id="{58F2BDAF-A8A8-5EB4-9AE4-169D72C000E7}"/>
                  </a:ext>
                </a:extLst>
              </p:cNvPr>
              <p:cNvSpPr/>
              <p:nvPr/>
            </p:nvSpPr>
            <p:spPr>
              <a:xfrm>
                <a:off x="12329318" y="6800849"/>
                <a:ext cx="142875" cy="85725"/>
              </a:xfrm>
              <a:custGeom>
                <a:avLst/>
                <a:gdLst>
                  <a:gd name="connsiteX0" fmla="*/ 1002 w 142875"/>
                  <a:gd name="connsiteY0" fmla="*/ 463 h 85725"/>
                  <a:gd name="connsiteX1" fmla="*/ 143877 w 142875"/>
                  <a:gd name="connsiteY1" fmla="*/ 463 h 85725"/>
                  <a:gd name="connsiteX2" fmla="*/ 143877 w 142875"/>
                  <a:gd name="connsiteY2" fmla="*/ 86188 h 85725"/>
                  <a:gd name="connsiteX3" fmla="*/ 1002 w 142875"/>
                  <a:gd name="connsiteY3" fmla="*/ 8618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002" y="463"/>
                    </a:moveTo>
                    <a:lnTo>
                      <a:pt x="143877" y="463"/>
                    </a:lnTo>
                    <a:lnTo>
                      <a:pt x="143877" y="86188"/>
                    </a:lnTo>
                    <a:lnTo>
                      <a:pt x="1002" y="86188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3" name="フリーフォーム: 図形 72">
                <a:extLst>
                  <a:ext uri="{FF2B5EF4-FFF2-40B4-BE49-F238E27FC236}">
                    <a16:creationId xmlns:a16="http://schemas.microsoft.com/office/drawing/2014/main" id="{910EE7FF-6292-5A64-99EF-1D7B36B17309}"/>
                  </a:ext>
                </a:extLst>
              </p:cNvPr>
              <p:cNvSpPr/>
              <p:nvPr/>
            </p:nvSpPr>
            <p:spPr>
              <a:xfrm>
                <a:off x="12215018" y="6829424"/>
                <a:ext cx="28575" cy="28575"/>
              </a:xfrm>
              <a:custGeom>
                <a:avLst/>
                <a:gdLst>
                  <a:gd name="connsiteX0" fmla="*/ 996 w 28575"/>
                  <a:gd name="connsiteY0" fmla="*/ 463 h 28575"/>
                  <a:gd name="connsiteX1" fmla="*/ 29571 w 28575"/>
                  <a:gd name="connsiteY1" fmla="*/ 463 h 28575"/>
                  <a:gd name="connsiteX2" fmla="*/ 29571 w 28575"/>
                  <a:gd name="connsiteY2" fmla="*/ 29038 h 28575"/>
                  <a:gd name="connsiteX3" fmla="*/ 996 w 28575"/>
                  <a:gd name="connsiteY3" fmla="*/ 2903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96" y="463"/>
                    </a:moveTo>
                    <a:lnTo>
                      <a:pt x="29571" y="463"/>
                    </a:lnTo>
                    <a:lnTo>
                      <a:pt x="29571" y="29038"/>
                    </a:lnTo>
                    <a:lnTo>
                      <a:pt x="996" y="29038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EC47BCE9-D5DD-9F53-59BD-A1DA6151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81743" y="6696074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76" name="フリーフォーム: 図形 75">
            <a:extLst>
              <a:ext uri="{FF2B5EF4-FFF2-40B4-BE49-F238E27FC236}">
                <a16:creationId xmlns:a16="http://schemas.microsoft.com/office/drawing/2014/main" id="{EB87279D-14B7-4016-6C09-79D152929C83}"/>
              </a:ext>
            </a:extLst>
          </p:cNvPr>
          <p:cNvSpPr/>
          <p:nvPr/>
        </p:nvSpPr>
        <p:spPr>
          <a:xfrm>
            <a:off x="4322127" y="6310312"/>
            <a:ext cx="331279" cy="9525"/>
          </a:xfrm>
          <a:custGeom>
            <a:avLst/>
            <a:gdLst>
              <a:gd name="connsiteX0" fmla="*/ 0 w 331279"/>
              <a:gd name="connsiteY0" fmla="*/ 0 h 9525"/>
              <a:gd name="connsiteX1" fmla="*/ 331280 w 331279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279" h="9525">
                <a:moveTo>
                  <a:pt x="0" y="0"/>
                </a:moveTo>
                <a:lnTo>
                  <a:pt x="33128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08DEC6F3-C189-3C3E-6065-FCA640AFD432}"/>
              </a:ext>
            </a:extLst>
          </p:cNvPr>
          <p:cNvSpPr/>
          <p:nvPr/>
        </p:nvSpPr>
        <p:spPr>
          <a:xfrm>
            <a:off x="4636738" y="62769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9" name="グラフィックス 3">
            <a:extLst>
              <a:ext uri="{FF2B5EF4-FFF2-40B4-BE49-F238E27FC236}">
                <a16:creationId xmlns:a16="http://schemas.microsoft.com/office/drawing/2014/main" id="{7E7B293A-CE13-A4D0-644F-50A35184BB20}"/>
              </a:ext>
            </a:extLst>
          </p:cNvPr>
          <p:cNvGrpSpPr/>
          <p:nvPr/>
        </p:nvGrpSpPr>
        <p:grpSpPr>
          <a:xfrm>
            <a:off x="4047331" y="6072187"/>
            <a:ext cx="274796" cy="476250"/>
            <a:chOff x="4047331" y="6072187"/>
            <a:chExt cx="274796" cy="476250"/>
          </a:xfrm>
        </p:grpSpPr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3B0B844D-C242-41B3-54EF-EB338F2496E7}"/>
                </a:ext>
              </a:extLst>
            </p:cNvPr>
            <p:cNvSpPr/>
            <p:nvPr/>
          </p:nvSpPr>
          <p:spPr>
            <a:xfrm>
              <a:off x="4047331" y="6072187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1" name="フリーフォーム: 図形 80">
              <a:extLst>
                <a:ext uri="{FF2B5EF4-FFF2-40B4-BE49-F238E27FC236}">
                  <a16:creationId xmlns:a16="http://schemas.microsoft.com/office/drawing/2014/main" id="{1B21578F-7158-107D-BC64-912837302371}"/>
                </a:ext>
              </a:extLst>
            </p:cNvPr>
            <p:cNvSpPr/>
            <p:nvPr/>
          </p:nvSpPr>
          <p:spPr>
            <a:xfrm>
              <a:off x="4047331" y="6073139"/>
              <a:ext cx="274796" cy="474344"/>
            </a:xfrm>
            <a:custGeom>
              <a:avLst/>
              <a:gdLst>
                <a:gd name="connsiteX0" fmla="*/ 258985 w 274796"/>
                <a:gd name="connsiteY0" fmla="*/ 0 h 474344"/>
                <a:gd name="connsiteX1" fmla="*/ 15812 w 274796"/>
                <a:gd name="connsiteY1" fmla="*/ 0 h 474344"/>
                <a:gd name="connsiteX2" fmla="*/ 0 w 274796"/>
                <a:gd name="connsiteY2" fmla="*/ 15812 h 474344"/>
                <a:gd name="connsiteX3" fmla="*/ 0 w 274796"/>
                <a:gd name="connsiteY3" fmla="*/ 458533 h 474344"/>
                <a:gd name="connsiteX4" fmla="*/ 15812 w 274796"/>
                <a:gd name="connsiteY4" fmla="*/ 474345 h 474344"/>
                <a:gd name="connsiteX5" fmla="*/ 258985 w 274796"/>
                <a:gd name="connsiteY5" fmla="*/ 474345 h 474344"/>
                <a:gd name="connsiteX6" fmla="*/ 274796 w 274796"/>
                <a:gd name="connsiteY6" fmla="*/ 458533 h 474344"/>
                <a:gd name="connsiteX7" fmla="*/ 274796 w 274796"/>
                <a:gd name="connsiteY7" fmla="*/ 15812 h 474344"/>
                <a:gd name="connsiteX8" fmla="*/ 258985 w 274796"/>
                <a:gd name="connsiteY8" fmla="*/ 0 h 474344"/>
                <a:gd name="connsiteX9" fmla="*/ 21526 w 274796"/>
                <a:gd name="connsiteY9" fmla="*/ 452819 h 474344"/>
                <a:gd name="connsiteX10" fmla="*/ 21526 w 274796"/>
                <a:gd name="connsiteY10" fmla="*/ 21526 h 474344"/>
                <a:gd name="connsiteX11" fmla="*/ 253270 w 274796"/>
                <a:gd name="connsiteY11" fmla="*/ 21526 h 474344"/>
                <a:gd name="connsiteX12" fmla="*/ 253270 w 274796"/>
                <a:gd name="connsiteY12" fmla="*/ 452819 h 474344"/>
                <a:gd name="connsiteX13" fmla="*/ 47816 w 274796"/>
                <a:gd name="connsiteY13" fmla="*/ 70009 h 474344"/>
                <a:gd name="connsiteX14" fmla="*/ 226981 w 274796"/>
                <a:gd name="connsiteY14" fmla="*/ 70009 h 474344"/>
                <a:gd name="connsiteX15" fmla="*/ 226981 w 274796"/>
                <a:gd name="connsiteY15" fmla="*/ 48482 h 474344"/>
                <a:gd name="connsiteX16" fmla="*/ 47816 w 274796"/>
                <a:gd name="connsiteY16" fmla="*/ 48482 h 474344"/>
                <a:gd name="connsiteX17" fmla="*/ 47816 w 274796"/>
                <a:gd name="connsiteY17" fmla="*/ 116014 h 474344"/>
                <a:gd name="connsiteX18" fmla="*/ 226981 w 274796"/>
                <a:gd name="connsiteY18" fmla="*/ 116014 h 474344"/>
                <a:gd name="connsiteX19" fmla="*/ 226981 w 274796"/>
                <a:gd name="connsiteY19" fmla="*/ 94393 h 474344"/>
                <a:gd name="connsiteX20" fmla="*/ 47816 w 274796"/>
                <a:gd name="connsiteY20" fmla="*/ 94393 h 474344"/>
                <a:gd name="connsiteX21" fmla="*/ 47816 w 274796"/>
                <a:gd name="connsiteY21" fmla="*/ 163735 h 474344"/>
                <a:gd name="connsiteX22" fmla="*/ 226981 w 274796"/>
                <a:gd name="connsiteY22" fmla="*/ 163735 h 474344"/>
                <a:gd name="connsiteX23" fmla="*/ 226981 w 274796"/>
                <a:gd name="connsiteY23" fmla="*/ 142208 h 474344"/>
                <a:gd name="connsiteX24" fmla="*/ 47816 w 274796"/>
                <a:gd name="connsiteY24" fmla="*/ 142208 h 474344"/>
                <a:gd name="connsiteX25" fmla="*/ 47816 w 274796"/>
                <a:gd name="connsiteY25" fmla="*/ 210407 h 474344"/>
                <a:gd name="connsiteX26" fmla="*/ 226981 w 274796"/>
                <a:gd name="connsiteY26" fmla="*/ 210407 h 474344"/>
                <a:gd name="connsiteX27" fmla="*/ 226981 w 274796"/>
                <a:gd name="connsiteY27" fmla="*/ 188786 h 474344"/>
                <a:gd name="connsiteX28" fmla="*/ 47816 w 274796"/>
                <a:gd name="connsiteY28" fmla="*/ 188786 h 47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4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2" name="図 81">
            <a:extLst>
              <a:ext uri="{FF2B5EF4-FFF2-40B4-BE49-F238E27FC236}">
                <a16:creationId xmlns:a16="http://schemas.microsoft.com/office/drawing/2014/main" id="{289E4289-8E46-4AEC-273F-29098CE0A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018" y="6615112"/>
            <a:ext cx="685800" cy="161925"/>
          </a:xfrm>
          <a:custGeom>
            <a:avLst/>
            <a:gdLst>
              <a:gd name="connsiteX0" fmla="*/ -1 w 685800"/>
              <a:gd name="connsiteY0" fmla="*/ -1 h 161925"/>
              <a:gd name="connsiteX1" fmla="*/ 685800 w 685800"/>
              <a:gd name="connsiteY1" fmla="*/ -1 h 161925"/>
              <a:gd name="connsiteX2" fmla="*/ 685800 w 685800"/>
              <a:gd name="connsiteY2" fmla="*/ 161925 h 161925"/>
              <a:gd name="connsiteX3" fmla="*/ -1 w 6858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61925">
                <a:moveTo>
                  <a:pt x="-1" y="-1"/>
                </a:moveTo>
                <a:lnTo>
                  <a:pt x="685800" y="-1"/>
                </a:lnTo>
                <a:lnTo>
                  <a:pt x="6858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953DDCDB-732B-272D-2AC9-D61578F0C1C5}"/>
              </a:ext>
            </a:extLst>
          </p:cNvPr>
          <p:cNvSpPr/>
          <p:nvPr/>
        </p:nvSpPr>
        <p:spPr>
          <a:xfrm>
            <a:off x="3285331" y="6310312"/>
            <a:ext cx="701325" cy="333375"/>
          </a:xfrm>
          <a:custGeom>
            <a:avLst/>
            <a:gdLst>
              <a:gd name="connsiteX0" fmla="*/ 0 w 701325"/>
              <a:gd name="connsiteY0" fmla="*/ 333375 h 333375"/>
              <a:gd name="connsiteX1" fmla="*/ 0 w 701325"/>
              <a:gd name="connsiteY1" fmla="*/ 0 h 333375"/>
              <a:gd name="connsiteX2" fmla="*/ 701326 w 701325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325" h="333375">
                <a:moveTo>
                  <a:pt x="0" y="333375"/>
                </a:moveTo>
                <a:lnTo>
                  <a:pt x="0" y="0"/>
                </a:ln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F8B12569-B193-6664-D90A-111F2FDC95FC}"/>
              </a:ext>
            </a:extLst>
          </p:cNvPr>
          <p:cNvSpPr/>
          <p:nvPr/>
        </p:nvSpPr>
        <p:spPr>
          <a:xfrm>
            <a:off x="3969988" y="62769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7" name="グラフィックス 3">
            <a:extLst>
              <a:ext uri="{FF2B5EF4-FFF2-40B4-BE49-F238E27FC236}">
                <a16:creationId xmlns:a16="http://schemas.microsoft.com/office/drawing/2014/main" id="{8AF10C8E-5938-B753-B637-E1900D09E86E}"/>
              </a:ext>
            </a:extLst>
          </p:cNvPr>
          <p:cNvGrpSpPr/>
          <p:nvPr/>
        </p:nvGrpSpPr>
        <p:grpSpPr>
          <a:xfrm>
            <a:off x="3094831" y="6643687"/>
            <a:ext cx="381000" cy="381000"/>
            <a:chOff x="3094831" y="6643687"/>
            <a:chExt cx="381000" cy="381000"/>
          </a:xfrm>
        </p:grpSpPr>
        <p:sp>
          <p:nvSpPr>
            <p:cNvPr id="88" name="フリーフォーム: 図形 87">
              <a:extLst>
                <a:ext uri="{FF2B5EF4-FFF2-40B4-BE49-F238E27FC236}">
                  <a16:creationId xmlns:a16="http://schemas.microsoft.com/office/drawing/2014/main" id="{C878E4B0-EE4C-55EC-D430-36B20655F82F}"/>
                </a:ext>
              </a:extLst>
            </p:cNvPr>
            <p:cNvSpPr/>
            <p:nvPr/>
          </p:nvSpPr>
          <p:spPr>
            <a:xfrm>
              <a:off x="3094831" y="6643687"/>
              <a:ext cx="381000" cy="381000"/>
            </a:xfrm>
            <a:custGeom>
              <a:avLst/>
              <a:gdLst>
                <a:gd name="connsiteX0" fmla="*/ 43434 w 381000"/>
                <a:gd name="connsiteY0" fmla="*/ 267557 h 381000"/>
                <a:gd name="connsiteX1" fmla="*/ 0 w 381000"/>
                <a:gd name="connsiteY1" fmla="*/ 223838 h 381000"/>
                <a:gd name="connsiteX2" fmla="*/ 0 w 381000"/>
                <a:gd name="connsiteY2" fmla="*/ 42958 h 381000"/>
                <a:gd name="connsiteX3" fmla="*/ 43910 w 381000"/>
                <a:gd name="connsiteY3" fmla="*/ 0 h 381000"/>
                <a:gd name="connsiteX4" fmla="*/ 337471 w 381000"/>
                <a:gd name="connsiteY4" fmla="*/ 0 h 381000"/>
                <a:gd name="connsiteX5" fmla="*/ 381000 w 381000"/>
                <a:gd name="connsiteY5" fmla="*/ 44768 h 381000"/>
                <a:gd name="connsiteX6" fmla="*/ 381000 w 381000"/>
                <a:gd name="connsiteY6" fmla="*/ 223933 h 381000"/>
                <a:gd name="connsiteX7" fmla="*/ 337566 w 381000"/>
                <a:gd name="connsiteY7" fmla="*/ 267557 h 381000"/>
                <a:gd name="connsiteX8" fmla="*/ 28670 w 381000"/>
                <a:gd name="connsiteY8" fmla="*/ 381000 h 381000"/>
                <a:gd name="connsiteX9" fmla="*/ 0 w 381000"/>
                <a:gd name="connsiteY9" fmla="*/ 352711 h 381000"/>
                <a:gd name="connsiteX10" fmla="*/ 0 w 381000"/>
                <a:gd name="connsiteY10" fmla="*/ 311087 h 381000"/>
                <a:gd name="connsiteX11" fmla="*/ 28194 w 381000"/>
                <a:gd name="connsiteY11" fmla="*/ 283273 h 381000"/>
                <a:gd name="connsiteX12" fmla="*/ 352806 w 381000"/>
                <a:gd name="connsiteY12" fmla="*/ 283273 h 381000"/>
                <a:gd name="connsiteX13" fmla="*/ 381000 w 381000"/>
                <a:gd name="connsiteY13" fmla="*/ 312420 h 381000"/>
                <a:gd name="connsiteX14" fmla="*/ 381000 w 381000"/>
                <a:gd name="connsiteY14" fmla="*/ 351758 h 381000"/>
                <a:gd name="connsiteX15" fmla="*/ 352330 w 381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000" h="381000">
                  <a:moveTo>
                    <a:pt x="43434" y="267557"/>
                  </a:moveTo>
                  <a:cubicBezTo>
                    <a:pt x="23813" y="267557"/>
                    <a:pt x="0" y="250984"/>
                    <a:pt x="0" y="223838"/>
                  </a:cubicBezTo>
                  <a:lnTo>
                    <a:pt x="0" y="42958"/>
                  </a:lnTo>
                  <a:cubicBezTo>
                    <a:pt x="0" y="19907"/>
                    <a:pt x="20098" y="0"/>
                    <a:pt x="43910" y="0"/>
                  </a:cubicBezTo>
                  <a:lnTo>
                    <a:pt x="337471" y="0"/>
                  </a:lnTo>
                  <a:cubicBezTo>
                    <a:pt x="359283" y="0"/>
                    <a:pt x="381000" y="18288"/>
                    <a:pt x="381000" y="44768"/>
                  </a:cubicBezTo>
                  <a:lnTo>
                    <a:pt x="381000" y="223933"/>
                  </a:lnTo>
                  <a:cubicBezTo>
                    <a:pt x="381000" y="248126"/>
                    <a:pt x="360045" y="267557"/>
                    <a:pt x="337566" y="267557"/>
                  </a:cubicBezTo>
                  <a:close/>
                  <a:moveTo>
                    <a:pt x="28670" y="381000"/>
                  </a:moveTo>
                  <a:cubicBezTo>
                    <a:pt x="12192" y="381000"/>
                    <a:pt x="0" y="367379"/>
                    <a:pt x="0" y="352711"/>
                  </a:cubicBezTo>
                  <a:lnTo>
                    <a:pt x="0" y="311087"/>
                  </a:lnTo>
                  <a:cubicBezTo>
                    <a:pt x="0" y="297275"/>
                    <a:pt x="11906" y="283273"/>
                    <a:pt x="28194" y="283273"/>
                  </a:cubicBezTo>
                  <a:lnTo>
                    <a:pt x="352806" y="283273"/>
                  </a:lnTo>
                  <a:cubicBezTo>
                    <a:pt x="367475" y="283273"/>
                    <a:pt x="381000" y="295942"/>
                    <a:pt x="381000" y="312420"/>
                  </a:cubicBezTo>
                  <a:lnTo>
                    <a:pt x="381000" y="351758"/>
                  </a:lnTo>
                  <a:cubicBezTo>
                    <a:pt x="381000" y="368808"/>
                    <a:pt x="367094" y="381000"/>
                    <a:pt x="352330" y="381000"/>
                  </a:cubicBezTo>
                  <a:close/>
                </a:path>
              </a:pathLst>
            </a:custGeom>
            <a:solidFill>
              <a:srgbClr val="D2D3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155C3466-90E2-E031-EB30-DECD9EACA9E4}"/>
                </a:ext>
              </a:extLst>
            </p:cNvPr>
            <p:cNvSpPr/>
            <p:nvPr/>
          </p:nvSpPr>
          <p:spPr>
            <a:xfrm>
              <a:off x="3094831" y="6851712"/>
              <a:ext cx="381000" cy="172974"/>
            </a:xfrm>
            <a:custGeom>
              <a:avLst/>
              <a:gdLst>
                <a:gd name="connsiteX0" fmla="*/ 381000 w 381000"/>
                <a:gd name="connsiteY0" fmla="*/ 0 h 172974"/>
                <a:gd name="connsiteX1" fmla="*/ 381000 w 381000"/>
                <a:gd name="connsiteY1" fmla="*/ 15907 h 172974"/>
                <a:gd name="connsiteX2" fmla="*/ 337566 w 381000"/>
                <a:gd name="connsiteY2" fmla="*/ 59531 h 172974"/>
                <a:gd name="connsiteX3" fmla="*/ 43434 w 381000"/>
                <a:gd name="connsiteY3" fmla="*/ 59531 h 172974"/>
                <a:gd name="connsiteX4" fmla="*/ 0 w 381000"/>
                <a:gd name="connsiteY4" fmla="*/ 15812 h 172974"/>
                <a:gd name="connsiteX5" fmla="*/ 0 w 381000"/>
                <a:gd name="connsiteY5" fmla="*/ 190 h 172974"/>
                <a:gd name="connsiteX6" fmla="*/ 43434 w 381000"/>
                <a:gd name="connsiteY6" fmla="*/ 43053 h 172974"/>
                <a:gd name="connsiteX7" fmla="*/ 338042 w 381000"/>
                <a:gd name="connsiteY7" fmla="*/ 43053 h 172974"/>
                <a:gd name="connsiteX8" fmla="*/ 381000 w 381000"/>
                <a:gd name="connsiteY8" fmla="*/ 0 h 172974"/>
                <a:gd name="connsiteX9" fmla="*/ 381000 w 381000"/>
                <a:gd name="connsiteY9" fmla="*/ 125730 h 172974"/>
                <a:gd name="connsiteX10" fmla="*/ 381000 w 381000"/>
                <a:gd name="connsiteY10" fmla="*/ 143732 h 172974"/>
                <a:gd name="connsiteX11" fmla="*/ 352330 w 381000"/>
                <a:gd name="connsiteY11" fmla="*/ 172974 h 172974"/>
                <a:gd name="connsiteX12" fmla="*/ 28670 w 381000"/>
                <a:gd name="connsiteY12" fmla="*/ 172974 h 172974"/>
                <a:gd name="connsiteX13" fmla="*/ 0 w 381000"/>
                <a:gd name="connsiteY13" fmla="*/ 144685 h 172974"/>
                <a:gd name="connsiteX14" fmla="*/ 0 w 381000"/>
                <a:gd name="connsiteY14" fmla="*/ 127921 h 172974"/>
                <a:gd name="connsiteX15" fmla="*/ 28194 w 381000"/>
                <a:gd name="connsiteY15" fmla="*/ 155829 h 172974"/>
                <a:gd name="connsiteX16" fmla="*/ 352806 w 381000"/>
                <a:gd name="connsiteY16" fmla="*/ 155829 h 172974"/>
                <a:gd name="connsiteX17" fmla="*/ 381000 w 381000"/>
                <a:gd name="connsiteY17" fmla="*/ 125730 h 17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0" h="172974">
                  <a:moveTo>
                    <a:pt x="381000" y="0"/>
                  </a:moveTo>
                  <a:lnTo>
                    <a:pt x="381000" y="15907"/>
                  </a:lnTo>
                  <a:cubicBezTo>
                    <a:pt x="381000" y="40005"/>
                    <a:pt x="360140" y="59531"/>
                    <a:pt x="337566" y="59531"/>
                  </a:cubicBezTo>
                  <a:lnTo>
                    <a:pt x="43434" y="59531"/>
                  </a:lnTo>
                  <a:cubicBezTo>
                    <a:pt x="23813" y="59531"/>
                    <a:pt x="0" y="42863"/>
                    <a:pt x="0" y="15812"/>
                  </a:cubicBezTo>
                  <a:lnTo>
                    <a:pt x="0" y="190"/>
                  </a:lnTo>
                  <a:cubicBezTo>
                    <a:pt x="0" y="23336"/>
                    <a:pt x="20765" y="43053"/>
                    <a:pt x="43434" y="43053"/>
                  </a:cubicBezTo>
                  <a:lnTo>
                    <a:pt x="338042" y="43053"/>
                  </a:lnTo>
                  <a:cubicBezTo>
                    <a:pt x="359759" y="43053"/>
                    <a:pt x="381000" y="24098"/>
                    <a:pt x="381000" y="0"/>
                  </a:cubicBezTo>
                  <a:close/>
                  <a:moveTo>
                    <a:pt x="381000" y="125730"/>
                  </a:moveTo>
                  <a:lnTo>
                    <a:pt x="381000" y="143732"/>
                  </a:lnTo>
                  <a:cubicBezTo>
                    <a:pt x="381000" y="160877"/>
                    <a:pt x="367094" y="172974"/>
                    <a:pt x="352330" y="172974"/>
                  </a:cubicBezTo>
                  <a:lnTo>
                    <a:pt x="28670" y="172974"/>
                  </a:lnTo>
                  <a:cubicBezTo>
                    <a:pt x="12192" y="172974"/>
                    <a:pt x="0" y="159353"/>
                    <a:pt x="0" y="144685"/>
                  </a:cubicBezTo>
                  <a:lnTo>
                    <a:pt x="0" y="127921"/>
                  </a:lnTo>
                  <a:cubicBezTo>
                    <a:pt x="0" y="141827"/>
                    <a:pt x="11906" y="155829"/>
                    <a:pt x="28194" y="155829"/>
                  </a:cubicBezTo>
                  <a:lnTo>
                    <a:pt x="352806" y="155829"/>
                  </a:lnTo>
                  <a:cubicBezTo>
                    <a:pt x="364236" y="155829"/>
                    <a:pt x="381000" y="146304"/>
                    <a:pt x="381000" y="12573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C97F4319-44B4-5FFD-10EA-A9C47BD13D9F}"/>
                </a:ext>
              </a:extLst>
            </p:cNvPr>
            <p:cNvSpPr/>
            <p:nvPr/>
          </p:nvSpPr>
          <p:spPr>
            <a:xfrm>
              <a:off x="3126072" y="6674071"/>
              <a:ext cx="320230" cy="304800"/>
            </a:xfrm>
            <a:custGeom>
              <a:avLst/>
              <a:gdLst>
                <a:gd name="connsiteX0" fmla="*/ 12573 w 320230"/>
                <a:gd name="connsiteY0" fmla="*/ 189357 h 304800"/>
                <a:gd name="connsiteX1" fmla="*/ 0 w 320230"/>
                <a:gd name="connsiteY1" fmla="*/ 176974 h 304800"/>
                <a:gd name="connsiteX2" fmla="*/ 0 w 320230"/>
                <a:gd name="connsiteY2" fmla="*/ 12668 h 304800"/>
                <a:gd name="connsiteX3" fmla="*/ 12859 w 320230"/>
                <a:gd name="connsiteY3" fmla="*/ 0 h 304800"/>
                <a:gd name="connsiteX4" fmla="*/ 305657 w 320230"/>
                <a:gd name="connsiteY4" fmla="*/ 0 h 304800"/>
                <a:gd name="connsiteX5" fmla="*/ 318802 w 320230"/>
                <a:gd name="connsiteY5" fmla="*/ 12954 h 304800"/>
                <a:gd name="connsiteX6" fmla="*/ 318802 w 320230"/>
                <a:gd name="connsiteY6" fmla="*/ 176594 h 304800"/>
                <a:gd name="connsiteX7" fmla="*/ 305562 w 320230"/>
                <a:gd name="connsiteY7" fmla="*/ 189357 h 304800"/>
                <a:gd name="connsiteX8" fmla="*/ 187357 w 320230"/>
                <a:gd name="connsiteY8" fmla="*/ 304800 h 304800"/>
                <a:gd name="connsiteX9" fmla="*/ 175927 w 320230"/>
                <a:gd name="connsiteY9" fmla="*/ 293561 h 304800"/>
                <a:gd name="connsiteX10" fmla="*/ 187547 w 320230"/>
                <a:gd name="connsiteY10" fmla="*/ 281559 h 304800"/>
                <a:gd name="connsiteX11" fmla="*/ 308515 w 320230"/>
                <a:gd name="connsiteY11" fmla="*/ 281559 h 304800"/>
                <a:gd name="connsiteX12" fmla="*/ 320231 w 320230"/>
                <a:gd name="connsiteY12" fmla="*/ 293180 h 304800"/>
                <a:gd name="connsiteX13" fmla="*/ 308800 w 320230"/>
                <a:gd name="connsiteY1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230" h="304800">
                  <a:moveTo>
                    <a:pt x="12573" y="189357"/>
                  </a:moveTo>
                  <a:cubicBezTo>
                    <a:pt x="6382" y="189357"/>
                    <a:pt x="0" y="183642"/>
                    <a:pt x="0" y="176974"/>
                  </a:cubicBezTo>
                  <a:lnTo>
                    <a:pt x="0" y="12668"/>
                  </a:lnTo>
                  <a:cubicBezTo>
                    <a:pt x="0" y="6287"/>
                    <a:pt x="5620" y="0"/>
                    <a:pt x="12859" y="0"/>
                  </a:cubicBezTo>
                  <a:lnTo>
                    <a:pt x="305657" y="0"/>
                  </a:lnTo>
                  <a:cubicBezTo>
                    <a:pt x="313373" y="0"/>
                    <a:pt x="318802" y="6287"/>
                    <a:pt x="318802" y="12954"/>
                  </a:cubicBezTo>
                  <a:lnTo>
                    <a:pt x="318802" y="176594"/>
                  </a:lnTo>
                  <a:cubicBezTo>
                    <a:pt x="318802" y="183071"/>
                    <a:pt x="313182" y="189357"/>
                    <a:pt x="305562" y="189357"/>
                  </a:cubicBezTo>
                  <a:close/>
                  <a:moveTo>
                    <a:pt x="187357" y="304800"/>
                  </a:moveTo>
                  <a:cubicBezTo>
                    <a:pt x="181261" y="304800"/>
                    <a:pt x="175927" y="298895"/>
                    <a:pt x="175927" y="293561"/>
                  </a:cubicBezTo>
                  <a:cubicBezTo>
                    <a:pt x="175927" y="286703"/>
                    <a:pt x="181642" y="281559"/>
                    <a:pt x="187547" y="281559"/>
                  </a:cubicBezTo>
                  <a:lnTo>
                    <a:pt x="308515" y="281559"/>
                  </a:lnTo>
                  <a:cubicBezTo>
                    <a:pt x="314420" y="281559"/>
                    <a:pt x="320231" y="286607"/>
                    <a:pt x="320231" y="293180"/>
                  </a:cubicBezTo>
                  <a:cubicBezTo>
                    <a:pt x="320231" y="298895"/>
                    <a:pt x="314896" y="304800"/>
                    <a:pt x="308800" y="3048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91" name="図 90">
            <a:extLst>
              <a:ext uri="{FF2B5EF4-FFF2-40B4-BE49-F238E27FC236}">
                <a16:creationId xmlns:a16="http://schemas.microsoft.com/office/drawing/2014/main" id="{5A4F2A63-1F7B-C632-CE16-EE139E6B30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668" y="7091362"/>
            <a:ext cx="685800" cy="304800"/>
          </a:xfrm>
          <a:custGeom>
            <a:avLst/>
            <a:gdLst>
              <a:gd name="connsiteX0" fmla="*/ -1 w 685800"/>
              <a:gd name="connsiteY0" fmla="*/ -1 h 304800"/>
              <a:gd name="connsiteX1" fmla="*/ 685800 w 685800"/>
              <a:gd name="connsiteY1" fmla="*/ -1 h 304800"/>
              <a:gd name="connsiteX2" fmla="*/ 685800 w 685800"/>
              <a:gd name="connsiteY2" fmla="*/ 304800 h 304800"/>
              <a:gd name="connsiteX3" fmla="*/ -1 w 685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304800">
                <a:moveTo>
                  <a:pt x="-1" y="-1"/>
                </a:moveTo>
                <a:lnTo>
                  <a:pt x="685800" y="-1"/>
                </a:lnTo>
                <a:lnTo>
                  <a:pt x="6858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93" name="グラフィックス 3">
            <a:extLst>
              <a:ext uri="{FF2B5EF4-FFF2-40B4-BE49-F238E27FC236}">
                <a16:creationId xmlns:a16="http://schemas.microsoft.com/office/drawing/2014/main" id="{56E38471-A72D-7D3E-32A6-EB0567697110}"/>
              </a:ext>
            </a:extLst>
          </p:cNvPr>
          <p:cNvGrpSpPr/>
          <p:nvPr/>
        </p:nvGrpSpPr>
        <p:grpSpPr>
          <a:xfrm>
            <a:off x="4047331" y="6929437"/>
            <a:ext cx="274796" cy="476250"/>
            <a:chOff x="4047331" y="6929437"/>
            <a:chExt cx="274796" cy="476250"/>
          </a:xfrm>
        </p:grpSpPr>
        <p:sp>
          <p:nvSpPr>
            <p:cNvPr id="94" name="フリーフォーム: 図形 93">
              <a:extLst>
                <a:ext uri="{FF2B5EF4-FFF2-40B4-BE49-F238E27FC236}">
                  <a16:creationId xmlns:a16="http://schemas.microsoft.com/office/drawing/2014/main" id="{F3C7F3AA-A975-07A4-4222-DA60CF557406}"/>
                </a:ext>
              </a:extLst>
            </p:cNvPr>
            <p:cNvSpPr/>
            <p:nvPr/>
          </p:nvSpPr>
          <p:spPr>
            <a:xfrm>
              <a:off x="4047331" y="6929437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A9BE15BB-839A-0B0C-7E53-100F7F764FEF}"/>
                </a:ext>
              </a:extLst>
            </p:cNvPr>
            <p:cNvSpPr/>
            <p:nvPr/>
          </p:nvSpPr>
          <p:spPr>
            <a:xfrm>
              <a:off x="4047331" y="6930389"/>
              <a:ext cx="274796" cy="474345"/>
            </a:xfrm>
            <a:custGeom>
              <a:avLst/>
              <a:gdLst>
                <a:gd name="connsiteX0" fmla="*/ 258985 w 274796"/>
                <a:gd name="connsiteY0" fmla="*/ 0 h 474345"/>
                <a:gd name="connsiteX1" fmla="*/ 15812 w 274796"/>
                <a:gd name="connsiteY1" fmla="*/ 0 h 474345"/>
                <a:gd name="connsiteX2" fmla="*/ 0 w 274796"/>
                <a:gd name="connsiteY2" fmla="*/ 15812 h 474345"/>
                <a:gd name="connsiteX3" fmla="*/ 0 w 274796"/>
                <a:gd name="connsiteY3" fmla="*/ 458533 h 474345"/>
                <a:gd name="connsiteX4" fmla="*/ 15812 w 274796"/>
                <a:gd name="connsiteY4" fmla="*/ 474345 h 474345"/>
                <a:gd name="connsiteX5" fmla="*/ 258985 w 274796"/>
                <a:gd name="connsiteY5" fmla="*/ 474345 h 474345"/>
                <a:gd name="connsiteX6" fmla="*/ 274796 w 274796"/>
                <a:gd name="connsiteY6" fmla="*/ 458533 h 474345"/>
                <a:gd name="connsiteX7" fmla="*/ 274796 w 274796"/>
                <a:gd name="connsiteY7" fmla="*/ 15812 h 474345"/>
                <a:gd name="connsiteX8" fmla="*/ 258985 w 274796"/>
                <a:gd name="connsiteY8" fmla="*/ 0 h 474345"/>
                <a:gd name="connsiteX9" fmla="*/ 21526 w 274796"/>
                <a:gd name="connsiteY9" fmla="*/ 452819 h 474345"/>
                <a:gd name="connsiteX10" fmla="*/ 21526 w 274796"/>
                <a:gd name="connsiteY10" fmla="*/ 21526 h 474345"/>
                <a:gd name="connsiteX11" fmla="*/ 253270 w 274796"/>
                <a:gd name="connsiteY11" fmla="*/ 21526 h 474345"/>
                <a:gd name="connsiteX12" fmla="*/ 253270 w 274796"/>
                <a:gd name="connsiteY12" fmla="*/ 452819 h 474345"/>
                <a:gd name="connsiteX13" fmla="*/ 47816 w 274796"/>
                <a:gd name="connsiteY13" fmla="*/ 70009 h 474345"/>
                <a:gd name="connsiteX14" fmla="*/ 226981 w 274796"/>
                <a:gd name="connsiteY14" fmla="*/ 70009 h 474345"/>
                <a:gd name="connsiteX15" fmla="*/ 226981 w 274796"/>
                <a:gd name="connsiteY15" fmla="*/ 48482 h 474345"/>
                <a:gd name="connsiteX16" fmla="*/ 47816 w 274796"/>
                <a:gd name="connsiteY16" fmla="*/ 48482 h 474345"/>
                <a:gd name="connsiteX17" fmla="*/ 47816 w 274796"/>
                <a:gd name="connsiteY17" fmla="*/ 116014 h 474345"/>
                <a:gd name="connsiteX18" fmla="*/ 226981 w 274796"/>
                <a:gd name="connsiteY18" fmla="*/ 116014 h 474345"/>
                <a:gd name="connsiteX19" fmla="*/ 226981 w 274796"/>
                <a:gd name="connsiteY19" fmla="*/ 94393 h 474345"/>
                <a:gd name="connsiteX20" fmla="*/ 47816 w 274796"/>
                <a:gd name="connsiteY20" fmla="*/ 94393 h 474345"/>
                <a:gd name="connsiteX21" fmla="*/ 47816 w 274796"/>
                <a:gd name="connsiteY21" fmla="*/ 163735 h 474345"/>
                <a:gd name="connsiteX22" fmla="*/ 226981 w 274796"/>
                <a:gd name="connsiteY22" fmla="*/ 163735 h 474345"/>
                <a:gd name="connsiteX23" fmla="*/ 226981 w 274796"/>
                <a:gd name="connsiteY23" fmla="*/ 142208 h 474345"/>
                <a:gd name="connsiteX24" fmla="*/ 47816 w 274796"/>
                <a:gd name="connsiteY24" fmla="*/ 142208 h 474345"/>
                <a:gd name="connsiteX25" fmla="*/ 47816 w 274796"/>
                <a:gd name="connsiteY25" fmla="*/ 210407 h 474345"/>
                <a:gd name="connsiteX26" fmla="*/ 226981 w 274796"/>
                <a:gd name="connsiteY26" fmla="*/ 210407 h 474345"/>
                <a:gd name="connsiteX27" fmla="*/ 226981 w 274796"/>
                <a:gd name="connsiteY27" fmla="*/ 188786 h 474345"/>
                <a:gd name="connsiteX28" fmla="*/ 47816 w 274796"/>
                <a:gd name="connsiteY28" fmla="*/ 188786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5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96" name="図 95">
            <a:extLst>
              <a:ext uri="{FF2B5EF4-FFF2-40B4-BE49-F238E27FC236}">
                <a16:creationId xmlns:a16="http://schemas.microsoft.com/office/drawing/2014/main" id="{31009C08-2FED-274E-6805-01150F9BAF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5868" y="7472362"/>
            <a:ext cx="800100" cy="161925"/>
          </a:xfrm>
          <a:custGeom>
            <a:avLst/>
            <a:gdLst>
              <a:gd name="connsiteX0" fmla="*/ -1 w 800100"/>
              <a:gd name="connsiteY0" fmla="*/ -1 h 161925"/>
              <a:gd name="connsiteX1" fmla="*/ 800100 w 800100"/>
              <a:gd name="connsiteY1" fmla="*/ -1 h 161925"/>
              <a:gd name="connsiteX2" fmla="*/ 800100 w 800100"/>
              <a:gd name="connsiteY2" fmla="*/ 161925 h 161925"/>
              <a:gd name="connsiteX3" fmla="*/ -1 w 8001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161925">
                <a:moveTo>
                  <a:pt x="-1" y="-1"/>
                </a:moveTo>
                <a:lnTo>
                  <a:pt x="800100" y="-1"/>
                </a:lnTo>
                <a:lnTo>
                  <a:pt x="8001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98" name="グラフィックス 3">
            <a:extLst>
              <a:ext uri="{FF2B5EF4-FFF2-40B4-BE49-F238E27FC236}">
                <a16:creationId xmlns:a16="http://schemas.microsoft.com/office/drawing/2014/main" id="{EB58FDAD-FB68-F451-6961-46087CAA2857}"/>
              </a:ext>
            </a:extLst>
          </p:cNvPr>
          <p:cNvGrpSpPr/>
          <p:nvPr/>
        </p:nvGrpSpPr>
        <p:grpSpPr>
          <a:xfrm>
            <a:off x="6142831" y="4071937"/>
            <a:ext cx="3048000" cy="1905000"/>
            <a:chOff x="6142831" y="4071937"/>
            <a:chExt cx="3048000" cy="1905000"/>
          </a:xfrm>
        </p:grpSpPr>
        <p:sp>
          <p:nvSpPr>
            <p:cNvPr id="99" name="フリーフォーム: 図形 98">
              <a:extLst>
                <a:ext uri="{FF2B5EF4-FFF2-40B4-BE49-F238E27FC236}">
                  <a16:creationId xmlns:a16="http://schemas.microsoft.com/office/drawing/2014/main" id="{929021F9-4193-5D0D-D0D0-E6B9741EBBE3}"/>
                </a:ext>
              </a:extLst>
            </p:cNvPr>
            <p:cNvSpPr/>
            <p:nvPr/>
          </p:nvSpPr>
          <p:spPr>
            <a:xfrm>
              <a:off x="6142831" y="4071937"/>
              <a:ext cx="3048000" cy="1905000"/>
            </a:xfrm>
            <a:custGeom>
              <a:avLst/>
              <a:gdLst>
                <a:gd name="connsiteX0" fmla="*/ 0 w 3048000"/>
                <a:gd name="connsiteY0" fmla="*/ 0 h 1905000"/>
                <a:gd name="connsiteX1" fmla="*/ 3048000 w 3048000"/>
                <a:gd name="connsiteY1" fmla="*/ 0 h 1905000"/>
                <a:gd name="connsiteX2" fmla="*/ 3048000 w 3048000"/>
                <a:gd name="connsiteY2" fmla="*/ 1905000 h 1905000"/>
                <a:gd name="connsiteX3" fmla="*/ 0 w 3048000"/>
                <a:gd name="connsiteY3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1905000">
                  <a:moveTo>
                    <a:pt x="0" y="0"/>
                  </a:moveTo>
                  <a:lnTo>
                    <a:pt x="3048000" y="0"/>
                  </a:lnTo>
                  <a:lnTo>
                    <a:pt x="3048000" y="1905000"/>
                  </a:lnTo>
                  <a:lnTo>
                    <a:pt x="0" y="19050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0" name="フリーフォーム: 図形 99">
              <a:extLst>
                <a:ext uri="{FF2B5EF4-FFF2-40B4-BE49-F238E27FC236}">
                  <a16:creationId xmlns:a16="http://schemas.microsoft.com/office/drawing/2014/main" id="{DA85FD31-440B-D79F-D4EE-701F63A63E80}"/>
                </a:ext>
              </a:extLst>
            </p:cNvPr>
            <p:cNvSpPr/>
            <p:nvPr/>
          </p:nvSpPr>
          <p:spPr>
            <a:xfrm>
              <a:off x="6142831" y="4071937"/>
              <a:ext cx="238125" cy="238125"/>
            </a:xfrm>
            <a:custGeom>
              <a:avLst/>
              <a:gdLst>
                <a:gd name="connsiteX0" fmla="*/ 85915 w 238125"/>
                <a:gd name="connsiteY0" fmla="*/ 117443 h 238125"/>
                <a:gd name="connsiteX1" fmla="*/ 85915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5 w 238125"/>
                <a:gd name="connsiteY4" fmla="*/ 88392 h 238125"/>
                <a:gd name="connsiteX5" fmla="*/ 85915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5 w 238125"/>
                <a:gd name="connsiteY8" fmla="*/ 59436 h 238125"/>
                <a:gd name="connsiteX9" fmla="*/ 85915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0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0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5" y="117443"/>
                  </a:moveTo>
                  <a:lnTo>
                    <a:pt x="85915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5" y="88392"/>
                  </a:moveTo>
                  <a:lnTo>
                    <a:pt x="85915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5" y="59436"/>
                  </a:moveTo>
                  <a:lnTo>
                    <a:pt x="85915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866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866" y="208312"/>
                    <a:pt x="72771" y="208312"/>
                  </a:cubicBezTo>
                  <a:lnTo>
                    <a:pt x="165449" y="208312"/>
                  </a:lnTo>
                  <a:cubicBezTo>
                    <a:pt x="167449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49" y="35528"/>
                    <a:pt x="165449" y="35528"/>
                  </a:cubicBezTo>
                  <a:close/>
                  <a:moveTo>
                    <a:pt x="76390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0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01" name="図 100">
            <a:extLst>
              <a:ext uri="{FF2B5EF4-FFF2-40B4-BE49-F238E27FC236}">
                <a16:creationId xmlns:a16="http://schemas.microsoft.com/office/drawing/2014/main" id="{F1BFC583-0181-9A4A-522E-277006D4E1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2868" y="4138612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EDBEFF04-9574-5F49-209F-AB5F5F842DAD}"/>
              </a:ext>
            </a:extLst>
          </p:cNvPr>
          <p:cNvSpPr/>
          <p:nvPr/>
        </p:nvSpPr>
        <p:spPr>
          <a:xfrm>
            <a:off x="6742810" y="4758690"/>
            <a:ext cx="1706999" cy="1061083"/>
          </a:xfrm>
          <a:custGeom>
            <a:avLst/>
            <a:gdLst>
              <a:gd name="connsiteX0" fmla="*/ 352521 w 1706999"/>
              <a:gd name="connsiteY0" fmla="*/ 194309 h 1061083"/>
              <a:gd name="connsiteX1" fmla="*/ 181071 w 1706999"/>
              <a:gd name="connsiteY1" fmla="*/ 565784 h 1061083"/>
              <a:gd name="connsiteX2" fmla="*/ 466821 w 1706999"/>
              <a:gd name="connsiteY2" fmla="*/ 875346 h 1061083"/>
              <a:gd name="connsiteX3" fmla="*/ 1400271 w 1706999"/>
              <a:gd name="connsiteY3" fmla="*/ 875346 h 1061083"/>
              <a:gd name="connsiteX4" fmla="*/ 1543146 w 1706999"/>
              <a:gd name="connsiteY4" fmla="*/ 503871 h 1061083"/>
              <a:gd name="connsiteX5" fmla="*/ 1066896 w 1706999"/>
              <a:gd name="connsiteY5" fmla="*/ 132396 h 1061083"/>
              <a:gd name="connsiteX6" fmla="*/ 352521 w 1706999"/>
              <a:gd name="connsiteY6" fmla="*/ 194309 h 106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6999" h="1061083">
                <a:moveTo>
                  <a:pt x="352521" y="194309"/>
                </a:moveTo>
                <a:cubicBezTo>
                  <a:pt x="-28479" y="194309"/>
                  <a:pt x="-123729" y="503871"/>
                  <a:pt x="181071" y="565784"/>
                </a:cubicBezTo>
                <a:cubicBezTo>
                  <a:pt x="-123729" y="701991"/>
                  <a:pt x="219171" y="999171"/>
                  <a:pt x="466821" y="875346"/>
                </a:cubicBezTo>
                <a:cubicBezTo>
                  <a:pt x="638271" y="1122996"/>
                  <a:pt x="1209771" y="1122996"/>
                  <a:pt x="1400271" y="875346"/>
                </a:cubicBezTo>
                <a:cubicBezTo>
                  <a:pt x="1781271" y="875346"/>
                  <a:pt x="1781271" y="627696"/>
                  <a:pt x="1543146" y="503871"/>
                </a:cubicBezTo>
                <a:cubicBezTo>
                  <a:pt x="1781271" y="256221"/>
                  <a:pt x="1400271" y="8571"/>
                  <a:pt x="1066896" y="132396"/>
                </a:cubicBezTo>
                <a:cubicBezTo>
                  <a:pt x="828771" y="-53341"/>
                  <a:pt x="447771" y="-53341"/>
                  <a:pt x="352521" y="194309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4" name="図 103">
            <a:extLst>
              <a:ext uri="{FF2B5EF4-FFF2-40B4-BE49-F238E27FC236}">
                <a16:creationId xmlns:a16="http://schemas.microsoft.com/office/drawing/2014/main" id="{AB49E74C-66FF-845A-5294-FD56AE3B55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3843" y="5195887"/>
            <a:ext cx="1885950" cy="161925"/>
          </a:xfrm>
          <a:custGeom>
            <a:avLst/>
            <a:gdLst>
              <a:gd name="connsiteX0" fmla="*/ -1 w 1885950"/>
              <a:gd name="connsiteY0" fmla="*/ -1 h 161925"/>
              <a:gd name="connsiteX1" fmla="*/ 1885950 w 1885950"/>
              <a:gd name="connsiteY1" fmla="*/ -1 h 161925"/>
              <a:gd name="connsiteX2" fmla="*/ 1885950 w 1885950"/>
              <a:gd name="connsiteY2" fmla="*/ 161925 h 161925"/>
              <a:gd name="connsiteX3" fmla="*/ -1 w 18859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161925">
                <a:moveTo>
                  <a:pt x="-1" y="-1"/>
                </a:moveTo>
                <a:lnTo>
                  <a:pt x="1885950" y="-1"/>
                </a:lnTo>
                <a:lnTo>
                  <a:pt x="18859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AB7CC02E-A978-BA3F-CCBD-F20DE90EAADA}"/>
              </a:ext>
            </a:extLst>
          </p:cNvPr>
          <p:cNvSpPr/>
          <p:nvPr/>
        </p:nvSpPr>
        <p:spPr>
          <a:xfrm>
            <a:off x="9156255" y="4652962"/>
            <a:ext cx="640651" cy="752475"/>
          </a:xfrm>
          <a:custGeom>
            <a:avLst/>
            <a:gdLst>
              <a:gd name="connsiteX0" fmla="*/ 0 w 640651"/>
              <a:gd name="connsiteY0" fmla="*/ 0 h 752475"/>
              <a:gd name="connsiteX1" fmla="*/ 320326 w 640651"/>
              <a:gd name="connsiteY1" fmla="*/ 0 h 752475"/>
              <a:gd name="connsiteX2" fmla="*/ 320326 w 640651"/>
              <a:gd name="connsiteY2" fmla="*/ 752475 h 752475"/>
              <a:gd name="connsiteX3" fmla="*/ 640652 w 640651"/>
              <a:gd name="connsiteY3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752475">
                <a:moveTo>
                  <a:pt x="0" y="0"/>
                </a:moveTo>
                <a:lnTo>
                  <a:pt x="320326" y="0"/>
                </a:lnTo>
                <a:lnTo>
                  <a:pt x="320326" y="752475"/>
                </a:lnTo>
                <a:lnTo>
                  <a:pt x="640652" y="7524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" name="フリーフォーム: 図形 106">
            <a:extLst>
              <a:ext uri="{FF2B5EF4-FFF2-40B4-BE49-F238E27FC236}">
                <a16:creationId xmlns:a16="http://schemas.microsoft.com/office/drawing/2014/main" id="{A59AF453-13AD-D533-D420-020C96C1A4DB}"/>
              </a:ext>
            </a:extLst>
          </p:cNvPr>
          <p:cNvSpPr/>
          <p:nvPr/>
        </p:nvSpPr>
        <p:spPr>
          <a:xfrm>
            <a:off x="9106248" y="461962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8" name="フリーフォーム: 図形 107">
            <a:extLst>
              <a:ext uri="{FF2B5EF4-FFF2-40B4-BE49-F238E27FC236}">
                <a16:creationId xmlns:a16="http://schemas.microsoft.com/office/drawing/2014/main" id="{D5EE1C25-CA0A-9C83-6699-DA8DC67592E8}"/>
              </a:ext>
            </a:extLst>
          </p:cNvPr>
          <p:cNvSpPr/>
          <p:nvPr/>
        </p:nvSpPr>
        <p:spPr>
          <a:xfrm>
            <a:off x="9780238" y="53720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2AF2027D-E17F-65E6-225D-22181E895895}"/>
              </a:ext>
            </a:extLst>
          </p:cNvPr>
          <p:cNvSpPr/>
          <p:nvPr/>
        </p:nvSpPr>
        <p:spPr>
          <a:xfrm>
            <a:off x="10143331" y="4357687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6" y="0"/>
                  <a:pt x="1428750" y="4264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6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1" name="グラフィックス 3">
            <a:extLst>
              <a:ext uri="{FF2B5EF4-FFF2-40B4-BE49-F238E27FC236}">
                <a16:creationId xmlns:a16="http://schemas.microsoft.com/office/drawing/2014/main" id="{5FBC9259-3029-6570-FA33-F860150A3497}"/>
              </a:ext>
            </a:extLst>
          </p:cNvPr>
          <p:cNvGrpSpPr/>
          <p:nvPr/>
        </p:nvGrpSpPr>
        <p:grpSpPr>
          <a:xfrm>
            <a:off x="10281443" y="4495799"/>
            <a:ext cx="1133475" cy="285750"/>
            <a:chOff x="10281443" y="4495799"/>
            <a:chExt cx="1133475" cy="285750"/>
          </a:xfrm>
        </p:grpSpPr>
        <p:grpSp>
          <p:nvGrpSpPr>
            <p:cNvPr id="112" name="グラフィックス 3">
              <a:extLst>
                <a:ext uri="{FF2B5EF4-FFF2-40B4-BE49-F238E27FC236}">
                  <a16:creationId xmlns:a16="http://schemas.microsoft.com/office/drawing/2014/main" id="{91B75F10-3933-58E5-EB0D-97AEDDAF65E1}"/>
                </a:ext>
              </a:extLst>
            </p:cNvPr>
            <p:cNvGrpSpPr/>
            <p:nvPr/>
          </p:nvGrpSpPr>
          <p:grpSpPr>
            <a:xfrm>
              <a:off x="10281443" y="4495799"/>
              <a:ext cx="285750" cy="285750"/>
              <a:chOff x="10281443" y="4495799"/>
              <a:chExt cx="285750" cy="285750"/>
            </a:xfrm>
          </p:grpSpPr>
          <p:sp>
            <p:nvSpPr>
              <p:cNvPr id="113" name="フリーフォーム: 図形 112">
                <a:extLst>
                  <a:ext uri="{FF2B5EF4-FFF2-40B4-BE49-F238E27FC236}">
                    <a16:creationId xmlns:a16="http://schemas.microsoft.com/office/drawing/2014/main" id="{F45C5259-7972-7D5A-25F9-52BFBB7D96BA}"/>
                  </a:ext>
                </a:extLst>
              </p:cNvPr>
              <p:cNvSpPr/>
              <p:nvPr/>
            </p:nvSpPr>
            <p:spPr>
              <a:xfrm>
                <a:off x="10481468" y="4495799"/>
                <a:ext cx="85725" cy="85725"/>
              </a:xfrm>
              <a:custGeom>
                <a:avLst/>
                <a:gdLst>
                  <a:gd name="connsiteX0" fmla="*/ 803 w 85725"/>
                  <a:gd name="connsiteY0" fmla="*/ 229 h 85725"/>
                  <a:gd name="connsiteX1" fmla="*/ 86528 w 85725"/>
                  <a:gd name="connsiteY1" fmla="*/ 229 h 85725"/>
                  <a:gd name="connsiteX2" fmla="*/ 86528 w 85725"/>
                  <a:gd name="connsiteY2" fmla="*/ 85954 h 85725"/>
                  <a:gd name="connsiteX3" fmla="*/ 803 w 85725"/>
                  <a:gd name="connsiteY3" fmla="*/ 8595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803" y="229"/>
                    </a:moveTo>
                    <a:lnTo>
                      <a:pt x="86528" y="229"/>
                    </a:lnTo>
                    <a:lnTo>
                      <a:pt x="86528" y="85954"/>
                    </a:lnTo>
                    <a:lnTo>
                      <a:pt x="803" y="8595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4035B564-41FF-CFD3-E4B2-9E7A1D60BDF6}"/>
                  </a:ext>
                </a:extLst>
              </p:cNvPr>
              <p:cNvSpPr/>
              <p:nvPr/>
            </p:nvSpPr>
            <p:spPr>
              <a:xfrm>
                <a:off x="10524331" y="4495799"/>
                <a:ext cx="42862" cy="85725"/>
              </a:xfrm>
              <a:custGeom>
                <a:avLst/>
                <a:gdLst>
                  <a:gd name="connsiteX0" fmla="*/ 804 w 42862"/>
                  <a:gd name="connsiteY0" fmla="*/ 229 h 85725"/>
                  <a:gd name="connsiteX1" fmla="*/ 43666 w 42862"/>
                  <a:gd name="connsiteY1" fmla="*/ 229 h 85725"/>
                  <a:gd name="connsiteX2" fmla="*/ 43666 w 42862"/>
                  <a:gd name="connsiteY2" fmla="*/ 85954 h 85725"/>
                  <a:gd name="connsiteX3" fmla="*/ 804 w 42862"/>
                  <a:gd name="connsiteY3" fmla="*/ 8595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804" y="229"/>
                    </a:moveTo>
                    <a:lnTo>
                      <a:pt x="43666" y="229"/>
                    </a:lnTo>
                    <a:lnTo>
                      <a:pt x="43666" y="85954"/>
                    </a:lnTo>
                    <a:lnTo>
                      <a:pt x="804" y="8595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5" name="フリーフォーム: 図形 114">
                <a:extLst>
                  <a:ext uri="{FF2B5EF4-FFF2-40B4-BE49-F238E27FC236}">
                    <a16:creationId xmlns:a16="http://schemas.microsoft.com/office/drawing/2014/main" id="{9804E4B7-1760-B08A-B7AD-E2AC8EA926E0}"/>
                  </a:ext>
                </a:extLst>
              </p:cNvPr>
              <p:cNvSpPr/>
              <p:nvPr/>
            </p:nvSpPr>
            <p:spPr>
              <a:xfrm>
                <a:off x="10481468" y="4695824"/>
                <a:ext cx="85725" cy="85725"/>
              </a:xfrm>
              <a:custGeom>
                <a:avLst/>
                <a:gdLst>
                  <a:gd name="connsiteX0" fmla="*/ 803 w 85725"/>
                  <a:gd name="connsiteY0" fmla="*/ 236 h 85725"/>
                  <a:gd name="connsiteX1" fmla="*/ 86528 w 85725"/>
                  <a:gd name="connsiteY1" fmla="*/ 236 h 85725"/>
                  <a:gd name="connsiteX2" fmla="*/ 86528 w 85725"/>
                  <a:gd name="connsiteY2" fmla="*/ 85961 h 85725"/>
                  <a:gd name="connsiteX3" fmla="*/ 803 w 85725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803" y="236"/>
                    </a:moveTo>
                    <a:lnTo>
                      <a:pt x="86528" y="236"/>
                    </a:lnTo>
                    <a:lnTo>
                      <a:pt x="86528" y="85961"/>
                    </a:lnTo>
                    <a:lnTo>
                      <a:pt x="803" y="8596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6" name="フリーフォーム: 図形 115">
                <a:extLst>
                  <a:ext uri="{FF2B5EF4-FFF2-40B4-BE49-F238E27FC236}">
                    <a16:creationId xmlns:a16="http://schemas.microsoft.com/office/drawing/2014/main" id="{BF9E9D1A-6758-5FF2-BF28-D43ECF5EC34F}"/>
                  </a:ext>
                </a:extLst>
              </p:cNvPr>
              <p:cNvSpPr/>
              <p:nvPr/>
            </p:nvSpPr>
            <p:spPr>
              <a:xfrm>
                <a:off x="10524331" y="4695824"/>
                <a:ext cx="42862" cy="85725"/>
              </a:xfrm>
              <a:custGeom>
                <a:avLst/>
                <a:gdLst>
                  <a:gd name="connsiteX0" fmla="*/ 804 w 42862"/>
                  <a:gd name="connsiteY0" fmla="*/ 236 h 85725"/>
                  <a:gd name="connsiteX1" fmla="*/ 43666 w 42862"/>
                  <a:gd name="connsiteY1" fmla="*/ 236 h 85725"/>
                  <a:gd name="connsiteX2" fmla="*/ 43666 w 42862"/>
                  <a:gd name="connsiteY2" fmla="*/ 85961 h 85725"/>
                  <a:gd name="connsiteX3" fmla="*/ 804 w 42862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804" y="236"/>
                    </a:moveTo>
                    <a:lnTo>
                      <a:pt x="43666" y="236"/>
                    </a:lnTo>
                    <a:lnTo>
                      <a:pt x="43666" y="85961"/>
                    </a:lnTo>
                    <a:lnTo>
                      <a:pt x="804" y="85961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7" name="フリーフォーム: 図形 116">
                <a:extLst>
                  <a:ext uri="{FF2B5EF4-FFF2-40B4-BE49-F238E27FC236}">
                    <a16:creationId xmlns:a16="http://schemas.microsoft.com/office/drawing/2014/main" id="{471BF608-1047-C126-DC74-1DA012621C14}"/>
                  </a:ext>
                </a:extLst>
              </p:cNvPr>
              <p:cNvSpPr/>
              <p:nvPr/>
            </p:nvSpPr>
            <p:spPr>
              <a:xfrm>
                <a:off x="10281443" y="4495799"/>
                <a:ext cx="85725" cy="85725"/>
              </a:xfrm>
              <a:custGeom>
                <a:avLst/>
                <a:gdLst>
                  <a:gd name="connsiteX0" fmla="*/ 796 w 85725"/>
                  <a:gd name="connsiteY0" fmla="*/ 229 h 85725"/>
                  <a:gd name="connsiteX1" fmla="*/ 86521 w 85725"/>
                  <a:gd name="connsiteY1" fmla="*/ 229 h 85725"/>
                  <a:gd name="connsiteX2" fmla="*/ 86521 w 85725"/>
                  <a:gd name="connsiteY2" fmla="*/ 85954 h 85725"/>
                  <a:gd name="connsiteX3" fmla="*/ 796 w 85725"/>
                  <a:gd name="connsiteY3" fmla="*/ 8595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796" y="229"/>
                    </a:moveTo>
                    <a:lnTo>
                      <a:pt x="86521" y="229"/>
                    </a:lnTo>
                    <a:lnTo>
                      <a:pt x="86521" y="85954"/>
                    </a:lnTo>
                    <a:lnTo>
                      <a:pt x="796" y="8595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8" name="フリーフォーム: 図形 117">
                <a:extLst>
                  <a:ext uri="{FF2B5EF4-FFF2-40B4-BE49-F238E27FC236}">
                    <a16:creationId xmlns:a16="http://schemas.microsoft.com/office/drawing/2014/main" id="{A9F90458-F093-F63D-AB4F-C12F024D43B2}"/>
                  </a:ext>
                </a:extLst>
              </p:cNvPr>
              <p:cNvSpPr/>
              <p:nvPr/>
            </p:nvSpPr>
            <p:spPr>
              <a:xfrm>
                <a:off x="10324306" y="4495799"/>
                <a:ext cx="42862" cy="85725"/>
              </a:xfrm>
              <a:custGeom>
                <a:avLst/>
                <a:gdLst>
                  <a:gd name="connsiteX0" fmla="*/ 797 w 42862"/>
                  <a:gd name="connsiteY0" fmla="*/ 229 h 85725"/>
                  <a:gd name="connsiteX1" fmla="*/ 43659 w 42862"/>
                  <a:gd name="connsiteY1" fmla="*/ 229 h 85725"/>
                  <a:gd name="connsiteX2" fmla="*/ 43659 w 42862"/>
                  <a:gd name="connsiteY2" fmla="*/ 85954 h 85725"/>
                  <a:gd name="connsiteX3" fmla="*/ 797 w 42862"/>
                  <a:gd name="connsiteY3" fmla="*/ 8595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797" y="229"/>
                    </a:moveTo>
                    <a:lnTo>
                      <a:pt x="43659" y="229"/>
                    </a:lnTo>
                    <a:lnTo>
                      <a:pt x="43659" y="85954"/>
                    </a:lnTo>
                    <a:lnTo>
                      <a:pt x="797" y="8595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19" name="フリーフォーム: 図形 118">
                <a:extLst>
                  <a:ext uri="{FF2B5EF4-FFF2-40B4-BE49-F238E27FC236}">
                    <a16:creationId xmlns:a16="http://schemas.microsoft.com/office/drawing/2014/main" id="{2615F489-608C-D099-9343-E22837A84188}"/>
                  </a:ext>
                </a:extLst>
              </p:cNvPr>
              <p:cNvSpPr/>
              <p:nvPr/>
            </p:nvSpPr>
            <p:spPr>
              <a:xfrm>
                <a:off x="10281443" y="4695824"/>
                <a:ext cx="85725" cy="85725"/>
              </a:xfrm>
              <a:custGeom>
                <a:avLst/>
                <a:gdLst>
                  <a:gd name="connsiteX0" fmla="*/ 796 w 85725"/>
                  <a:gd name="connsiteY0" fmla="*/ 236 h 85725"/>
                  <a:gd name="connsiteX1" fmla="*/ 86521 w 85725"/>
                  <a:gd name="connsiteY1" fmla="*/ 236 h 85725"/>
                  <a:gd name="connsiteX2" fmla="*/ 86521 w 85725"/>
                  <a:gd name="connsiteY2" fmla="*/ 85961 h 85725"/>
                  <a:gd name="connsiteX3" fmla="*/ 796 w 85725"/>
                  <a:gd name="connsiteY3" fmla="*/ 8596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796" y="236"/>
                    </a:moveTo>
                    <a:lnTo>
                      <a:pt x="86521" y="236"/>
                    </a:lnTo>
                    <a:lnTo>
                      <a:pt x="86521" y="85961"/>
                    </a:lnTo>
                    <a:lnTo>
                      <a:pt x="796" y="85961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20" name="グラフィックス 3">
                <a:extLst>
                  <a:ext uri="{FF2B5EF4-FFF2-40B4-BE49-F238E27FC236}">
                    <a16:creationId xmlns:a16="http://schemas.microsoft.com/office/drawing/2014/main" id="{86045CDA-E300-763F-5410-D3FAB67CD62B}"/>
                  </a:ext>
                </a:extLst>
              </p:cNvPr>
              <p:cNvGrpSpPr/>
              <p:nvPr/>
            </p:nvGrpSpPr>
            <p:grpSpPr>
              <a:xfrm>
                <a:off x="10310018" y="4524374"/>
                <a:ext cx="228600" cy="257175"/>
                <a:chOff x="10310018" y="4524374"/>
                <a:chExt cx="228600" cy="257175"/>
              </a:xfrm>
              <a:solidFill>
                <a:srgbClr val="669DF6"/>
              </a:solidFill>
            </p:grpSpPr>
            <p:sp>
              <p:nvSpPr>
                <p:cNvPr id="121" name="フリーフォーム: 図形 120">
                  <a:extLst>
                    <a:ext uri="{FF2B5EF4-FFF2-40B4-BE49-F238E27FC236}">
                      <a16:creationId xmlns:a16="http://schemas.microsoft.com/office/drawing/2014/main" id="{A8DEB080-B997-CA1D-D9A7-4421E4D1A937}"/>
                    </a:ext>
                  </a:extLst>
                </p:cNvPr>
                <p:cNvSpPr/>
                <p:nvPr/>
              </p:nvSpPr>
              <p:spPr>
                <a:xfrm>
                  <a:off x="10324306" y="4524374"/>
                  <a:ext cx="157162" cy="257175"/>
                </a:xfrm>
                <a:custGeom>
                  <a:avLst/>
                  <a:gdLst>
                    <a:gd name="connsiteX0" fmla="*/ 799 w 157162"/>
                    <a:gd name="connsiteY0" fmla="*/ 171683 h 257175"/>
                    <a:gd name="connsiteX1" fmla="*/ 43661 w 157162"/>
                    <a:gd name="connsiteY1" fmla="*/ 171683 h 257175"/>
                    <a:gd name="connsiteX2" fmla="*/ 43661 w 157162"/>
                    <a:gd name="connsiteY2" fmla="*/ 257408 h 257175"/>
                    <a:gd name="connsiteX3" fmla="*/ 799 w 157162"/>
                    <a:gd name="connsiteY3" fmla="*/ 257408 h 257175"/>
                    <a:gd name="connsiteX4" fmla="*/ 43661 w 157162"/>
                    <a:gd name="connsiteY4" fmla="*/ 233 h 257175"/>
                    <a:gd name="connsiteX5" fmla="*/ 157961 w 157162"/>
                    <a:gd name="connsiteY5" fmla="*/ 233 h 257175"/>
                    <a:gd name="connsiteX6" fmla="*/ 157961 w 157162"/>
                    <a:gd name="connsiteY6" fmla="*/ 28808 h 257175"/>
                    <a:gd name="connsiteX7" fmla="*/ 43661 w 157162"/>
                    <a:gd name="connsiteY7" fmla="*/ 28808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799" y="171683"/>
                      </a:moveTo>
                      <a:lnTo>
                        <a:pt x="43661" y="171683"/>
                      </a:lnTo>
                      <a:lnTo>
                        <a:pt x="43661" y="257408"/>
                      </a:lnTo>
                      <a:lnTo>
                        <a:pt x="799" y="257408"/>
                      </a:lnTo>
                      <a:close/>
                      <a:moveTo>
                        <a:pt x="43661" y="233"/>
                      </a:moveTo>
                      <a:lnTo>
                        <a:pt x="157961" y="233"/>
                      </a:lnTo>
                      <a:lnTo>
                        <a:pt x="157961" y="28808"/>
                      </a:lnTo>
                      <a:lnTo>
                        <a:pt x="43661" y="28808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22" name="フリーフォーム: 図形 121">
                  <a:extLst>
                    <a:ext uri="{FF2B5EF4-FFF2-40B4-BE49-F238E27FC236}">
                      <a16:creationId xmlns:a16="http://schemas.microsoft.com/office/drawing/2014/main" id="{AA0471B1-93BB-794C-3C76-45699C8B1184}"/>
                    </a:ext>
                  </a:extLst>
                </p:cNvPr>
                <p:cNvSpPr/>
                <p:nvPr/>
              </p:nvSpPr>
              <p:spPr>
                <a:xfrm>
                  <a:off x="10310018" y="4581524"/>
                  <a:ext cx="228600" cy="171450"/>
                </a:xfrm>
                <a:custGeom>
                  <a:avLst/>
                  <a:gdLst>
                    <a:gd name="connsiteX0" fmla="*/ 57950 w 228600"/>
                    <a:gd name="connsiteY0" fmla="*/ 143109 h 171450"/>
                    <a:gd name="connsiteX1" fmla="*/ 172250 w 228600"/>
                    <a:gd name="connsiteY1" fmla="*/ 143109 h 171450"/>
                    <a:gd name="connsiteX2" fmla="*/ 172250 w 228600"/>
                    <a:gd name="connsiteY2" fmla="*/ 171684 h 171450"/>
                    <a:gd name="connsiteX3" fmla="*/ 57950 w 228600"/>
                    <a:gd name="connsiteY3" fmla="*/ 171684 h 171450"/>
                    <a:gd name="connsiteX4" fmla="*/ 200825 w 228600"/>
                    <a:gd name="connsiteY4" fmla="*/ 234 h 171450"/>
                    <a:gd name="connsiteX5" fmla="*/ 229400 w 228600"/>
                    <a:gd name="connsiteY5" fmla="*/ 234 h 171450"/>
                    <a:gd name="connsiteX6" fmla="*/ 229400 w 228600"/>
                    <a:gd name="connsiteY6" fmla="*/ 114534 h 171450"/>
                    <a:gd name="connsiteX7" fmla="*/ 200825 w 228600"/>
                    <a:gd name="connsiteY7" fmla="*/ 114534 h 171450"/>
                    <a:gd name="connsiteX8" fmla="*/ 800 w 228600"/>
                    <a:gd name="connsiteY8" fmla="*/ 234 h 171450"/>
                    <a:gd name="connsiteX9" fmla="*/ 29375 w 228600"/>
                    <a:gd name="connsiteY9" fmla="*/ 234 h 171450"/>
                    <a:gd name="connsiteX10" fmla="*/ 29375 w 228600"/>
                    <a:gd name="connsiteY10" fmla="*/ 114534 h 171450"/>
                    <a:gd name="connsiteX11" fmla="*/ 800 w 228600"/>
                    <a:gd name="connsiteY11" fmla="*/ 114534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7950" y="143109"/>
                      </a:moveTo>
                      <a:lnTo>
                        <a:pt x="172250" y="143109"/>
                      </a:lnTo>
                      <a:lnTo>
                        <a:pt x="172250" y="171684"/>
                      </a:lnTo>
                      <a:lnTo>
                        <a:pt x="57950" y="171684"/>
                      </a:lnTo>
                      <a:close/>
                      <a:moveTo>
                        <a:pt x="200825" y="234"/>
                      </a:moveTo>
                      <a:lnTo>
                        <a:pt x="229400" y="234"/>
                      </a:lnTo>
                      <a:lnTo>
                        <a:pt x="229400" y="114534"/>
                      </a:lnTo>
                      <a:lnTo>
                        <a:pt x="200825" y="114534"/>
                      </a:lnTo>
                      <a:close/>
                      <a:moveTo>
                        <a:pt x="800" y="234"/>
                      </a:moveTo>
                      <a:lnTo>
                        <a:pt x="29375" y="234"/>
                      </a:lnTo>
                      <a:lnTo>
                        <a:pt x="29375" y="114534"/>
                      </a:lnTo>
                      <a:lnTo>
                        <a:pt x="800" y="114534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23" name="フリーフォーム: 図形 122">
                <a:extLst>
                  <a:ext uri="{FF2B5EF4-FFF2-40B4-BE49-F238E27FC236}">
                    <a16:creationId xmlns:a16="http://schemas.microsoft.com/office/drawing/2014/main" id="{171B66B5-253D-501C-2228-4D2D032ABA03}"/>
                  </a:ext>
                </a:extLst>
              </p:cNvPr>
              <p:cNvSpPr/>
              <p:nvPr/>
            </p:nvSpPr>
            <p:spPr>
              <a:xfrm>
                <a:off x="10310018" y="4524374"/>
                <a:ext cx="228600" cy="228600"/>
              </a:xfrm>
              <a:custGeom>
                <a:avLst/>
                <a:gdLst>
                  <a:gd name="connsiteX0" fmla="*/ 800 w 228600"/>
                  <a:gd name="connsiteY0" fmla="*/ 57383 h 228600"/>
                  <a:gd name="connsiteX1" fmla="*/ 29375 w 228600"/>
                  <a:gd name="connsiteY1" fmla="*/ 57383 h 228600"/>
                  <a:gd name="connsiteX2" fmla="*/ 29375 w 228600"/>
                  <a:gd name="connsiteY2" fmla="*/ 85958 h 228600"/>
                  <a:gd name="connsiteX3" fmla="*/ 800 w 228600"/>
                  <a:gd name="connsiteY3" fmla="*/ 85958 h 228600"/>
                  <a:gd name="connsiteX4" fmla="*/ 200825 w 228600"/>
                  <a:gd name="connsiteY4" fmla="*/ 57383 h 228600"/>
                  <a:gd name="connsiteX5" fmla="*/ 229400 w 228600"/>
                  <a:gd name="connsiteY5" fmla="*/ 57383 h 228600"/>
                  <a:gd name="connsiteX6" fmla="*/ 229400 w 228600"/>
                  <a:gd name="connsiteY6" fmla="*/ 85958 h 228600"/>
                  <a:gd name="connsiteX7" fmla="*/ 200825 w 228600"/>
                  <a:gd name="connsiteY7" fmla="*/ 85958 h 228600"/>
                  <a:gd name="connsiteX8" fmla="*/ 57950 w 228600"/>
                  <a:gd name="connsiteY8" fmla="*/ 233 h 228600"/>
                  <a:gd name="connsiteX9" fmla="*/ 86525 w 228600"/>
                  <a:gd name="connsiteY9" fmla="*/ 233 h 228600"/>
                  <a:gd name="connsiteX10" fmla="*/ 86525 w 228600"/>
                  <a:gd name="connsiteY10" fmla="*/ 28808 h 228600"/>
                  <a:gd name="connsiteX11" fmla="*/ 57950 w 228600"/>
                  <a:gd name="connsiteY11" fmla="*/ 28808 h 228600"/>
                  <a:gd name="connsiteX12" fmla="*/ 57950 w 228600"/>
                  <a:gd name="connsiteY12" fmla="*/ 200258 h 228600"/>
                  <a:gd name="connsiteX13" fmla="*/ 86525 w 228600"/>
                  <a:gd name="connsiteY13" fmla="*/ 200258 h 228600"/>
                  <a:gd name="connsiteX14" fmla="*/ 86525 w 228600"/>
                  <a:gd name="connsiteY14" fmla="*/ 228833 h 228600"/>
                  <a:gd name="connsiteX15" fmla="*/ 57950 w 228600"/>
                  <a:gd name="connsiteY15" fmla="*/ 228833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800" y="57383"/>
                    </a:moveTo>
                    <a:lnTo>
                      <a:pt x="29375" y="57383"/>
                    </a:lnTo>
                    <a:lnTo>
                      <a:pt x="29375" y="85958"/>
                    </a:lnTo>
                    <a:lnTo>
                      <a:pt x="800" y="85958"/>
                    </a:lnTo>
                    <a:close/>
                    <a:moveTo>
                      <a:pt x="200825" y="57383"/>
                    </a:moveTo>
                    <a:lnTo>
                      <a:pt x="229400" y="57383"/>
                    </a:lnTo>
                    <a:lnTo>
                      <a:pt x="229400" y="85958"/>
                    </a:lnTo>
                    <a:lnTo>
                      <a:pt x="200825" y="85958"/>
                    </a:lnTo>
                    <a:close/>
                    <a:moveTo>
                      <a:pt x="57950" y="233"/>
                    </a:moveTo>
                    <a:lnTo>
                      <a:pt x="86525" y="233"/>
                    </a:lnTo>
                    <a:lnTo>
                      <a:pt x="86525" y="28808"/>
                    </a:lnTo>
                    <a:lnTo>
                      <a:pt x="57950" y="28808"/>
                    </a:lnTo>
                    <a:close/>
                    <a:moveTo>
                      <a:pt x="57950" y="200258"/>
                    </a:moveTo>
                    <a:lnTo>
                      <a:pt x="86525" y="200258"/>
                    </a:lnTo>
                    <a:lnTo>
                      <a:pt x="86525" y="228833"/>
                    </a:lnTo>
                    <a:lnTo>
                      <a:pt x="57950" y="228833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8AEEDD41-D117-A85B-7C47-C607D8FAE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776743" y="4576762"/>
              <a:ext cx="638175" cy="161925"/>
            </a:xfrm>
            <a:custGeom>
              <a:avLst/>
              <a:gdLst>
                <a:gd name="connsiteX0" fmla="*/ -1 w 638175"/>
                <a:gd name="connsiteY0" fmla="*/ -1 h 161925"/>
                <a:gd name="connsiteX1" fmla="*/ 638175 w 638175"/>
                <a:gd name="connsiteY1" fmla="*/ -1 h 161925"/>
                <a:gd name="connsiteX2" fmla="*/ 638175 w 638175"/>
                <a:gd name="connsiteY2" fmla="*/ 161925 h 161925"/>
                <a:gd name="connsiteX3" fmla="*/ -1 w 6381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175" h="161925">
                  <a:moveTo>
                    <a:pt x="-1" y="-1"/>
                  </a:moveTo>
                  <a:lnTo>
                    <a:pt x="638175" y="-1"/>
                  </a:lnTo>
                  <a:lnTo>
                    <a:pt x="6381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126" name="フリーフォーム: 図形 125">
            <a:extLst>
              <a:ext uri="{FF2B5EF4-FFF2-40B4-BE49-F238E27FC236}">
                <a16:creationId xmlns:a16="http://schemas.microsoft.com/office/drawing/2014/main" id="{4B1B0E38-E738-BF2A-11FE-D17D878C11C3}"/>
              </a:ext>
            </a:extLst>
          </p:cNvPr>
          <p:cNvSpPr/>
          <p:nvPr/>
        </p:nvSpPr>
        <p:spPr>
          <a:xfrm>
            <a:off x="6238081" y="4548187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5" y="0"/>
                  <a:pt x="1238250" y="4264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5" y="419100"/>
                  <a:pt x="1228725" y="419100"/>
                </a:cubicBezTo>
                <a:lnTo>
                  <a:pt x="9525" y="419100"/>
                </a:lnTo>
                <a:cubicBezTo>
                  <a:pt x="4265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7" name="グラフィックス 3">
            <a:extLst>
              <a:ext uri="{FF2B5EF4-FFF2-40B4-BE49-F238E27FC236}">
                <a16:creationId xmlns:a16="http://schemas.microsoft.com/office/drawing/2014/main" id="{63177DDC-E589-7EA7-5D3D-CF30762FE77A}"/>
              </a:ext>
            </a:extLst>
          </p:cNvPr>
          <p:cNvGrpSpPr/>
          <p:nvPr/>
        </p:nvGrpSpPr>
        <p:grpSpPr>
          <a:xfrm>
            <a:off x="6285706" y="4605337"/>
            <a:ext cx="1062037" cy="319087"/>
            <a:chOff x="6285706" y="4605337"/>
            <a:chExt cx="1062037" cy="319087"/>
          </a:xfrm>
        </p:grpSpPr>
        <p:grpSp>
          <p:nvGrpSpPr>
            <p:cNvPr id="128" name="グラフィックス 3">
              <a:extLst>
                <a:ext uri="{FF2B5EF4-FFF2-40B4-BE49-F238E27FC236}">
                  <a16:creationId xmlns:a16="http://schemas.microsoft.com/office/drawing/2014/main" id="{E9A81F06-1C7E-AD62-ED64-960A0C4A0272}"/>
                </a:ext>
              </a:extLst>
            </p:cNvPr>
            <p:cNvGrpSpPr/>
            <p:nvPr/>
          </p:nvGrpSpPr>
          <p:grpSpPr>
            <a:xfrm>
              <a:off x="6285706" y="4605337"/>
              <a:ext cx="304800" cy="304800"/>
              <a:chOff x="6285706" y="4605337"/>
              <a:chExt cx="304800" cy="304800"/>
            </a:xfrm>
          </p:grpSpPr>
          <p:sp>
            <p:nvSpPr>
              <p:cNvPr id="129" name="フリーフォーム: 図形 128">
                <a:extLst>
                  <a:ext uri="{FF2B5EF4-FFF2-40B4-BE49-F238E27FC236}">
                    <a16:creationId xmlns:a16="http://schemas.microsoft.com/office/drawing/2014/main" id="{6FBDC5CA-1444-EF61-6EE8-78FCB0CFBE0F}"/>
                  </a:ext>
                </a:extLst>
              </p:cNvPr>
              <p:cNvSpPr/>
              <p:nvPr/>
            </p:nvSpPr>
            <p:spPr>
              <a:xfrm>
                <a:off x="6285706" y="4605337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0" name="フリーフォーム: 図形 129">
                <a:extLst>
                  <a:ext uri="{FF2B5EF4-FFF2-40B4-BE49-F238E27FC236}">
                    <a16:creationId xmlns:a16="http://schemas.microsoft.com/office/drawing/2014/main" id="{50A882D3-EDAB-46BC-DBC9-A3C5C4A28BAB}"/>
                  </a:ext>
                </a:extLst>
              </p:cNvPr>
              <p:cNvSpPr/>
              <p:nvPr/>
            </p:nvSpPr>
            <p:spPr>
              <a:xfrm>
                <a:off x="6349332" y="4718874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2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4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7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31" name="図 130">
              <a:extLst>
                <a:ext uri="{FF2B5EF4-FFF2-40B4-BE49-F238E27FC236}">
                  <a16:creationId xmlns:a16="http://schemas.microsoft.com/office/drawing/2014/main" id="{A4578104-E594-4AFC-1FF4-4450008CE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52418" y="4619624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33" name="フリーフォーム: 図形 132">
            <a:extLst>
              <a:ext uri="{FF2B5EF4-FFF2-40B4-BE49-F238E27FC236}">
                <a16:creationId xmlns:a16="http://schemas.microsoft.com/office/drawing/2014/main" id="{CA1EA43A-8271-EECE-AF21-8603B89FD2C9}"/>
              </a:ext>
            </a:extLst>
          </p:cNvPr>
          <p:cNvSpPr/>
          <p:nvPr/>
        </p:nvSpPr>
        <p:spPr>
          <a:xfrm>
            <a:off x="9156255" y="4862512"/>
            <a:ext cx="640651" cy="733425"/>
          </a:xfrm>
          <a:custGeom>
            <a:avLst/>
            <a:gdLst>
              <a:gd name="connsiteX0" fmla="*/ 0 w 640651"/>
              <a:gd name="connsiteY0" fmla="*/ 0 h 733425"/>
              <a:gd name="connsiteX1" fmla="*/ 225076 w 640651"/>
              <a:gd name="connsiteY1" fmla="*/ 0 h 733425"/>
              <a:gd name="connsiteX2" fmla="*/ 225076 w 640651"/>
              <a:gd name="connsiteY2" fmla="*/ 733425 h 733425"/>
              <a:gd name="connsiteX3" fmla="*/ 640652 w 640651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51" h="733425">
                <a:moveTo>
                  <a:pt x="0" y="0"/>
                </a:moveTo>
                <a:lnTo>
                  <a:pt x="225076" y="0"/>
                </a:lnTo>
                <a:lnTo>
                  <a:pt x="225076" y="733425"/>
                </a:lnTo>
                <a:lnTo>
                  <a:pt x="640652" y="733425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4" name="フリーフォーム: 図形 133">
            <a:extLst>
              <a:ext uri="{FF2B5EF4-FFF2-40B4-BE49-F238E27FC236}">
                <a16:creationId xmlns:a16="http://schemas.microsoft.com/office/drawing/2014/main" id="{E97DA6F0-27C2-1C9D-252D-B0B1DE7B0223}"/>
              </a:ext>
            </a:extLst>
          </p:cNvPr>
          <p:cNvSpPr/>
          <p:nvPr/>
        </p:nvSpPr>
        <p:spPr>
          <a:xfrm>
            <a:off x="9106248" y="482917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5" name="フリーフォーム: 図形 134">
            <a:extLst>
              <a:ext uri="{FF2B5EF4-FFF2-40B4-BE49-F238E27FC236}">
                <a16:creationId xmlns:a16="http://schemas.microsoft.com/office/drawing/2014/main" id="{F9B6116D-A2E9-7762-5975-4426105CB783}"/>
              </a:ext>
            </a:extLst>
          </p:cNvPr>
          <p:cNvSpPr/>
          <p:nvPr/>
        </p:nvSpPr>
        <p:spPr>
          <a:xfrm>
            <a:off x="9780238" y="55625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7" name="フリーフォーム: 図形 136">
            <a:extLst>
              <a:ext uri="{FF2B5EF4-FFF2-40B4-BE49-F238E27FC236}">
                <a16:creationId xmlns:a16="http://schemas.microsoft.com/office/drawing/2014/main" id="{6FEDEC50-9D59-C313-D87B-6A5D21352924}"/>
              </a:ext>
            </a:extLst>
          </p:cNvPr>
          <p:cNvSpPr/>
          <p:nvPr/>
        </p:nvSpPr>
        <p:spPr>
          <a:xfrm>
            <a:off x="7857331" y="4548187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6" y="0"/>
                  <a:pt x="1238250" y="4264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6" y="419100"/>
                  <a:pt x="122872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38" name="グラフィックス 3">
            <a:extLst>
              <a:ext uri="{FF2B5EF4-FFF2-40B4-BE49-F238E27FC236}">
                <a16:creationId xmlns:a16="http://schemas.microsoft.com/office/drawing/2014/main" id="{8E5D6958-852B-0DE5-7271-F52380E7309D}"/>
              </a:ext>
            </a:extLst>
          </p:cNvPr>
          <p:cNvGrpSpPr/>
          <p:nvPr/>
        </p:nvGrpSpPr>
        <p:grpSpPr>
          <a:xfrm>
            <a:off x="7904956" y="4605337"/>
            <a:ext cx="1062037" cy="319087"/>
            <a:chOff x="7904956" y="4605337"/>
            <a:chExt cx="1062037" cy="319087"/>
          </a:xfrm>
        </p:grpSpPr>
        <p:grpSp>
          <p:nvGrpSpPr>
            <p:cNvPr id="139" name="グラフィックス 3">
              <a:extLst>
                <a:ext uri="{FF2B5EF4-FFF2-40B4-BE49-F238E27FC236}">
                  <a16:creationId xmlns:a16="http://schemas.microsoft.com/office/drawing/2014/main" id="{0B7475DD-16BA-0184-D69B-474A21EB1826}"/>
                </a:ext>
              </a:extLst>
            </p:cNvPr>
            <p:cNvGrpSpPr/>
            <p:nvPr/>
          </p:nvGrpSpPr>
          <p:grpSpPr>
            <a:xfrm>
              <a:off x="7904956" y="4605337"/>
              <a:ext cx="304800" cy="304800"/>
              <a:chOff x="7904956" y="4605337"/>
              <a:chExt cx="304800" cy="304800"/>
            </a:xfrm>
          </p:grpSpPr>
          <p:sp>
            <p:nvSpPr>
              <p:cNvPr id="140" name="フリーフォーム: 図形 139">
                <a:extLst>
                  <a:ext uri="{FF2B5EF4-FFF2-40B4-BE49-F238E27FC236}">
                    <a16:creationId xmlns:a16="http://schemas.microsoft.com/office/drawing/2014/main" id="{68BEAA1C-756F-CB7B-4BCD-85A66CE6A8F3}"/>
                  </a:ext>
                </a:extLst>
              </p:cNvPr>
              <p:cNvSpPr/>
              <p:nvPr/>
            </p:nvSpPr>
            <p:spPr>
              <a:xfrm>
                <a:off x="7904956" y="4605337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1" name="フリーフォーム: 図形 140">
                <a:extLst>
                  <a:ext uri="{FF2B5EF4-FFF2-40B4-BE49-F238E27FC236}">
                    <a16:creationId xmlns:a16="http://schemas.microsoft.com/office/drawing/2014/main" id="{504127D4-269D-0C4E-34CE-983CE90CB77F}"/>
                  </a:ext>
                </a:extLst>
              </p:cNvPr>
              <p:cNvSpPr/>
              <p:nvPr/>
            </p:nvSpPr>
            <p:spPr>
              <a:xfrm>
                <a:off x="7968582" y="4718874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1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1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3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1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1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3"/>
                    </a:lnTo>
                    <a:cubicBezTo>
                      <a:pt x="0" y="8668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4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7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42" name="図 141">
              <a:extLst>
                <a:ext uri="{FF2B5EF4-FFF2-40B4-BE49-F238E27FC236}">
                  <a16:creationId xmlns:a16="http://schemas.microsoft.com/office/drawing/2014/main" id="{DC7F6FED-C0B0-8878-EFF8-BDF0D419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71668" y="4619624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144" name="グラフィックス 3">
            <a:extLst>
              <a:ext uri="{FF2B5EF4-FFF2-40B4-BE49-F238E27FC236}">
                <a16:creationId xmlns:a16="http://schemas.microsoft.com/office/drawing/2014/main" id="{F53786D3-2B6C-95B0-520A-F2C5A97E2A96}"/>
              </a:ext>
            </a:extLst>
          </p:cNvPr>
          <p:cNvGrpSpPr/>
          <p:nvPr/>
        </p:nvGrpSpPr>
        <p:grpSpPr>
          <a:xfrm>
            <a:off x="10657776" y="5797104"/>
            <a:ext cx="1390554" cy="1037082"/>
            <a:chOff x="10657776" y="5797104"/>
            <a:chExt cx="1390554" cy="1037082"/>
          </a:xfrm>
        </p:grpSpPr>
        <p:sp>
          <p:nvSpPr>
            <p:cNvPr id="145" name="フリーフォーム: 図形 144">
              <a:extLst>
                <a:ext uri="{FF2B5EF4-FFF2-40B4-BE49-F238E27FC236}">
                  <a16:creationId xmlns:a16="http://schemas.microsoft.com/office/drawing/2014/main" id="{FB0017CF-ADC0-28DE-1D17-76E4490914A1}"/>
                </a:ext>
              </a:extLst>
            </p:cNvPr>
            <p:cNvSpPr/>
            <p:nvPr/>
          </p:nvSpPr>
          <p:spPr>
            <a:xfrm>
              <a:off x="10691113" y="5847111"/>
              <a:ext cx="1357217" cy="987075"/>
            </a:xfrm>
            <a:custGeom>
              <a:avLst/>
              <a:gdLst>
                <a:gd name="connsiteX0" fmla="*/ 1357217 w 1357217"/>
                <a:gd name="connsiteY0" fmla="*/ 987076 h 987075"/>
                <a:gd name="connsiteX1" fmla="*/ 857 w 1357217"/>
                <a:gd name="connsiteY1" fmla="*/ 987076 h 987075"/>
                <a:gd name="connsiteX2" fmla="*/ 0 w 1357217"/>
                <a:gd name="connsiteY2" fmla="*/ 0 h 98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17" h="987075">
                  <a:moveTo>
                    <a:pt x="1357217" y="987076"/>
                  </a:moveTo>
                  <a:lnTo>
                    <a:pt x="857" y="98707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6" name="フリーフォーム: 図形 145">
              <a:extLst>
                <a:ext uri="{FF2B5EF4-FFF2-40B4-BE49-F238E27FC236}">
                  <a16:creationId xmlns:a16="http://schemas.microsoft.com/office/drawing/2014/main" id="{5D679DF3-1B3F-0FF9-27FC-3A882845C024}"/>
                </a:ext>
              </a:extLst>
            </p:cNvPr>
            <p:cNvSpPr/>
            <p:nvPr/>
          </p:nvSpPr>
          <p:spPr>
            <a:xfrm>
              <a:off x="10657776" y="5797104"/>
              <a:ext cx="66675" cy="66675"/>
            </a:xfrm>
            <a:custGeom>
              <a:avLst/>
              <a:gdLst>
                <a:gd name="connsiteX0" fmla="*/ 33242 w 66675"/>
                <a:gd name="connsiteY0" fmla="*/ 0 h 66675"/>
                <a:gd name="connsiteX1" fmla="*/ 66675 w 66675"/>
                <a:gd name="connsiteY1" fmla="*/ 66580 h 66675"/>
                <a:gd name="connsiteX2" fmla="*/ 33338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242" y="0"/>
                  </a:moveTo>
                  <a:lnTo>
                    <a:pt x="66675" y="66580"/>
                  </a:lnTo>
                  <a:lnTo>
                    <a:pt x="33338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47" name="図 146">
            <a:extLst>
              <a:ext uri="{FF2B5EF4-FFF2-40B4-BE49-F238E27FC236}">
                <a16:creationId xmlns:a16="http://schemas.microsoft.com/office/drawing/2014/main" id="{10CA4C5A-9086-95FF-C327-A59F5CC3F3F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10118" y="6781799"/>
            <a:ext cx="742950" cy="150018"/>
          </a:xfrm>
          <a:custGeom>
            <a:avLst/>
            <a:gdLst>
              <a:gd name="connsiteX0" fmla="*/ -1 w 742950"/>
              <a:gd name="connsiteY0" fmla="*/ -1 h 150018"/>
              <a:gd name="connsiteX1" fmla="*/ 742950 w 742950"/>
              <a:gd name="connsiteY1" fmla="*/ -1 h 150018"/>
              <a:gd name="connsiteX2" fmla="*/ 742950 w 742950"/>
              <a:gd name="connsiteY2" fmla="*/ 150018 h 150018"/>
              <a:gd name="connsiteX3" fmla="*/ -1 w 7429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150018">
                <a:moveTo>
                  <a:pt x="-1" y="-1"/>
                </a:moveTo>
                <a:lnTo>
                  <a:pt x="742950" y="-1"/>
                </a:lnTo>
                <a:lnTo>
                  <a:pt x="7429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149" name="グラフィックス 3">
            <a:extLst>
              <a:ext uri="{FF2B5EF4-FFF2-40B4-BE49-F238E27FC236}">
                <a16:creationId xmlns:a16="http://schemas.microsoft.com/office/drawing/2014/main" id="{50E3F20D-F9DA-2175-3AA7-FE245017A7A4}"/>
              </a:ext>
            </a:extLst>
          </p:cNvPr>
          <p:cNvGrpSpPr/>
          <p:nvPr/>
        </p:nvGrpSpPr>
        <p:grpSpPr>
          <a:xfrm>
            <a:off x="11214893" y="5786437"/>
            <a:ext cx="1390650" cy="751332"/>
            <a:chOff x="11214893" y="5786437"/>
            <a:chExt cx="1390650" cy="751332"/>
          </a:xfrm>
        </p:grpSpPr>
        <p:sp>
          <p:nvSpPr>
            <p:cNvPr id="150" name="フリーフォーム: 図形 149">
              <a:extLst>
                <a:ext uri="{FF2B5EF4-FFF2-40B4-BE49-F238E27FC236}">
                  <a16:creationId xmlns:a16="http://schemas.microsoft.com/office/drawing/2014/main" id="{C2D0DD0A-D23E-7D75-48D1-E117F11D3297}"/>
                </a:ext>
              </a:extLst>
            </p:cNvPr>
            <p:cNvSpPr/>
            <p:nvPr/>
          </p:nvSpPr>
          <p:spPr>
            <a:xfrm>
              <a:off x="11214893" y="5786437"/>
              <a:ext cx="1357312" cy="701325"/>
            </a:xfrm>
            <a:custGeom>
              <a:avLst/>
              <a:gdLst>
                <a:gd name="connsiteX0" fmla="*/ 1357313 w 1357312"/>
                <a:gd name="connsiteY0" fmla="*/ 701326 h 701325"/>
                <a:gd name="connsiteX1" fmla="*/ 1357313 w 1357312"/>
                <a:gd name="connsiteY1" fmla="*/ 381000 h 701325"/>
                <a:gd name="connsiteX2" fmla="*/ 952 w 1357312"/>
                <a:gd name="connsiteY2" fmla="*/ 381000 h 701325"/>
                <a:gd name="connsiteX3" fmla="*/ 0 w 1357312"/>
                <a:gd name="connsiteY3" fmla="*/ 0 h 70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7312" h="701325">
                  <a:moveTo>
                    <a:pt x="1357313" y="701326"/>
                  </a:moveTo>
                  <a:lnTo>
                    <a:pt x="1357313" y="381000"/>
                  </a:lnTo>
                  <a:lnTo>
                    <a:pt x="952" y="38100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1" name="フリーフォーム: 図形 150">
              <a:extLst>
                <a:ext uri="{FF2B5EF4-FFF2-40B4-BE49-F238E27FC236}">
                  <a16:creationId xmlns:a16="http://schemas.microsoft.com/office/drawing/2014/main" id="{10FCE775-5E0C-14DD-AA4E-088341B14180}"/>
                </a:ext>
              </a:extLst>
            </p:cNvPr>
            <p:cNvSpPr/>
            <p:nvPr/>
          </p:nvSpPr>
          <p:spPr>
            <a:xfrm>
              <a:off x="12538868" y="6471094"/>
              <a:ext cx="66675" cy="66675"/>
            </a:xfrm>
            <a:custGeom>
              <a:avLst/>
              <a:gdLst>
                <a:gd name="connsiteX0" fmla="*/ 33338 w 66675"/>
                <a:gd name="connsiteY0" fmla="*/ 66675 h 66675"/>
                <a:gd name="connsiteX1" fmla="*/ 0 w 66675"/>
                <a:gd name="connsiteY1" fmla="*/ 0 h 66675"/>
                <a:gd name="connsiteX2" fmla="*/ 33338 w 66675"/>
                <a:gd name="connsiteY2" fmla="*/ 16669 h 66675"/>
                <a:gd name="connsiteX3" fmla="*/ 66675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338" y="66675"/>
                  </a:moveTo>
                  <a:lnTo>
                    <a:pt x="0" y="0"/>
                  </a:lnTo>
                  <a:lnTo>
                    <a:pt x="33338" y="1666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52" name="図 151">
            <a:extLst>
              <a:ext uri="{FF2B5EF4-FFF2-40B4-BE49-F238E27FC236}">
                <a16:creationId xmlns:a16="http://schemas.microsoft.com/office/drawing/2014/main" id="{BADECB33-82CF-4ADB-3F94-6D0BB89E09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05356" y="5924549"/>
            <a:ext cx="1685925" cy="150018"/>
          </a:xfrm>
          <a:custGeom>
            <a:avLst/>
            <a:gdLst>
              <a:gd name="connsiteX0" fmla="*/ -1 w 1685925"/>
              <a:gd name="connsiteY0" fmla="*/ -1 h 150018"/>
              <a:gd name="connsiteX1" fmla="*/ 1685925 w 1685925"/>
              <a:gd name="connsiteY1" fmla="*/ -1 h 150018"/>
              <a:gd name="connsiteX2" fmla="*/ 1685925 w 1685925"/>
              <a:gd name="connsiteY2" fmla="*/ 150018 h 150018"/>
              <a:gd name="connsiteX3" fmla="*/ -1 w 1685925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0018">
                <a:moveTo>
                  <a:pt x="-1" y="-1"/>
                </a:moveTo>
                <a:lnTo>
                  <a:pt x="1685925" y="-1"/>
                </a:lnTo>
                <a:lnTo>
                  <a:pt x="1685925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166" name="フリーフォーム: 図形 165">
            <a:extLst>
              <a:ext uri="{FF2B5EF4-FFF2-40B4-BE49-F238E27FC236}">
                <a16:creationId xmlns:a16="http://schemas.microsoft.com/office/drawing/2014/main" id="{B6F8513E-1B0F-7D46-3867-B33D859FE14F}"/>
              </a:ext>
            </a:extLst>
          </p:cNvPr>
          <p:cNvSpPr/>
          <p:nvPr/>
        </p:nvSpPr>
        <p:spPr>
          <a:xfrm>
            <a:off x="13572331" y="3919537"/>
            <a:ext cx="1524000" cy="1200150"/>
          </a:xfrm>
          <a:custGeom>
            <a:avLst/>
            <a:gdLst>
              <a:gd name="connsiteX0" fmla="*/ 0 w 1524000"/>
              <a:gd name="connsiteY0" fmla="*/ 0 h 1200150"/>
              <a:gd name="connsiteX1" fmla="*/ 1524000 w 1524000"/>
              <a:gd name="connsiteY1" fmla="*/ 0 h 1200150"/>
              <a:gd name="connsiteX2" fmla="*/ 1524000 w 1524000"/>
              <a:gd name="connsiteY2" fmla="*/ 1200150 h 1200150"/>
              <a:gd name="connsiteX3" fmla="*/ 0 w 1524000"/>
              <a:gd name="connsiteY3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200150">
                <a:moveTo>
                  <a:pt x="0" y="0"/>
                </a:moveTo>
                <a:lnTo>
                  <a:pt x="1524000" y="0"/>
                </a:lnTo>
                <a:lnTo>
                  <a:pt x="1524000" y="1200150"/>
                </a:lnTo>
                <a:lnTo>
                  <a:pt x="0" y="12001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4B84C5F0-057B-81FE-D0D8-B07F812776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86618" y="3986212"/>
            <a:ext cx="1504950" cy="619125"/>
          </a:xfrm>
          <a:custGeom>
            <a:avLst/>
            <a:gdLst>
              <a:gd name="connsiteX0" fmla="*/ -1 w 1504950"/>
              <a:gd name="connsiteY0" fmla="*/ -1 h 619125"/>
              <a:gd name="connsiteX1" fmla="*/ 1504950 w 1504950"/>
              <a:gd name="connsiteY1" fmla="*/ -1 h 619125"/>
              <a:gd name="connsiteX2" fmla="*/ 1504950 w 1504950"/>
              <a:gd name="connsiteY2" fmla="*/ 619125 h 619125"/>
              <a:gd name="connsiteX3" fmla="*/ -1 w 1504950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950" h="619125">
                <a:moveTo>
                  <a:pt x="-1" y="-1"/>
                </a:moveTo>
                <a:lnTo>
                  <a:pt x="1504950" y="-1"/>
                </a:lnTo>
                <a:lnTo>
                  <a:pt x="1504950" y="619125"/>
                </a:lnTo>
                <a:lnTo>
                  <a:pt x="-1" y="619125"/>
                </a:lnTo>
                <a:close/>
              </a:path>
            </a:pathLst>
          </a:custGeom>
        </p:spPr>
      </p:pic>
      <p:sp>
        <p:nvSpPr>
          <p:cNvPr id="168" name="フリーフォーム: 図形 167">
            <a:extLst>
              <a:ext uri="{FF2B5EF4-FFF2-40B4-BE49-F238E27FC236}">
                <a16:creationId xmlns:a16="http://schemas.microsoft.com/office/drawing/2014/main" id="{FF55DC5A-6ADD-EB5A-232C-FD72DBB2AA45}"/>
              </a:ext>
            </a:extLst>
          </p:cNvPr>
          <p:cNvSpPr/>
          <p:nvPr/>
        </p:nvSpPr>
        <p:spPr>
          <a:xfrm>
            <a:off x="13096081" y="4822030"/>
            <a:ext cx="857250" cy="9525"/>
          </a:xfrm>
          <a:custGeom>
            <a:avLst/>
            <a:gdLst>
              <a:gd name="connsiteX0" fmla="*/ 0 w 857250"/>
              <a:gd name="connsiteY0" fmla="*/ 0 h 9525"/>
              <a:gd name="connsiteX1" fmla="*/ 857250 w 85725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0" h="9525">
                <a:moveTo>
                  <a:pt x="0" y="0"/>
                </a:moveTo>
                <a:lnTo>
                  <a:pt x="85725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0" name="フリーフォーム: 図形 169">
            <a:extLst>
              <a:ext uri="{FF2B5EF4-FFF2-40B4-BE49-F238E27FC236}">
                <a16:creationId xmlns:a16="http://schemas.microsoft.com/office/drawing/2014/main" id="{DE56D78E-538F-6440-061C-EFDBA5C4C0FF}"/>
              </a:ext>
            </a:extLst>
          </p:cNvPr>
          <p:cNvSpPr/>
          <p:nvPr/>
        </p:nvSpPr>
        <p:spPr>
          <a:xfrm>
            <a:off x="11537505" y="4822221"/>
            <a:ext cx="354901" cy="535590"/>
          </a:xfrm>
          <a:custGeom>
            <a:avLst/>
            <a:gdLst>
              <a:gd name="connsiteX0" fmla="*/ 354902 w 354901"/>
              <a:gd name="connsiteY0" fmla="*/ 0 h 535590"/>
              <a:gd name="connsiteX1" fmla="*/ 225076 w 354901"/>
              <a:gd name="connsiteY1" fmla="*/ 286 h 535590"/>
              <a:gd name="connsiteX2" fmla="*/ 225076 w 354901"/>
              <a:gd name="connsiteY2" fmla="*/ 535591 h 535590"/>
              <a:gd name="connsiteX3" fmla="*/ 0 w 354901"/>
              <a:gd name="connsiteY3" fmla="*/ 535591 h 53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901" h="535590">
                <a:moveTo>
                  <a:pt x="354902" y="0"/>
                </a:moveTo>
                <a:lnTo>
                  <a:pt x="225076" y="286"/>
                </a:lnTo>
                <a:lnTo>
                  <a:pt x="225076" y="535591"/>
                </a:lnTo>
                <a:lnTo>
                  <a:pt x="0" y="53559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1" name="フリーフォーム: 図形 170">
            <a:extLst>
              <a:ext uri="{FF2B5EF4-FFF2-40B4-BE49-F238E27FC236}">
                <a16:creationId xmlns:a16="http://schemas.microsoft.com/office/drawing/2014/main" id="{0CEBA6A1-CE31-BD88-7B81-34ECE8713DC9}"/>
              </a:ext>
            </a:extLst>
          </p:cNvPr>
          <p:cNvSpPr/>
          <p:nvPr/>
        </p:nvSpPr>
        <p:spPr>
          <a:xfrm>
            <a:off x="11875642" y="4788883"/>
            <a:ext cx="66770" cy="66675"/>
          </a:xfrm>
          <a:custGeom>
            <a:avLst/>
            <a:gdLst>
              <a:gd name="connsiteX0" fmla="*/ 66770 w 66770"/>
              <a:gd name="connsiteY0" fmla="*/ 33147 h 66675"/>
              <a:gd name="connsiteX1" fmla="*/ 191 w 66770"/>
              <a:gd name="connsiteY1" fmla="*/ 66675 h 66675"/>
              <a:gd name="connsiteX2" fmla="*/ 16764 w 66770"/>
              <a:gd name="connsiteY2" fmla="*/ 33338 h 66675"/>
              <a:gd name="connsiteX3" fmla="*/ 0 w 66770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0" h="66675">
                <a:moveTo>
                  <a:pt x="66770" y="33147"/>
                </a:moveTo>
                <a:lnTo>
                  <a:pt x="191" y="66675"/>
                </a:lnTo>
                <a:lnTo>
                  <a:pt x="16764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2" name="フリーフォーム: 図形 171">
            <a:extLst>
              <a:ext uri="{FF2B5EF4-FFF2-40B4-BE49-F238E27FC236}">
                <a16:creationId xmlns:a16="http://schemas.microsoft.com/office/drawing/2014/main" id="{B108A3E5-D8C0-FB72-6AE2-B7A17DBEEB66}"/>
              </a:ext>
            </a:extLst>
          </p:cNvPr>
          <p:cNvSpPr/>
          <p:nvPr/>
        </p:nvSpPr>
        <p:spPr>
          <a:xfrm>
            <a:off x="11487498" y="532447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4" name="フリーフォーム: 図形 173">
            <a:extLst>
              <a:ext uri="{FF2B5EF4-FFF2-40B4-BE49-F238E27FC236}">
                <a16:creationId xmlns:a16="http://schemas.microsoft.com/office/drawing/2014/main" id="{74BD73A4-571B-510B-9B6C-18AA40835EDC}"/>
              </a:ext>
            </a:extLst>
          </p:cNvPr>
          <p:cNvSpPr/>
          <p:nvPr/>
        </p:nvSpPr>
        <p:spPr>
          <a:xfrm>
            <a:off x="11953081" y="4631530"/>
            <a:ext cx="1143000" cy="381000"/>
          </a:xfrm>
          <a:custGeom>
            <a:avLst/>
            <a:gdLst>
              <a:gd name="connsiteX0" fmla="*/ 1133475 w 1143000"/>
              <a:gd name="connsiteY0" fmla="*/ 0 h 381000"/>
              <a:gd name="connsiteX1" fmla="*/ 1143000 w 1143000"/>
              <a:gd name="connsiteY1" fmla="*/ 9525 h 381000"/>
              <a:gd name="connsiteX2" fmla="*/ 1143000 w 1143000"/>
              <a:gd name="connsiteY2" fmla="*/ 371475 h 381000"/>
              <a:gd name="connsiteX3" fmla="*/ 1133475 w 1143000"/>
              <a:gd name="connsiteY3" fmla="*/ 381000 h 381000"/>
              <a:gd name="connsiteX4" fmla="*/ 9525 w 1143000"/>
              <a:gd name="connsiteY4" fmla="*/ 381000 h 381000"/>
              <a:gd name="connsiteX5" fmla="*/ 0 w 1143000"/>
              <a:gd name="connsiteY5" fmla="*/ 371475 h 381000"/>
              <a:gd name="connsiteX6" fmla="*/ 0 w 1143000"/>
              <a:gd name="connsiteY6" fmla="*/ 9525 h 381000"/>
              <a:gd name="connsiteX7" fmla="*/ 9525 w 1143000"/>
              <a:gd name="connsiteY7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381000">
                <a:moveTo>
                  <a:pt x="1133475" y="0"/>
                </a:moveTo>
                <a:cubicBezTo>
                  <a:pt x="1138735" y="0"/>
                  <a:pt x="1143000" y="4264"/>
                  <a:pt x="1143000" y="9525"/>
                </a:cubicBezTo>
                <a:lnTo>
                  <a:pt x="1143000" y="371475"/>
                </a:lnTo>
                <a:cubicBezTo>
                  <a:pt x="1143000" y="376735"/>
                  <a:pt x="1138735" y="381000"/>
                  <a:pt x="1133475" y="381000"/>
                </a:cubicBezTo>
                <a:lnTo>
                  <a:pt x="9525" y="381000"/>
                </a:lnTo>
                <a:cubicBezTo>
                  <a:pt x="4264" y="381000"/>
                  <a:pt x="0" y="376735"/>
                  <a:pt x="0" y="371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1D5E7"/>
          </a:solidFill>
          <a:ln w="9525" cap="flat">
            <a:solidFill>
              <a:srgbClr val="9673A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5" name="図 174">
            <a:extLst>
              <a:ext uri="{FF2B5EF4-FFF2-40B4-BE49-F238E27FC236}">
                <a16:creationId xmlns:a16="http://schemas.microsoft.com/office/drawing/2014/main" id="{36E7A25E-D459-0260-66BA-31A91D97E3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43568" y="4738687"/>
            <a:ext cx="971550" cy="161925"/>
          </a:xfrm>
          <a:custGeom>
            <a:avLst/>
            <a:gdLst>
              <a:gd name="connsiteX0" fmla="*/ -1 w 971550"/>
              <a:gd name="connsiteY0" fmla="*/ -1 h 161925"/>
              <a:gd name="connsiteX1" fmla="*/ 971550 w 971550"/>
              <a:gd name="connsiteY1" fmla="*/ -1 h 161925"/>
              <a:gd name="connsiteX2" fmla="*/ 971550 w 971550"/>
              <a:gd name="connsiteY2" fmla="*/ 161925 h 161925"/>
              <a:gd name="connsiteX3" fmla="*/ -1 w 9715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" h="161925">
                <a:moveTo>
                  <a:pt x="-1" y="-1"/>
                </a:moveTo>
                <a:lnTo>
                  <a:pt x="971550" y="-1"/>
                </a:lnTo>
                <a:lnTo>
                  <a:pt x="9715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77" name="フリーフォーム: 図形 176">
            <a:extLst>
              <a:ext uri="{FF2B5EF4-FFF2-40B4-BE49-F238E27FC236}">
                <a16:creationId xmlns:a16="http://schemas.microsoft.com/office/drawing/2014/main" id="{BDA0AEE5-809E-1201-922C-A65DBBB1B07C}"/>
              </a:ext>
            </a:extLst>
          </p:cNvPr>
          <p:cNvSpPr/>
          <p:nvPr/>
        </p:nvSpPr>
        <p:spPr>
          <a:xfrm>
            <a:off x="13572331" y="5214937"/>
            <a:ext cx="1524000" cy="1200150"/>
          </a:xfrm>
          <a:custGeom>
            <a:avLst/>
            <a:gdLst>
              <a:gd name="connsiteX0" fmla="*/ 0 w 1524000"/>
              <a:gd name="connsiteY0" fmla="*/ 0 h 1200150"/>
              <a:gd name="connsiteX1" fmla="*/ 1524000 w 1524000"/>
              <a:gd name="connsiteY1" fmla="*/ 0 h 1200150"/>
              <a:gd name="connsiteX2" fmla="*/ 1524000 w 1524000"/>
              <a:gd name="connsiteY2" fmla="*/ 1200150 h 1200150"/>
              <a:gd name="connsiteX3" fmla="*/ 0 w 1524000"/>
              <a:gd name="connsiteY3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200150">
                <a:moveTo>
                  <a:pt x="0" y="0"/>
                </a:moveTo>
                <a:lnTo>
                  <a:pt x="1524000" y="0"/>
                </a:lnTo>
                <a:lnTo>
                  <a:pt x="1524000" y="1200150"/>
                </a:lnTo>
                <a:lnTo>
                  <a:pt x="0" y="12001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78" name="図 177">
            <a:extLst>
              <a:ext uri="{FF2B5EF4-FFF2-40B4-BE49-F238E27FC236}">
                <a16:creationId xmlns:a16="http://schemas.microsoft.com/office/drawing/2014/main" id="{1BD9048B-C9B9-02CE-9BD5-EEC4D2521C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586618" y="5795962"/>
            <a:ext cx="1504950" cy="619125"/>
          </a:xfrm>
          <a:custGeom>
            <a:avLst/>
            <a:gdLst>
              <a:gd name="connsiteX0" fmla="*/ -1 w 1504950"/>
              <a:gd name="connsiteY0" fmla="*/ -1 h 619125"/>
              <a:gd name="connsiteX1" fmla="*/ 1504950 w 1504950"/>
              <a:gd name="connsiteY1" fmla="*/ -1 h 619125"/>
              <a:gd name="connsiteX2" fmla="*/ 1504950 w 1504950"/>
              <a:gd name="connsiteY2" fmla="*/ 619125 h 619125"/>
              <a:gd name="connsiteX3" fmla="*/ -1 w 1504950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950" h="619125">
                <a:moveTo>
                  <a:pt x="-1" y="-1"/>
                </a:moveTo>
                <a:lnTo>
                  <a:pt x="1504950" y="-1"/>
                </a:lnTo>
                <a:lnTo>
                  <a:pt x="1504950" y="619125"/>
                </a:lnTo>
                <a:lnTo>
                  <a:pt x="-1" y="619125"/>
                </a:lnTo>
                <a:close/>
              </a:path>
            </a:pathLst>
          </a:custGeom>
        </p:spPr>
      </p:pic>
      <p:sp>
        <p:nvSpPr>
          <p:cNvPr id="179" name="フリーフォーム: 図形 178">
            <a:extLst>
              <a:ext uri="{FF2B5EF4-FFF2-40B4-BE49-F238E27FC236}">
                <a16:creationId xmlns:a16="http://schemas.microsoft.com/office/drawing/2014/main" id="{D0FDF76C-6B44-0B93-E145-C29623561100}"/>
              </a:ext>
            </a:extLst>
          </p:cNvPr>
          <p:cNvSpPr/>
          <p:nvPr/>
        </p:nvSpPr>
        <p:spPr>
          <a:xfrm>
            <a:off x="13096081" y="5526880"/>
            <a:ext cx="857250" cy="9525"/>
          </a:xfrm>
          <a:custGeom>
            <a:avLst/>
            <a:gdLst>
              <a:gd name="connsiteX0" fmla="*/ 0 w 857250"/>
              <a:gd name="connsiteY0" fmla="*/ 0 h 9525"/>
              <a:gd name="connsiteX1" fmla="*/ 857250 w 85725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7250" h="9525">
                <a:moveTo>
                  <a:pt x="0" y="0"/>
                </a:moveTo>
                <a:lnTo>
                  <a:pt x="85725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1" name="フリーフォーム: 図形 180">
            <a:extLst>
              <a:ext uri="{FF2B5EF4-FFF2-40B4-BE49-F238E27FC236}">
                <a16:creationId xmlns:a16="http://schemas.microsoft.com/office/drawing/2014/main" id="{34D4654A-A3BF-6381-9143-2BAF17FB2F15}"/>
              </a:ext>
            </a:extLst>
          </p:cNvPr>
          <p:cNvSpPr/>
          <p:nvPr/>
        </p:nvSpPr>
        <p:spPr>
          <a:xfrm>
            <a:off x="11537505" y="5527071"/>
            <a:ext cx="354901" cy="116490"/>
          </a:xfrm>
          <a:custGeom>
            <a:avLst/>
            <a:gdLst>
              <a:gd name="connsiteX0" fmla="*/ 354902 w 354901"/>
              <a:gd name="connsiteY0" fmla="*/ 0 h 116490"/>
              <a:gd name="connsiteX1" fmla="*/ 225076 w 354901"/>
              <a:gd name="connsiteY1" fmla="*/ 286 h 116490"/>
              <a:gd name="connsiteX2" fmla="*/ 225076 w 354901"/>
              <a:gd name="connsiteY2" fmla="*/ 116491 h 116490"/>
              <a:gd name="connsiteX3" fmla="*/ 0 w 354901"/>
              <a:gd name="connsiteY3" fmla="*/ 116491 h 1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901" h="116490">
                <a:moveTo>
                  <a:pt x="354902" y="0"/>
                </a:moveTo>
                <a:lnTo>
                  <a:pt x="225076" y="286"/>
                </a:lnTo>
                <a:lnTo>
                  <a:pt x="225076" y="116491"/>
                </a:lnTo>
                <a:lnTo>
                  <a:pt x="0" y="11649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2" name="フリーフォーム: 図形 181">
            <a:extLst>
              <a:ext uri="{FF2B5EF4-FFF2-40B4-BE49-F238E27FC236}">
                <a16:creationId xmlns:a16="http://schemas.microsoft.com/office/drawing/2014/main" id="{AF36BF6B-588D-D8EC-B2F8-5288B322E9EA}"/>
              </a:ext>
            </a:extLst>
          </p:cNvPr>
          <p:cNvSpPr/>
          <p:nvPr/>
        </p:nvSpPr>
        <p:spPr>
          <a:xfrm>
            <a:off x="11875642" y="5493733"/>
            <a:ext cx="66770" cy="66675"/>
          </a:xfrm>
          <a:custGeom>
            <a:avLst/>
            <a:gdLst>
              <a:gd name="connsiteX0" fmla="*/ 66770 w 66770"/>
              <a:gd name="connsiteY0" fmla="*/ 33242 h 66675"/>
              <a:gd name="connsiteX1" fmla="*/ 191 w 66770"/>
              <a:gd name="connsiteY1" fmla="*/ 66675 h 66675"/>
              <a:gd name="connsiteX2" fmla="*/ 16764 w 66770"/>
              <a:gd name="connsiteY2" fmla="*/ 33338 h 66675"/>
              <a:gd name="connsiteX3" fmla="*/ 0 w 66770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0" h="66675">
                <a:moveTo>
                  <a:pt x="66770" y="33242"/>
                </a:moveTo>
                <a:lnTo>
                  <a:pt x="191" y="66675"/>
                </a:lnTo>
                <a:lnTo>
                  <a:pt x="16764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3" name="フリーフォーム: 図形 182">
            <a:extLst>
              <a:ext uri="{FF2B5EF4-FFF2-40B4-BE49-F238E27FC236}">
                <a16:creationId xmlns:a16="http://schemas.microsoft.com/office/drawing/2014/main" id="{5DA08A17-FC4F-B11F-C9C5-E748AD17D035}"/>
              </a:ext>
            </a:extLst>
          </p:cNvPr>
          <p:cNvSpPr/>
          <p:nvPr/>
        </p:nvSpPr>
        <p:spPr>
          <a:xfrm>
            <a:off x="11487498" y="561022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5" name="フリーフォーム: 図形 184">
            <a:extLst>
              <a:ext uri="{FF2B5EF4-FFF2-40B4-BE49-F238E27FC236}">
                <a16:creationId xmlns:a16="http://schemas.microsoft.com/office/drawing/2014/main" id="{F7ABD510-B586-198B-2514-38DF0441140B}"/>
              </a:ext>
            </a:extLst>
          </p:cNvPr>
          <p:cNvSpPr/>
          <p:nvPr/>
        </p:nvSpPr>
        <p:spPr>
          <a:xfrm>
            <a:off x="11953081" y="5342381"/>
            <a:ext cx="1143000" cy="369093"/>
          </a:xfrm>
          <a:custGeom>
            <a:avLst/>
            <a:gdLst>
              <a:gd name="connsiteX0" fmla="*/ 1133475 w 1143000"/>
              <a:gd name="connsiteY0" fmla="*/ 0 h 369093"/>
              <a:gd name="connsiteX1" fmla="*/ 1143000 w 1143000"/>
              <a:gd name="connsiteY1" fmla="*/ 9525 h 369093"/>
              <a:gd name="connsiteX2" fmla="*/ 1143000 w 1143000"/>
              <a:gd name="connsiteY2" fmla="*/ 359569 h 369093"/>
              <a:gd name="connsiteX3" fmla="*/ 1133475 w 1143000"/>
              <a:gd name="connsiteY3" fmla="*/ 369094 h 369093"/>
              <a:gd name="connsiteX4" fmla="*/ 9525 w 1143000"/>
              <a:gd name="connsiteY4" fmla="*/ 369094 h 369093"/>
              <a:gd name="connsiteX5" fmla="*/ 0 w 1143000"/>
              <a:gd name="connsiteY5" fmla="*/ 359569 h 369093"/>
              <a:gd name="connsiteX6" fmla="*/ 0 w 1143000"/>
              <a:gd name="connsiteY6" fmla="*/ 9525 h 369093"/>
              <a:gd name="connsiteX7" fmla="*/ 9525 w 1143000"/>
              <a:gd name="connsiteY7" fmla="*/ 0 h 36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369093">
                <a:moveTo>
                  <a:pt x="1133475" y="0"/>
                </a:moveTo>
                <a:cubicBezTo>
                  <a:pt x="1138735" y="0"/>
                  <a:pt x="1143000" y="4265"/>
                  <a:pt x="1143000" y="9525"/>
                </a:cubicBezTo>
                <a:lnTo>
                  <a:pt x="1143000" y="359569"/>
                </a:lnTo>
                <a:cubicBezTo>
                  <a:pt x="1143000" y="364829"/>
                  <a:pt x="1138735" y="369094"/>
                  <a:pt x="1133475" y="369094"/>
                </a:cubicBezTo>
                <a:lnTo>
                  <a:pt x="9525" y="369094"/>
                </a:lnTo>
                <a:cubicBezTo>
                  <a:pt x="4264" y="369094"/>
                  <a:pt x="0" y="364829"/>
                  <a:pt x="0" y="359569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E1D5E7"/>
          </a:solidFill>
          <a:ln w="9525" cap="flat">
            <a:solidFill>
              <a:srgbClr val="9673A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C248D9ED-A16B-EA8D-2092-B4445FE275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043568" y="5443537"/>
            <a:ext cx="971550" cy="161925"/>
          </a:xfrm>
          <a:custGeom>
            <a:avLst/>
            <a:gdLst>
              <a:gd name="connsiteX0" fmla="*/ -1 w 971550"/>
              <a:gd name="connsiteY0" fmla="*/ -1 h 161925"/>
              <a:gd name="connsiteX1" fmla="*/ 971550 w 971550"/>
              <a:gd name="connsiteY1" fmla="*/ -1 h 161925"/>
              <a:gd name="connsiteX2" fmla="*/ 971550 w 971550"/>
              <a:gd name="connsiteY2" fmla="*/ 161925 h 161925"/>
              <a:gd name="connsiteX3" fmla="*/ -1 w 9715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" h="161925">
                <a:moveTo>
                  <a:pt x="-1" y="-1"/>
                </a:moveTo>
                <a:lnTo>
                  <a:pt x="971550" y="-1"/>
                </a:lnTo>
                <a:lnTo>
                  <a:pt x="9715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191" name="グラフィックス 3">
            <a:extLst>
              <a:ext uri="{FF2B5EF4-FFF2-40B4-BE49-F238E27FC236}">
                <a16:creationId xmlns:a16="http://schemas.microsoft.com/office/drawing/2014/main" id="{ADE597E3-7082-6F93-E588-BC5F2FE85998}"/>
              </a:ext>
            </a:extLst>
          </p:cNvPr>
          <p:cNvGrpSpPr/>
          <p:nvPr/>
        </p:nvGrpSpPr>
        <p:grpSpPr>
          <a:xfrm>
            <a:off x="2713831" y="2462212"/>
            <a:ext cx="2667000" cy="1133475"/>
            <a:chOff x="2713831" y="2462212"/>
            <a:chExt cx="2667000" cy="1133475"/>
          </a:xfrm>
          <a:noFill/>
        </p:grpSpPr>
        <p:sp>
          <p:nvSpPr>
            <p:cNvPr id="192" name="フリーフォーム: 図形 191">
              <a:extLst>
                <a:ext uri="{FF2B5EF4-FFF2-40B4-BE49-F238E27FC236}">
                  <a16:creationId xmlns:a16="http://schemas.microsoft.com/office/drawing/2014/main" id="{4A0F2208-7974-A1E7-78CB-D90C7200FB50}"/>
                </a:ext>
              </a:extLst>
            </p:cNvPr>
            <p:cNvSpPr/>
            <p:nvPr/>
          </p:nvSpPr>
          <p:spPr>
            <a:xfrm>
              <a:off x="2713831" y="2462212"/>
              <a:ext cx="2667000" cy="1133475"/>
            </a:xfrm>
            <a:custGeom>
              <a:avLst/>
              <a:gdLst>
                <a:gd name="connsiteX0" fmla="*/ 0 w 2667000"/>
                <a:gd name="connsiteY0" fmla="*/ 0 h 1133475"/>
                <a:gd name="connsiteX1" fmla="*/ 2667000 w 2667000"/>
                <a:gd name="connsiteY1" fmla="*/ 0 h 1133475"/>
                <a:gd name="connsiteX2" fmla="*/ 2667000 w 2667000"/>
                <a:gd name="connsiteY2" fmla="*/ 1133475 h 1133475"/>
                <a:gd name="connsiteX3" fmla="*/ 0 w 2667000"/>
                <a:gd name="connsiteY3" fmla="*/ 1133475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0" h="1133475">
                  <a:moveTo>
                    <a:pt x="0" y="0"/>
                  </a:moveTo>
                  <a:lnTo>
                    <a:pt x="2667000" y="0"/>
                  </a:lnTo>
                  <a:lnTo>
                    <a:pt x="2667000" y="1133475"/>
                  </a:lnTo>
                  <a:lnTo>
                    <a:pt x="0" y="113347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93" name="図 192">
              <a:extLst>
                <a:ext uri="{FF2B5EF4-FFF2-40B4-BE49-F238E27FC236}">
                  <a16:creationId xmlns:a16="http://schemas.microsoft.com/office/drawing/2014/main" id="{0A6FDC4B-032A-1E37-CD96-093696A0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823368" y="2528887"/>
              <a:ext cx="2552700" cy="161925"/>
            </a:xfrm>
            <a:custGeom>
              <a:avLst/>
              <a:gdLst>
                <a:gd name="connsiteX0" fmla="*/ -1 w 2552700"/>
                <a:gd name="connsiteY0" fmla="*/ -1 h 161925"/>
                <a:gd name="connsiteX1" fmla="*/ 2552700 w 2552700"/>
                <a:gd name="connsiteY1" fmla="*/ -1 h 161925"/>
                <a:gd name="connsiteX2" fmla="*/ 2552700 w 2552700"/>
                <a:gd name="connsiteY2" fmla="*/ 161925 h 161925"/>
                <a:gd name="connsiteX3" fmla="*/ -1 w 255270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161925">
                  <a:moveTo>
                    <a:pt x="-1" y="-1"/>
                  </a:moveTo>
                  <a:lnTo>
                    <a:pt x="2552700" y="-1"/>
                  </a:lnTo>
                  <a:lnTo>
                    <a:pt x="2552700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94" name="グラフィックス 3">
            <a:extLst>
              <a:ext uri="{FF2B5EF4-FFF2-40B4-BE49-F238E27FC236}">
                <a16:creationId xmlns:a16="http://schemas.microsoft.com/office/drawing/2014/main" id="{110FF86C-009E-75FE-63B1-8D5F1D8A6774}"/>
              </a:ext>
            </a:extLst>
          </p:cNvPr>
          <p:cNvGrpSpPr/>
          <p:nvPr/>
        </p:nvGrpSpPr>
        <p:grpSpPr>
          <a:xfrm>
            <a:off x="2990056" y="2781299"/>
            <a:ext cx="1152525" cy="280606"/>
            <a:chOff x="2990056" y="2781299"/>
            <a:chExt cx="1152525" cy="280606"/>
          </a:xfrm>
        </p:grpSpPr>
        <p:grpSp>
          <p:nvGrpSpPr>
            <p:cNvPr id="195" name="グラフィックス 3">
              <a:extLst>
                <a:ext uri="{FF2B5EF4-FFF2-40B4-BE49-F238E27FC236}">
                  <a16:creationId xmlns:a16="http://schemas.microsoft.com/office/drawing/2014/main" id="{D1716D40-7DA6-06DE-66CC-0C1D0177DF29}"/>
                </a:ext>
              </a:extLst>
            </p:cNvPr>
            <p:cNvGrpSpPr/>
            <p:nvPr/>
          </p:nvGrpSpPr>
          <p:grpSpPr>
            <a:xfrm>
              <a:off x="3105498" y="2991230"/>
              <a:ext cx="931164" cy="70675"/>
              <a:chOff x="3105498" y="2991230"/>
              <a:chExt cx="931164" cy="70675"/>
            </a:xfrm>
          </p:grpSpPr>
          <p:sp>
            <p:nvSpPr>
              <p:cNvPr id="196" name="フリーフォーム: 図形 195">
                <a:extLst>
                  <a:ext uri="{FF2B5EF4-FFF2-40B4-BE49-F238E27FC236}">
                    <a16:creationId xmlns:a16="http://schemas.microsoft.com/office/drawing/2014/main" id="{E9A7B4D3-CAF3-4F17-AE7C-512DC3C4770C}"/>
                  </a:ext>
                </a:extLst>
              </p:cNvPr>
              <p:cNvSpPr/>
              <p:nvPr/>
            </p:nvSpPr>
            <p:spPr>
              <a:xfrm>
                <a:off x="3155505" y="3024472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7" name="フリーフォーム: 図形 196">
                <a:extLst>
                  <a:ext uri="{FF2B5EF4-FFF2-40B4-BE49-F238E27FC236}">
                    <a16:creationId xmlns:a16="http://schemas.microsoft.com/office/drawing/2014/main" id="{A2D327B3-DAAF-A431-0F6B-C474B87AE015}"/>
                  </a:ext>
                </a:extLst>
              </p:cNvPr>
              <p:cNvSpPr/>
              <p:nvPr/>
            </p:nvSpPr>
            <p:spPr>
              <a:xfrm>
                <a:off x="3969797" y="2991230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8" name="フリーフォーム: 図形 197">
                <a:extLst>
                  <a:ext uri="{FF2B5EF4-FFF2-40B4-BE49-F238E27FC236}">
                    <a16:creationId xmlns:a16="http://schemas.microsoft.com/office/drawing/2014/main" id="{72FC346B-8090-66D8-AA95-4D2954571BC8}"/>
                  </a:ext>
                </a:extLst>
              </p:cNvPr>
              <p:cNvSpPr/>
              <p:nvPr/>
            </p:nvSpPr>
            <p:spPr>
              <a:xfrm>
                <a:off x="3105498" y="2995230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99" name="図 198">
              <a:extLst>
                <a:ext uri="{FF2B5EF4-FFF2-40B4-BE49-F238E27FC236}">
                  <a16:creationId xmlns:a16="http://schemas.microsoft.com/office/drawing/2014/main" id="{3CEC4C49-9F8C-0E70-5654-70FA3B6E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990056" y="2781299"/>
              <a:ext cx="1152525" cy="150018"/>
            </a:xfrm>
            <a:custGeom>
              <a:avLst/>
              <a:gdLst>
                <a:gd name="connsiteX0" fmla="*/ -1 w 1152525"/>
                <a:gd name="connsiteY0" fmla="*/ -1 h 150018"/>
                <a:gd name="connsiteX1" fmla="*/ 1152525 w 1152525"/>
                <a:gd name="connsiteY1" fmla="*/ -1 h 150018"/>
                <a:gd name="connsiteX2" fmla="*/ 1152525 w 1152525"/>
                <a:gd name="connsiteY2" fmla="*/ 150018 h 150018"/>
                <a:gd name="connsiteX3" fmla="*/ -1 w 1152525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525" h="150018">
                  <a:moveTo>
                    <a:pt x="-1" y="-1"/>
                  </a:moveTo>
                  <a:lnTo>
                    <a:pt x="1152525" y="-1"/>
                  </a:lnTo>
                  <a:lnTo>
                    <a:pt x="1152525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200" name="グラフィックス 3">
            <a:extLst>
              <a:ext uri="{FF2B5EF4-FFF2-40B4-BE49-F238E27FC236}">
                <a16:creationId xmlns:a16="http://schemas.microsoft.com/office/drawing/2014/main" id="{4FEE6893-709E-D5CC-CA46-B0E58C2BE284}"/>
              </a:ext>
            </a:extLst>
          </p:cNvPr>
          <p:cNvGrpSpPr/>
          <p:nvPr/>
        </p:nvGrpSpPr>
        <p:grpSpPr>
          <a:xfrm>
            <a:off x="3105498" y="3171824"/>
            <a:ext cx="931164" cy="275843"/>
            <a:chOff x="3105498" y="3171824"/>
            <a:chExt cx="931164" cy="275843"/>
          </a:xfrm>
        </p:grpSpPr>
        <p:grpSp>
          <p:nvGrpSpPr>
            <p:cNvPr id="201" name="グラフィックス 3">
              <a:extLst>
                <a:ext uri="{FF2B5EF4-FFF2-40B4-BE49-F238E27FC236}">
                  <a16:creationId xmlns:a16="http://schemas.microsoft.com/office/drawing/2014/main" id="{35A7131E-539F-3994-62CC-687D3B97EC1B}"/>
                </a:ext>
              </a:extLst>
            </p:cNvPr>
            <p:cNvGrpSpPr/>
            <p:nvPr/>
          </p:nvGrpSpPr>
          <p:grpSpPr>
            <a:xfrm>
              <a:off x="3105498" y="3376993"/>
              <a:ext cx="931164" cy="70675"/>
              <a:chOff x="3105498" y="3376993"/>
              <a:chExt cx="931164" cy="70675"/>
            </a:xfrm>
          </p:grpSpPr>
          <p:sp>
            <p:nvSpPr>
              <p:cNvPr id="202" name="フリーフォーム: 図形 201">
                <a:extLst>
                  <a:ext uri="{FF2B5EF4-FFF2-40B4-BE49-F238E27FC236}">
                    <a16:creationId xmlns:a16="http://schemas.microsoft.com/office/drawing/2014/main" id="{22144B67-C063-A0F4-59E3-E7445C24FCFA}"/>
                  </a:ext>
                </a:extLst>
              </p:cNvPr>
              <p:cNvSpPr/>
              <p:nvPr/>
            </p:nvSpPr>
            <p:spPr>
              <a:xfrm>
                <a:off x="3155505" y="3410235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3" name="フリーフォーム: 図形 202">
                <a:extLst>
                  <a:ext uri="{FF2B5EF4-FFF2-40B4-BE49-F238E27FC236}">
                    <a16:creationId xmlns:a16="http://schemas.microsoft.com/office/drawing/2014/main" id="{7E26F566-AB15-9107-1696-95D0DDBD29CD}"/>
                  </a:ext>
                </a:extLst>
              </p:cNvPr>
              <p:cNvSpPr/>
              <p:nvPr/>
            </p:nvSpPr>
            <p:spPr>
              <a:xfrm>
                <a:off x="3969797" y="3376993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4" name="フリーフォーム: 図形 203">
                <a:extLst>
                  <a:ext uri="{FF2B5EF4-FFF2-40B4-BE49-F238E27FC236}">
                    <a16:creationId xmlns:a16="http://schemas.microsoft.com/office/drawing/2014/main" id="{E2C0B44B-0664-7C0F-CB51-800C3DA90B06}"/>
                  </a:ext>
                </a:extLst>
              </p:cNvPr>
              <p:cNvSpPr/>
              <p:nvPr/>
            </p:nvSpPr>
            <p:spPr>
              <a:xfrm>
                <a:off x="3105498" y="3380993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05" name="図 204">
              <a:extLst>
                <a:ext uri="{FF2B5EF4-FFF2-40B4-BE49-F238E27FC236}">
                  <a16:creationId xmlns:a16="http://schemas.microsoft.com/office/drawing/2014/main" id="{0EE87804-E981-B821-1FCF-AF57656FF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356768" y="3171824"/>
              <a:ext cx="419100" cy="150018"/>
            </a:xfrm>
            <a:custGeom>
              <a:avLst/>
              <a:gdLst>
                <a:gd name="connsiteX0" fmla="*/ -1 w 419100"/>
                <a:gd name="connsiteY0" fmla="*/ -1 h 150018"/>
                <a:gd name="connsiteX1" fmla="*/ 419100 w 419100"/>
                <a:gd name="connsiteY1" fmla="*/ -1 h 150018"/>
                <a:gd name="connsiteX2" fmla="*/ 419100 w 419100"/>
                <a:gd name="connsiteY2" fmla="*/ 150018 h 150018"/>
                <a:gd name="connsiteX3" fmla="*/ -1 w 41910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50018">
                  <a:moveTo>
                    <a:pt x="-1" y="-1"/>
                  </a:moveTo>
                  <a:lnTo>
                    <a:pt x="419100" y="-1"/>
                  </a:lnTo>
                  <a:lnTo>
                    <a:pt x="41910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206" name="グラフィックス 3">
            <a:extLst>
              <a:ext uri="{FF2B5EF4-FFF2-40B4-BE49-F238E27FC236}">
                <a16:creationId xmlns:a16="http://schemas.microsoft.com/office/drawing/2014/main" id="{DF46A991-F311-F1F8-555D-6DE0DD2628F1}"/>
              </a:ext>
            </a:extLst>
          </p:cNvPr>
          <p:cNvGrpSpPr/>
          <p:nvPr/>
        </p:nvGrpSpPr>
        <p:grpSpPr>
          <a:xfrm>
            <a:off x="4237831" y="2781299"/>
            <a:ext cx="952500" cy="247650"/>
            <a:chOff x="4237831" y="2781299"/>
            <a:chExt cx="952500" cy="247650"/>
          </a:xfrm>
          <a:noFill/>
        </p:grpSpPr>
        <p:sp>
          <p:nvSpPr>
            <p:cNvPr id="207" name="フリーフォーム: 図形 206">
              <a:extLst>
                <a:ext uri="{FF2B5EF4-FFF2-40B4-BE49-F238E27FC236}">
                  <a16:creationId xmlns:a16="http://schemas.microsoft.com/office/drawing/2014/main" id="{38EA61AC-E64E-B9C6-2CD2-5E7F38D84838}"/>
                </a:ext>
              </a:extLst>
            </p:cNvPr>
            <p:cNvSpPr/>
            <p:nvPr/>
          </p:nvSpPr>
          <p:spPr>
            <a:xfrm>
              <a:off x="4237831" y="3024187"/>
              <a:ext cx="952500" cy="4762"/>
            </a:xfrm>
            <a:custGeom>
              <a:avLst/>
              <a:gdLst>
                <a:gd name="connsiteX0" fmla="*/ 952500 w 952500"/>
                <a:gd name="connsiteY0" fmla="*/ 0 h 4762"/>
                <a:gd name="connsiteX1" fmla="*/ 0 w 952500"/>
                <a:gd name="connsiteY1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0" h="4762">
                  <a:moveTo>
                    <a:pt x="952500" y="0"/>
                  </a:moveTo>
                  <a:lnTo>
                    <a:pt x="0" y="476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08" name="図 207">
              <a:extLst>
                <a:ext uri="{FF2B5EF4-FFF2-40B4-BE49-F238E27FC236}">
                  <a16:creationId xmlns:a16="http://schemas.microsoft.com/office/drawing/2014/main" id="{EA0EF489-CD9F-490A-E21B-F69745BF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242593" y="2781299"/>
              <a:ext cx="933450" cy="150018"/>
            </a:xfrm>
            <a:custGeom>
              <a:avLst/>
              <a:gdLst>
                <a:gd name="connsiteX0" fmla="*/ -1 w 933450"/>
                <a:gd name="connsiteY0" fmla="*/ -1 h 150018"/>
                <a:gd name="connsiteX1" fmla="*/ 933450 w 933450"/>
                <a:gd name="connsiteY1" fmla="*/ -1 h 150018"/>
                <a:gd name="connsiteX2" fmla="*/ 933450 w 933450"/>
                <a:gd name="connsiteY2" fmla="*/ 150018 h 150018"/>
                <a:gd name="connsiteX3" fmla="*/ -1 w 93345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150018">
                  <a:moveTo>
                    <a:pt x="-1" y="-1"/>
                  </a:moveTo>
                  <a:lnTo>
                    <a:pt x="933450" y="-1"/>
                  </a:lnTo>
                  <a:lnTo>
                    <a:pt x="93345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sp>
        <p:nvSpPr>
          <p:cNvPr id="210" name="フリーフォーム: 図形 209">
            <a:extLst>
              <a:ext uri="{FF2B5EF4-FFF2-40B4-BE49-F238E27FC236}">
                <a16:creationId xmlns:a16="http://schemas.microsoft.com/office/drawing/2014/main" id="{7DA94F8E-8E0B-3A04-2EBE-4D4BEED52D11}"/>
              </a:ext>
            </a:extLst>
          </p:cNvPr>
          <p:cNvSpPr/>
          <p:nvPr/>
        </p:nvSpPr>
        <p:spPr>
          <a:xfrm>
            <a:off x="10429081" y="5214937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11" name="グラフィックス 3">
            <a:extLst>
              <a:ext uri="{FF2B5EF4-FFF2-40B4-BE49-F238E27FC236}">
                <a16:creationId xmlns:a16="http://schemas.microsoft.com/office/drawing/2014/main" id="{ECC31CF6-7A25-7BE0-69C4-ACB70136F74D}"/>
              </a:ext>
            </a:extLst>
          </p:cNvPr>
          <p:cNvGrpSpPr/>
          <p:nvPr/>
        </p:nvGrpSpPr>
        <p:grpSpPr>
          <a:xfrm>
            <a:off x="10567193" y="5353049"/>
            <a:ext cx="838200" cy="314325"/>
            <a:chOff x="10567193" y="5353049"/>
            <a:chExt cx="838200" cy="314325"/>
          </a:xfrm>
        </p:grpSpPr>
        <p:sp>
          <p:nvSpPr>
            <p:cNvPr id="212" name="フリーフォーム: 図形 211">
              <a:extLst>
                <a:ext uri="{FF2B5EF4-FFF2-40B4-BE49-F238E27FC236}">
                  <a16:creationId xmlns:a16="http://schemas.microsoft.com/office/drawing/2014/main" id="{F511C5A6-05CF-932E-5063-EAD6CD272754}"/>
                </a:ext>
              </a:extLst>
            </p:cNvPr>
            <p:cNvSpPr/>
            <p:nvPr/>
          </p:nvSpPr>
          <p:spPr>
            <a:xfrm>
              <a:off x="10567193" y="5353049"/>
              <a:ext cx="285750" cy="285750"/>
            </a:xfrm>
            <a:custGeom>
              <a:avLst/>
              <a:gdLst>
                <a:gd name="connsiteX0" fmla="*/ 243717 w 285750"/>
                <a:gd name="connsiteY0" fmla="*/ 171773 h 285750"/>
                <a:gd name="connsiteX1" fmla="*/ 243717 w 285750"/>
                <a:gd name="connsiteY1" fmla="*/ 214635 h 285750"/>
                <a:gd name="connsiteX2" fmla="*/ 172280 w 285750"/>
                <a:gd name="connsiteY2" fmla="*/ 143198 h 285750"/>
                <a:gd name="connsiteX3" fmla="*/ 243717 w 285750"/>
                <a:gd name="connsiteY3" fmla="*/ 71760 h 285750"/>
                <a:gd name="connsiteX4" fmla="*/ 243717 w 285750"/>
                <a:gd name="connsiteY4" fmla="*/ 114623 h 285750"/>
                <a:gd name="connsiteX5" fmla="*/ 286580 w 285750"/>
                <a:gd name="connsiteY5" fmla="*/ 114623 h 285750"/>
                <a:gd name="connsiteX6" fmla="*/ 286580 w 285750"/>
                <a:gd name="connsiteY6" fmla="*/ 171773 h 285750"/>
                <a:gd name="connsiteX7" fmla="*/ 43692 w 285750"/>
                <a:gd name="connsiteY7" fmla="*/ 114623 h 285750"/>
                <a:gd name="connsiteX8" fmla="*/ 830 w 285750"/>
                <a:gd name="connsiteY8" fmla="*/ 114623 h 285750"/>
                <a:gd name="connsiteX9" fmla="*/ 830 w 285750"/>
                <a:gd name="connsiteY9" fmla="*/ 171773 h 285750"/>
                <a:gd name="connsiteX10" fmla="*/ 43692 w 285750"/>
                <a:gd name="connsiteY10" fmla="*/ 171773 h 285750"/>
                <a:gd name="connsiteX11" fmla="*/ 43692 w 285750"/>
                <a:gd name="connsiteY11" fmla="*/ 214635 h 285750"/>
                <a:gd name="connsiteX12" fmla="*/ 115130 w 285750"/>
                <a:gd name="connsiteY12" fmla="*/ 143198 h 285750"/>
                <a:gd name="connsiteX13" fmla="*/ 43692 w 285750"/>
                <a:gd name="connsiteY13" fmla="*/ 71760 h 285750"/>
                <a:gd name="connsiteX14" fmla="*/ 172280 w 285750"/>
                <a:gd name="connsiteY14" fmla="*/ 214635 h 285750"/>
                <a:gd name="connsiteX15" fmla="*/ 172280 w 285750"/>
                <a:gd name="connsiteY15" fmla="*/ 171773 h 285750"/>
                <a:gd name="connsiteX16" fmla="*/ 115130 w 285750"/>
                <a:gd name="connsiteY16" fmla="*/ 171773 h 285750"/>
                <a:gd name="connsiteX17" fmla="*/ 115130 w 285750"/>
                <a:gd name="connsiteY17" fmla="*/ 214635 h 285750"/>
                <a:gd name="connsiteX18" fmla="*/ 72267 w 285750"/>
                <a:gd name="connsiteY18" fmla="*/ 214635 h 285750"/>
                <a:gd name="connsiteX19" fmla="*/ 143705 w 285750"/>
                <a:gd name="connsiteY19" fmla="*/ 286073 h 285750"/>
                <a:gd name="connsiteX20" fmla="*/ 215142 w 285750"/>
                <a:gd name="connsiteY20" fmla="*/ 214635 h 285750"/>
                <a:gd name="connsiteX21" fmla="*/ 172280 w 285750"/>
                <a:gd name="connsiteY21" fmla="*/ 71760 h 285750"/>
                <a:gd name="connsiteX22" fmla="*/ 172280 w 285750"/>
                <a:gd name="connsiteY22" fmla="*/ 114623 h 285750"/>
                <a:gd name="connsiteX23" fmla="*/ 115130 w 285750"/>
                <a:gd name="connsiteY23" fmla="*/ 114623 h 285750"/>
                <a:gd name="connsiteX24" fmla="*/ 115130 w 285750"/>
                <a:gd name="connsiteY24" fmla="*/ 71760 h 285750"/>
                <a:gd name="connsiteX25" fmla="*/ 72267 w 285750"/>
                <a:gd name="connsiteY25" fmla="*/ 71760 h 285750"/>
                <a:gd name="connsiteX26" fmla="*/ 143705 w 285750"/>
                <a:gd name="connsiteY26" fmla="*/ 323 h 285750"/>
                <a:gd name="connsiteX27" fmla="*/ 215142 w 285750"/>
                <a:gd name="connsiteY27" fmla="*/ 7176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5750" h="285750">
                  <a:moveTo>
                    <a:pt x="243717" y="171773"/>
                  </a:moveTo>
                  <a:lnTo>
                    <a:pt x="243717" y="214635"/>
                  </a:lnTo>
                  <a:lnTo>
                    <a:pt x="172280" y="143198"/>
                  </a:lnTo>
                  <a:lnTo>
                    <a:pt x="243717" y="71760"/>
                  </a:lnTo>
                  <a:lnTo>
                    <a:pt x="243717" y="114623"/>
                  </a:lnTo>
                  <a:lnTo>
                    <a:pt x="286580" y="114623"/>
                  </a:lnTo>
                  <a:lnTo>
                    <a:pt x="286580" y="171773"/>
                  </a:lnTo>
                  <a:close/>
                  <a:moveTo>
                    <a:pt x="43692" y="114623"/>
                  </a:moveTo>
                  <a:lnTo>
                    <a:pt x="830" y="114623"/>
                  </a:lnTo>
                  <a:lnTo>
                    <a:pt x="830" y="171773"/>
                  </a:lnTo>
                  <a:lnTo>
                    <a:pt x="43692" y="171773"/>
                  </a:lnTo>
                  <a:lnTo>
                    <a:pt x="43692" y="214635"/>
                  </a:lnTo>
                  <a:lnTo>
                    <a:pt x="115130" y="143198"/>
                  </a:lnTo>
                  <a:lnTo>
                    <a:pt x="43692" y="71760"/>
                  </a:lnTo>
                  <a:close/>
                  <a:moveTo>
                    <a:pt x="172280" y="214635"/>
                  </a:moveTo>
                  <a:lnTo>
                    <a:pt x="172280" y="171773"/>
                  </a:lnTo>
                  <a:lnTo>
                    <a:pt x="115130" y="171773"/>
                  </a:lnTo>
                  <a:lnTo>
                    <a:pt x="115130" y="214635"/>
                  </a:lnTo>
                  <a:lnTo>
                    <a:pt x="72267" y="214635"/>
                  </a:lnTo>
                  <a:lnTo>
                    <a:pt x="143705" y="286073"/>
                  </a:lnTo>
                  <a:lnTo>
                    <a:pt x="215142" y="214635"/>
                  </a:lnTo>
                  <a:close/>
                  <a:moveTo>
                    <a:pt x="172280" y="71760"/>
                  </a:moveTo>
                  <a:lnTo>
                    <a:pt x="172280" y="114623"/>
                  </a:lnTo>
                  <a:lnTo>
                    <a:pt x="115130" y="114623"/>
                  </a:lnTo>
                  <a:lnTo>
                    <a:pt x="115130" y="71760"/>
                  </a:lnTo>
                  <a:lnTo>
                    <a:pt x="72267" y="71760"/>
                  </a:lnTo>
                  <a:lnTo>
                    <a:pt x="143705" y="323"/>
                  </a:lnTo>
                  <a:lnTo>
                    <a:pt x="215142" y="71760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13" name="図 212">
              <a:extLst>
                <a:ext uri="{FF2B5EF4-FFF2-40B4-BE49-F238E27FC236}">
                  <a16:creationId xmlns:a16="http://schemas.microsoft.com/office/drawing/2014/main" id="{1E1270CE-13D8-83DF-717B-0FE357680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062493" y="5362574"/>
              <a:ext cx="342900" cy="304800"/>
            </a:xfrm>
            <a:custGeom>
              <a:avLst/>
              <a:gdLst>
                <a:gd name="connsiteX0" fmla="*/ -1 w 342900"/>
                <a:gd name="connsiteY0" fmla="*/ -1 h 304800"/>
                <a:gd name="connsiteX1" fmla="*/ 342900 w 342900"/>
                <a:gd name="connsiteY1" fmla="*/ -1 h 304800"/>
                <a:gd name="connsiteX2" fmla="*/ 342900 w 342900"/>
                <a:gd name="connsiteY2" fmla="*/ 304800 h 304800"/>
                <a:gd name="connsiteX3" fmla="*/ -1 w 3429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04800">
                  <a:moveTo>
                    <a:pt x="-1" y="-1"/>
                  </a:moveTo>
                  <a:lnTo>
                    <a:pt x="342900" y="-1"/>
                  </a:lnTo>
                  <a:lnTo>
                    <a:pt x="3429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15" name="フリーフォーム: 図形 214">
            <a:extLst>
              <a:ext uri="{FF2B5EF4-FFF2-40B4-BE49-F238E27FC236}">
                <a16:creationId xmlns:a16="http://schemas.microsoft.com/office/drawing/2014/main" id="{DE06A38F-4440-E360-F3B1-FA08B421B556}"/>
              </a:ext>
            </a:extLst>
          </p:cNvPr>
          <p:cNvSpPr/>
          <p:nvPr/>
        </p:nvSpPr>
        <p:spPr>
          <a:xfrm>
            <a:off x="9857581" y="5310187"/>
            <a:ext cx="571500" cy="381000"/>
          </a:xfrm>
          <a:custGeom>
            <a:avLst/>
            <a:gdLst>
              <a:gd name="connsiteX0" fmla="*/ 514350 w 571500"/>
              <a:gd name="connsiteY0" fmla="*/ 0 h 381000"/>
              <a:gd name="connsiteX1" fmla="*/ 571500 w 571500"/>
              <a:gd name="connsiteY1" fmla="*/ 57150 h 381000"/>
              <a:gd name="connsiteX2" fmla="*/ 571500 w 571500"/>
              <a:gd name="connsiteY2" fmla="*/ 323850 h 381000"/>
              <a:gd name="connsiteX3" fmla="*/ 514350 w 571500"/>
              <a:gd name="connsiteY3" fmla="*/ 381000 h 381000"/>
              <a:gd name="connsiteX4" fmla="*/ 57150 w 571500"/>
              <a:gd name="connsiteY4" fmla="*/ 381000 h 381000"/>
              <a:gd name="connsiteX5" fmla="*/ 0 w 571500"/>
              <a:gd name="connsiteY5" fmla="*/ 323850 h 381000"/>
              <a:gd name="connsiteX6" fmla="*/ 0 w 571500"/>
              <a:gd name="connsiteY6" fmla="*/ 57150 h 381000"/>
              <a:gd name="connsiteX7" fmla="*/ 57150 w 571500"/>
              <a:gd name="connsiteY7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0">
                <a:moveTo>
                  <a:pt x="514350" y="0"/>
                </a:moveTo>
                <a:cubicBezTo>
                  <a:pt x="545913" y="0"/>
                  <a:pt x="571500" y="25587"/>
                  <a:pt x="571500" y="57150"/>
                </a:cubicBezTo>
                <a:lnTo>
                  <a:pt x="571500" y="323850"/>
                </a:lnTo>
                <a:cubicBezTo>
                  <a:pt x="571500" y="355413"/>
                  <a:pt x="545913" y="381000"/>
                  <a:pt x="514350" y="381000"/>
                </a:cubicBezTo>
                <a:lnTo>
                  <a:pt x="57150" y="381000"/>
                </a:lnTo>
                <a:cubicBezTo>
                  <a:pt x="25587" y="381000"/>
                  <a:pt x="0" y="355413"/>
                  <a:pt x="0" y="323850"/>
                </a:cubicBezTo>
                <a:lnTo>
                  <a:pt x="0" y="57150"/>
                </a:lnTo>
                <a:cubicBezTo>
                  <a:pt x="0" y="25587"/>
                  <a:pt x="25587" y="0"/>
                  <a:pt x="57150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16" name="図 215">
            <a:extLst>
              <a:ext uri="{FF2B5EF4-FFF2-40B4-BE49-F238E27FC236}">
                <a16:creationId xmlns:a16="http://schemas.microsoft.com/office/drawing/2014/main" id="{0396D930-FA0B-29BD-5097-96C26DA467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62343" y="5362574"/>
            <a:ext cx="552450" cy="304800"/>
          </a:xfrm>
          <a:custGeom>
            <a:avLst/>
            <a:gdLst>
              <a:gd name="connsiteX0" fmla="*/ -1 w 552450"/>
              <a:gd name="connsiteY0" fmla="*/ -1 h 304800"/>
              <a:gd name="connsiteX1" fmla="*/ 552450 w 552450"/>
              <a:gd name="connsiteY1" fmla="*/ -1 h 304800"/>
              <a:gd name="connsiteX2" fmla="*/ 552450 w 552450"/>
              <a:gd name="connsiteY2" fmla="*/ 304800 h 304800"/>
              <a:gd name="connsiteX3" fmla="*/ -1 w 5524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304800">
                <a:moveTo>
                  <a:pt x="-1" y="-1"/>
                </a:moveTo>
                <a:lnTo>
                  <a:pt x="552450" y="-1"/>
                </a:lnTo>
                <a:lnTo>
                  <a:pt x="552450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218" name="グラフィックス 3">
            <a:extLst>
              <a:ext uri="{FF2B5EF4-FFF2-40B4-BE49-F238E27FC236}">
                <a16:creationId xmlns:a16="http://schemas.microsoft.com/office/drawing/2014/main" id="{D9B9B2F0-54D4-D215-D49B-7239E5A219A4}"/>
              </a:ext>
            </a:extLst>
          </p:cNvPr>
          <p:cNvGrpSpPr/>
          <p:nvPr/>
        </p:nvGrpSpPr>
        <p:grpSpPr>
          <a:xfrm>
            <a:off x="13948568" y="4676774"/>
            <a:ext cx="285750" cy="285750"/>
            <a:chOff x="13948568" y="4676774"/>
            <a:chExt cx="285750" cy="285750"/>
          </a:xfrm>
        </p:grpSpPr>
        <p:sp>
          <p:nvSpPr>
            <p:cNvPr id="219" name="フリーフォーム: 図形 218">
              <a:extLst>
                <a:ext uri="{FF2B5EF4-FFF2-40B4-BE49-F238E27FC236}">
                  <a16:creationId xmlns:a16="http://schemas.microsoft.com/office/drawing/2014/main" id="{7EA7C216-8286-52AC-F0B7-59F878E01187}"/>
                </a:ext>
              </a:extLst>
            </p:cNvPr>
            <p:cNvSpPr/>
            <p:nvPr/>
          </p:nvSpPr>
          <p:spPr>
            <a:xfrm>
              <a:off x="14048581" y="4776787"/>
              <a:ext cx="85725" cy="85725"/>
            </a:xfrm>
            <a:custGeom>
              <a:avLst/>
              <a:gdLst>
                <a:gd name="connsiteX0" fmla="*/ 1185 w 85725"/>
                <a:gd name="connsiteY0" fmla="*/ 252 h 85725"/>
                <a:gd name="connsiteX1" fmla="*/ 86910 w 85725"/>
                <a:gd name="connsiteY1" fmla="*/ 252 h 85725"/>
                <a:gd name="connsiteX2" fmla="*/ 86910 w 85725"/>
                <a:gd name="connsiteY2" fmla="*/ 85977 h 85725"/>
                <a:gd name="connsiteX3" fmla="*/ 1185 w 85725"/>
                <a:gd name="connsiteY3" fmla="*/ 8597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1185" y="252"/>
                  </a:moveTo>
                  <a:lnTo>
                    <a:pt x="86910" y="252"/>
                  </a:lnTo>
                  <a:lnTo>
                    <a:pt x="86910" y="85977"/>
                  </a:lnTo>
                  <a:lnTo>
                    <a:pt x="1185" y="85977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0" name="フリーフォーム: 図形 219">
              <a:extLst>
                <a:ext uri="{FF2B5EF4-FFF2-40B4-BE49-F238E27FC236}">
                  <a16:creationId xmlns:a16="http://schemas.microsoft.com/office/drawing/2014/main" id="{03AEA105-FE7D-5892-DB58-F9138CFB2632}"/>
                </a:ext>
              </a:extLst>
            </p:cNvPr>
            <p:cNvSpPr/>
            <p:nvPr/>
          </p:nvSpPr>
          <p:spPr>
            <a:xfrm>
              <a:off x="14020006" y="4676774"/>
              <a:ext cx="142875" cy="57150"/>
            </a:xfrm>
            <a:custGeom>
              <a:avLst/>
              <a:gdLst>
                <a:gd name="connsiteX0" fmla="*/ 58335 w 142875"/>
                <a:gd name="connsiteY0" fmla="*/ 248 h 57150"/>
                <a:gd name="connsiteX1" fmla="*/ 86910 w 142875"/>
                <a:gd name="connsiteY1" fmla="*/ 248 h 57150"/>
                <a:gd name="connsiteX2" fmla="*/ 86910 w 142875"/>
                <a:gd name="connsiteY2" fmla="*/ 57398 h 57150"/>
                <a:gd name="connsiteX3" fmla="*/ 58335 w 142875"/>
                <a:gd name="connsiteY3" fmla="*/ 57398 h 57150"/>
                <a:gd name="connsiteX4" fmla="*/ 1185 w 142875"/>
                <a:gd name="connsiteY4" fmla="*/ 248 h 57150"/>
                <a:gd name="connsiteX5" fmla="*/ 29760 w 142875"/>
                <a:gd name="connsiteY5" fmla="*/ 248 h 57150"/>
                <a:gd name="connsiteX6" fmla="*/ 29760 w 142875"/>
                <a:gd name="connsiteY6" fmla="*/ 57398 h 57150"/>
                <a:gd name="connsiteX7" fmla="*/ 1185 w 142875"/>
                <a:gd name="connsiteY7" fmla="*/ 57398 h 57150"/>
                <a:gd name="connsiteX8" fmla="*/ 115485 w 142875"/>
                <a:gd name="connsiteY8" fmla="*/ 248 h 57150"/>
                <a:gd name="connsiteX9" fmla="*/ 144060 w 142875"/>
                <a:gd name="connsiteY9" fmla="*/ 248 h 57150"/>
                <a:gd name="connsiteX10" fmla="*/ 144060 w 142875"/>
                <a:gd name="connsiteY10" fmla="*/ 57398 h 57150"/>
                <a:gd name="connsiteX11" fmla="*/ 115485 w 142875"/>
                <a:gd name="connsiteY11" fmla="*/ 5739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875" h="57150">
                  <a:moveTo>
                    <a:pt x="58335" y="248"/>
                  </a:moveTo>
                  <a:lnTo>
                    <a:pt x="86910" y="248"/>
                  </a:lnTo>
                  <a:lnTo>
                    <a:pt x="86910" y="57398"/>
                  </a:lnTo>
                  <a:lnTo>
                    <a:pt x="58335" y="57398"/>
                  </a:lnTo>
                  <a:close/>
                  <a:moveTo>
                    <a:pt x="1185" y="248"/>
                  </a:moveTo>
                  <a:lnTo>
                    <a:pt x="29760" y="248"/>
                  </a:lnTo>
                  <a:lnTo>
                    <a:pt x="29760" y="57398"/>
                  </a:lnTo>
                  <a:lnTo>
                    <a:pt x="1185" y="57398"/>
                  </a:lnTo>
                  <a:close/>
                  <a:moveTo>
                    <a:pt x="115485" y="248"/>
                  </a:moveTo>
                  <a:lnTo>
                    <a:pt x="144060" y="248"/>
                  </a:lnTo>
                  <a:lnTo>
                    <a:pt x="144060" y="57398"/>
                  </a:lnTo>
                  <a:lnTo>
                    <a:pt x="115485" y="57398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1" name="フリーフォーム: 図形 220">
              <a:extLst>
                <a:ext uri="{FF2B5EF4-FFF2-40B4-BE49-F238E27FC236}">
                  <a16:creationId xmlns:a16="http://schemas.microsoft.com/office/drawing/2014/main" id="{50FE0EFA-E387-D61A-A2DB-88BCD46DD68D}"/>
                </a:ext>
              </a:extLst>
            </p:cNvPr>
            <p:cNvSpPr/>
            <p:nvPr/>
          </p:nvSpPr>
          <p:spPr>
            <a:xfrm>
              <a:off x="14020006" y="4748212"/>
              <a:ext cx="214312" cy="214312"/>
            </a:xfrm>
            <a:custGeom>
              <a:avLst/>
              <a:gdLst>
                <a:gd name="connsiteX0" fmla="*/ 58336 w 214312"/>
                <a:gd name="connsiteY0" fmla="*/ 157415 h 214312"/>
                <a:gd name="connsiteX1" fmla="*/ 86911 w 214312"/>
                <a:gd name="connsiteY1" fmla="*/ 157415 h 214312"/>
                <a:gd name="connsiteX2" fmla="*/ 86911 w 214312"/>
                <a:gd name="connsiteY2" fmla="*/ 214565 h 214312"/>
                <a:gd name="connsiteX3" fmla="*/ 58336 w 214312"/>
                <a:gd name="connsiteY3" fmla="*/ 214565 h 214312"/>
                <a:gd name="connsiteX4" fmla="*/ 1186 w 214312"/>
                <a:gd name="connsiteY4" fmla="*/ 157415 h 214312"/>
                <a:gd name="connsiteX5" fmla="*/ 29761 w 214312"/>
                <a:gd name="connsiteY5" fmla="*/ 157415 h 214312"/>
                <a:gd name="connsiteX6" fmla="*/ 29761 w 214312"/>
                <a:gd name="connsiteY6" fmla="*/ 214565 h 214312"/>
                <a:gd name="connsiteX7" fmla="*/ 1186 w 214312"/>
                <a:gd name="connsiteY7" fmla="*/ 214565 h 214312"/>
                <a:gd name="connsiteX8" fmla="*/ 115486 w 214312"/>
                <a:gd name="connsiteY8" fmla="*/ 157415 h 214312"/>
                <a:gd name="connsiteX9" fmla="*/ 144061 w 214312"/>
                <a:gd name="connsiteY9" fmla="*/ 157415 h 214312"/>
                <a:gd name="connsiteX10" fmla="*/ 144061 w 214312"/>
                <a:gd name="connsiteY10" fmla="*/ 214565 h 214312"/>
                <a:gd name="connsiteX11" fmla="*/ 115486 w 214312"/>
                <a:gd name="connsiteY11" fmla="*/ 214565 h 214312"/>
                <a:gd name="connsiteX12" fmla="*/ 158348 w 214312"/>
                <a:gd name="connsiteY12" fmla="*/ 85978 h 214312"/>
                <a:gd name="connsiteX13" fmla="*/ 158348 w 214312"/>
                <a:gd name="connsiteY13" fmla="*/ 57403 h 214312"/>
                <a:gd name="connsiteX14" fmla="*/ 215498 w 214312"/>
                <a:gd name="connsiteY14" fmla="*/ 57403 h 214312"/>
                <a:gd name="connsiteX15" fmla="*/ 215498 w 214312"/>
                <a:gd name="connsiteY15" fmla="*/ 85978 h 214312"/>
                <a:gd name="connsiteX16" fmla="*/ 158348 w 214312"/>
                <a:gd name="connsiteY16" fmla="*/ 143128 h 214312"/>
                <a:gd name="connsiteX17" fmla="*/ 158348 w 214312"/>
                <a:gd name="connsiteY17" fmla="*/ 114553 h 214312"/>
                <a:gd name="connsiteX18" fmla="*/ 215498 w 214312"/>
                <a:gd name="connsiteY18" fmla="*/ 114553 h 214312"/>
                <a:gd name="connsiteX19" fmla="*/ 215498 w 214312"/>
                <a:gd name="connsiteY19" fmla="*/ 143128 h 214312"/>
                <a:gd name="connsiteX20" fmla="*/ 158348 w 214312"/>
                <a:gd name="connsiteY20" fmla="*/ 28828 h 214312"/>
                <a:gd name="connsiteX21" fmla="*/ 158348 w 214312"/>
                <a:gd name="connsiteY21" fmla="*/ 253 h 214312"/>
                <a:gd name="connsiteX22" fmla="*/ 215498 w 214312"/>
                <a:gd name="connsiteY22" fmla="*/ 253 h 214312"/>
                <a:gd name="connsiteX23" fmla="*/ 215498 w 214312"/>
                <a:gd name="connsiteY23" fmla="*/ 28828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312" h="214312">
                  <a:moveTo>
                    <a:pt x="58336" y="157415"/>
                  </a:moveTo>
                  <a:lnTo>
                    <a:pt x="86911" y="157415"/>
                  </a:lnTo>
                  <a:lnTo>
                    <a:pt x="86911" y="214565"/>
                  </a:lnTo>
                  <a:lnTo>
                    <a:pt x="58336" y="214565"/>
                  </a:lnTo>
                  <a:close/>
                  <a:moveTo>
                    <a:pt x="1186" y="157415"/>
                  </a:moveTo>
                  <a:lnTo>
                    <a:pt x="29761" y="157415"/>
                  </a:lnTo>
                  <a:lnTo>
                    <a:pt x="29761" y="214565"/>
                  </a:lnTo>
                  <a:lnTo>
                    <a:pt x="1186" y="214565"/>
                  </a:lnTo>
                  <a:close/>
                  <a:moveTo>
                    <a:pt x="115486" y="157415"/>
                  </a:moveTo>
                  <a:lnTo>
                    <a:pt x="144061" y="157415"/>
                  </a:lnTo>
                  <a:lnTo>
                    <a:pt x="144061" y="214565"/>
                  </a:lnTo>
                  <a:lnTo>
                    <a:pt x="115486" y="214565"/>
                  </a:lnTo>
                  <a:close/>
                  <a:moveTo>
                    <a:pt x="158348" y="85978"/>
                  </a:moveTo>
                  <a:lnTo>
                    <a:pt x="158348" y="57403"/>
                  </a:lnTo>
                  <a:lnTo>
                    <a:pt x="215498" y="57403"/>
                  </a:lnTo>
                  <a:lnTo>
                    <a:pt x="215498" y="85978"/>
                  </a:lnTo>
                  <a:close/>
                  <a:moveTo>
                    <a:pt x="158348" y="143128"/>
                  </a:moveTo>
                  <a:lnTo>
                    <a:pt x="158348" y="114553"/>
                  </a:lnTo>
                  <a:lnTo>
                    <a:pt x="215498" y="114553"/>
                  </a:lnTo>
                  <a:lnTo>
                    <a:pt x="215498" y="143128"/>
                  </a:lnTo>
                  <a:close/>
                  <a:moveTo>
                    <a:pt x="158348" y="28828"/>
                  </a:moveTo>
                  <a:lnTo>
                    <a:pt x="158348" y="253"/>
                  </a:lnTo>
                  <a:lnTo>
                    <a:pt x="215498" y="253"/>
                  </a:lnTo>
                  <a:lnTo>
                    <a:pt x="215498" y="28828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2" name="フリーフォーム: 図形 221">
              <a:extLst>
                <a:ext uri="{FF2B5EF4-FFF2-40B4-BE49-F238E27FC236}">
                  <a16:creationId xmlns:a16="http://schemas.microsoft.com/office/drawing/2014/main" id="{D05A01FE-6BFA-2F02-A4E0-B251ABE01DE0}"/>
                </a:ext>
              </a:extLst>
            </p:cNvPr>
            <p:cNvSpPr/>
            <p:nvPr/>
          </p:nvSpPr>
          <p:spPr>
            <a:xfrm>
              <a:off x="13948568" y="4748212"/>
              <a:ext cx="57150" cy="142875"/>
            </a:xfrm>
            <a:custGeom>
              <a:avLst/>
              <a:gdLst>
                <a:gd name="connsiteX0" fmla="*/ 1181 w 57150"/>
                <a:gd name="connsiteY0" fmla="*/ 85977 h 142875"/>
                <a:gd name="connsiteX1" fmla="*/ 1181 w 57150"/>
                <a:gd name="connsiteY1" fmla="*/ 57402 h 142875"/>
                <a:gd name="connsiteX2" fmla="*/ 58331 w 57150"/>
                <a:gd name="connsiteY2" fmla="*/ 57402 h 142875"/>
                <a:gd name="connsiteX3" fmla="*/ 58331 w 57150"/>
                <a:gd name="connsiteY3" fmla="*/ 85977 h 142875"/>
                <a:gd name="connsiteX4" fmla="*/ 1181 w 57150"/>
                <a:gd name="connsiteY4" fmla="*/ 143127 h 142875"/>
                <a:gd name="connsiteX5" fmla="*/ 1181 w 57150"/>
                <a:gd name="connsiteY5" fmla="*/ 114552 h 142875"/>
                <a:gd name="connsiteX6" fmla="*/ 58331 w 57150"/>
                <a:gd name="connsiteY6" fmla="*/ 114552 h 142875"/>
                <a:gd name="connsiteX7" fmla="*/ 58331 w 57150"/>
                <a:gd name="connsiteY7" fmla="*/ 143127 h 142875"/>
                <a:gd name="connsiteX8" fmla="*/ 1181 w 57150"/>
                <a:gd name="connsiteY8" fmla="*/ 28827 h 142875"/>
                <a:gd name="connsiteX9" fmla="*/ 1181 w 57150"/>
                <a:gd name="connsiteY9" fmla="*/ 252 h 142875"/>
                <a:gd name="connsiteX10" fmla="*/ 58331 w 57150"/>
                <a:gd name="connsiteY10" fmla="*/ 252 h 142875"/>
                <a:gd name="connsiteX11" fmla="*/ 58331 w 57150"/>
                <a:gd name="connsiteY11" fmla="*/ 2882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" h="142875">
                  <a:moveTo>
                    <a:pt x="1181" y="85977"/>
                  </a:moveTo>
                  <a:lnTo>
                    <a:pt x="1181" y="57402"/>
                  </a:lnTo>
                  <a:lnTo>
                    <a:pt x="58331" y="57402"/>
                  </a:lnTo>
                  <a:lnTo>
                    <a:pt x="58331" y="85977"/>
                  </a:lnTo>
                  <a:close/>
                  <a:moveTo>
                    <a:pt x="1181" y="143127"/>
                  </a:moveTo>
                  <a:lnTo>
                    <a:pt x="1181" y="114552"/>
                  </a:lnTo>
                  <a:lnTo>
                    <a:pt x="58331" y="114552"/>
                  </a:lnTo>
                  <a:lnTo>
                    <a:pt x="58331" y="143127"/>
                  </a:lnTo>
                  <a:close/>
                  <a:moveTo>
                    <a:pt x="1181" y="28827"/>
                  </a:moveTo>
                  <a:lnTo>
                    <a:pt x="1181" y="252"/>
                  </a:lnTo>
                  <a:lnTo>
                    <a:pt x="58331" y="252"/>
                  </a:lnTo>
                  <a:lnTo>
                    <a:pt x="58331" y="28827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3" name="フリーフォーム: 図形 222">
              <a:extLst>
                <a:ext uri="{FF2B5EF4-FFF2-40B4-BE49-F238E27FC236}">
                  <a16:creationId xmlns:a16="http://schemas.microsoft.com/office/drawing/2014/main" id="{029F5DC3-69CA-E1F3-2862-918A30625D31}"/>
                </a:ext>
              </a:extLst>
            </p:cNvPr>
            <p:cNvSpPr/>
            <p:nvPr/>
          </p:nvSpPr>
          <p:spPr>
            <a:xfrm>
              <a:off x="13991431" y="4719637"/>
              <a:ext cx="200025" cy="200025"/>
            </a:xfrm>
            <a:custGeom>
              <a:avLst/>
              <a:gdLst>
                <a:gd name="connsiteX0" fmla="*/ 1185 w 200025"/>
                <a:gd name="connsiteY0" fmla="*/ 252 h 200025"/>
                <a:gd name="connsiteX1" fmla="*/ 1185 w 200025"/>
                <a:gd name="connsiteY1" fmla="*/ 200277 h 200025"/>
                <a:gd name="connsiteX2" fmla="*/ 201210 w 200025"/>
                <a:gd name="connsiteY2" fmla="*/ 200277 h 200025"/>
                <a:gd name="connsiteX3" fmla="*/ 201210 w 200025"/>
                <a:gd name="connsiteY3" fmla="*/ 252 h 200025"/>
                <a:gd name="connsiteX4" fmla="*/ 172635 w 200025"/>
                <a:gd name="connsiteY4" fmla="*/ 171702 h 200025"/>
                <a:gd name="connsiteX5" fmla="*/ 29760 w 200025"/>
                <a:gd name="connsiteY5" fmla="*/ 171702 h 200025"/>
                <a:gd name="connsiteX6" fmla="*/ 29760 w 200025"/>
                <a:gd name="connsiteY6" fmla="*/ 28827 h 200025"/>
                <a:gd name="connsiteX7" fmla="*/ 172635 w 200025"/>
                <a:gd name="connsiteY7" fmla="*/ 2882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200025">
                  <a:moveTo>
                    <a:pt x="1185" y="252"/>
                  </a:moveTo>
                  <a:lnTo>
                    <a:pt x="1185" y="200277"/>
                  </a:lnTo>
                  <a:lnTo>
                    <a:pt x="201210" y="200277"/>
                  </a:lnTo>
                  <a:lnTo>
                    <a:pt x="201210" y="252"/>
                  </a:lnTo>
                  <a:close/>
                  <a:moveTo>
                    <a:pt x="172635" y="171702"/>
                  </a:moveTo>
                  <a:lnTo>
                    <a:pt x="29760" y="171702"/>
                  </a:lnTo>
                  <a:lnTo>
                    <a:pt x="29760" y="28827"/>
                  </a:lnTo>
                  <a:lnTo>
                    <a:pt x="172635" y="28827"/>
                  </a:lnTo>
                  <a:close/>
                </a:path>
              </a:pathLst>
            </a:custGeom>
            <a:solidFill>
              <a:srgbClr val="AECBFA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4" name="フリーフォーム: 図形 223">
              <a:extLst>
                <a:ext uri="{FF2B5EF4-FFF2-40B4-BE49-F238E27FC236}">
                  <a16:creationId xmlns:a16="http://schemas.microsoft.com/office/drawing/2014/main" id="{2C123545-8F8D-13B7-FB10-861F3ABE4BC5}"/>
                </a:ext>
              </a:extLst>
            </p:cNvPr>
            <p:cNvSpPr/>
            <p:nvPr/>
          </p:nvSpPr>
          <p:spPr>
            <a:xfrm>
              <a:off x="14048581" y="4819649"/>
              <a:ext cx="85725" cy="42862"/>
            </a:xfrm>
            <a:custGeom>
              <a:avLst/>
              <a:gdLst>
                <a:gd name="connsiteX0" fmla="*/ 44047 w 85725"/>
                <a:gd name="connsiteY0" fmla="*/ 252 h 42862"/>
                <a:gd name="connsiteX1" fmla="*/ 1185 w 85725"/>
                <a:gd name="connsiteY1" fmla="*/ 43115 h 42862"/>
                <a:gd name="connsiteX2" fmla="*/ 86910 w 85725"/>
                <a:gd name="connsiteY2" fmla="*/ 43115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42862">
                  <a:moveTo>
                    <a:pt x="44047" y="252"/>
                  </a:moveTo>
                  <a:lnTo>
                    <a:pt x="1185" y="43115"/>
                  </a:lnTo>
                  <a:lnTo>
                    <a:pt x="86910" y="43115"/>
                  </a:lnTo>
                  <a:close/>
                </a:path>
              </a:pathLst>
            </a:custGeom>
            <a:solidFill>
              <a:srgbClr val="669DF6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5" name="フリーフォーム: 図形 224">
              <a:extLst>
                <a:ext uri="{FF2B5EF4-FFF2-40B4-BE49-F238E27FC236}">
                  <a16:creationId xmlns:a16="http://schemas.microsoft.com/office/drawing/2014/main" id="{97E5009A-BC83-EB5C-87A0-577B5684328C}"/>
                </a:ext>
              </a:extLst>
            </p:cNvPr>
            <p:cNvSpPr/>
            <p:nvPr/>
          </p:nvSpPr>
          <p:spPr>
            <a:xfrm>
              <a:off x="14091443" y="4776787"/>
              <a:ext cx="42862" cy="85725"/>
            </a:xfrm>
            <a:custGeom>
              <a:avLst/>
              <a:gdLst>
                <a:gd name="connsiteX0" fmla="*/ 44048 w 42862"/>
                <a:gd name="connsiteY0" fmla="*/ 252 h 85725"/>
                <a:gd name="connsiteX1" fmla="*/ 1185 w 42862"/>
                <a:gd name="connsiteY1" fmla="*/ 43114 h 85725"/>
                <a:gd name="connsiteX2" fmla="*/ 44048 w 42862"/>
                <a:gd name="connsiteY2" fmla="*/ 8597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" h="85725">
                  <a:moveTo>
                    <a:pt x="44048" y="252"/>
                  </a:moveTo>
                  <a:lnTo>
                    <a:pt x="1185" y="43114"/>
                  </a:lnTo>
                  <a:lnTo>
                    <a:pt x="44048" y="85977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26" name="図 225">
            <a:extLst>
              <a:ext uri="{FF2B5EF4-FFF2-40B4-BE49-F238E27FC236}">
                <a16:creationId xmlns:a16="http://schemas.microsoft.com/office/drawing/2014/main" id="{76D99FEC-806E-EAE8-E047-F2F8ADBA6E7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300993" y="4686299"/>
            <a:ext cx="647700" cy="304800"/>
          </a:xfrm>
          <a:custGeom>
            <a:avLst/>
            <a:gdLst>
              <a:gd name="connsiteX0" fmla="*/ -1 w 647700"/>
              <a:gd name="connsiteY0" fmla="*/ -1 h 304800"/>
              <a:gd name="connsiteX1" fmla="*/ 647700 w 647700"/>
              <a:gd name="connsiteY1" fmla="*/ -1 h 304800"/>
              <a:gd name="connsiteX2" fmla="*/ 647700 w 647700"/>
              <a:gd name="connsiteY2" fmla="*/ 304800 h 304800"/>
              <a:gd name="connsiteX3" fmla="*/ -1 w 6477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304800">
                <a:moveTo>
                  <a:pt x="-1" y="-1"/>
                </a:moveTo>
                <a:lnTo>
                  <a:pt x="647700" y="-1"/>
                </a:lnTo>
                <a:lnTo>
                  <a:pt x="6477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29" name="フリーフォーム: 図形 228">
            <a:extLst>
              <a:ext uri="{FF2B5EF4-FFF2-40B4-BE49-F238E27FC236}">
                <a16:creationId xmlns:a16="http://schemas.microsoft.com/office/drawing/2014/main" id="{7040FB23-F53F-3FEB-B12F-BEB78C293F00}"/>
              </a:ext>
            </a:extLst>
          </p:cNvPr>
          <p:cNvSpPr/>
          <p:nvPr/>
        </p:nvSpPr>
        <p:spPr>
          <a:xfrm>
            <a:off x="14048581" y="5479351"/>
            <a:ext cx="85725" cy="85725"/>
          </a:xfrm>
          <a:custGeom>
            <a:avLst/>
            <a:gdLst>
              <a:gd name="connsiteX0" fmla="*/ 1185 w 85725"/>
              <a:gd name="connsiteY0" fmla="*/ 325 h 85725"/>
              <a:gd name="connsiteX1" fmla="*/ 86910 w 85725"/>
              <a:gd name="connsiteY1" fmla="*/ 325 h 85725"/>
              <a:gd name="connsiteX2" fmla="*/ 86910 w 85725"/>
              <a:gd name="connsiteY2" fmla="*/ 86050 h 85725"/>
              <a:gd name="connsiteX3" fmla="*/ 1185 w 85725"/>
              <a:gd name="connsiteY3" fmla="*/ 8605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85725">
                <a:moveTo>
                  <a:pt x="1185" y="325"/>
                </a:moveTo>
                <a:lnTo>
                  <a:pt x="86910" y="325"/>
                </a:lnTo>
                <a:lnTo>
                  <a:pt x="86910" y="86050"/>
                </a:lnTo>
                <a:lnTo>
                  <a:pt x="1185" y="86050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0" name="フリーフォーム: 図形 229">
            <a:extLst>
              <a:ext uri="{FF2B5EF4-FFF2-40B4-BE49-F238E27FC236}">
                <a16:creationId xmlns:a16="http://schemas.microsoft.com/office/drawing/2014/main" id="{7E8BE464-685B-FCBE-98C3-480598ABC433}"/>
              </a:ext>
            </a:extLst>
          </p:cNvPr>
          <p:cNvSpPr/>
          <p:nvPr/>
        </p:nvSpPr>
        <p:spPr>
          <a:xfrm>
            <a:off x="14020006" y="5379338"/>
            <a:ext cx="142875" cy="57150"/>
          </a:xfrm>
          <a:custGeom>
            <a:avLst/>
            <a:gdLst>
              <a:gd name="connsiteX0" fmla="*/ 58335 w 142875"/>
              <a:gd name="connsiteY0" fmla="*/ 321 h 57150"/>
              <a:gd name="connsiteX1" fmla="*/ 86910 w 142875"/>
              <a:gd name="connsiteY1" fmla="*/ 321 h 57150"/>
              <a:gd name="connsiteX2" fmla="*/ 86910 w 142875"/>
              <a:gd name="connsiteY2" fmla="*/ 57471 h 57150"/>
              <a:gd name="connsiteX3" fmla="*/ 58335 w 142875"/>
              <a:gd name="connsiteY3" fmla="*/ 57471 h 57150"/>
              <a:gd name="connsiteX4" fmla="*/ 1185 w 142875"/>
              <a:gd name="connsiteY4" fmla="*/ 321 h 57150"/>
              <a:gd name="connsiteX5" fmla="*/ 29760 w 142875"/>
              <a:gd name="connsiteY5" fmla="*/ 321 h 57150"/>
              <a:gd name="connsiteX6" fmla="*/ 29760 w 142875"/>
              <a:gd name="connsiteY6" fmla="*/ 57471 h 57150"/>
              <a:gd name="connsiteX7" fmla="*/ 1185 w 142875"/>
              <a:gd name="connsiteY7" fmla="*/ 57471 h 57150"/>
              <a:gd name="connsiteX8" fmla="*/ 115485 w 142875"/>
              <a:gd name="connsiteY8" fmla="*/ 321 h 57150"/>
              <a:gd name="connsiteX9" fmla="*/ 144060 w 142875"/>
              <a:gd name="connsiteY9" fmla="*/ 321 h 57150"/>
              <a:gd name="connsiteX10" fmla="*/ 144060 w 142875"/>
              <a:gd name="connsiteY10" fmla="*/ 57471 h 57150"/>
              <a:gd name="connsiteX11" fmla="*/ 115485 w 142875"/>
              <a:gd name="connsiteY11" fmla="*/ 57471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875" h="57150">
                <a:moveTo>
                  <a:pt x="58335" y="321"/>
                </a:moveTo>
                <a:lnTo>
                  <a:pt x="86910" y="321"/>
                </a:lnTo>
                <a:lnTo>
                  <a:pt x="86910" y="57471"/>
                </a:lnTo>
                <a:lnTo>
                  <a:pt x="58335" y="57471"/>
                </a:lnTo>
                <a:close/>
                <a:moveTo>
                  <a:pt x="1185" y="321"/>
                </a:moveTo>
                <a:lnTo>
                  <a:pt x="29760" y="321"/>
                </a:lnTo>
                <a:lnTo>
                  <a:pt x="29760" y="57471"/>
                </a:lnTo>
                <a:lnTo>
                  <a:pt x="1185" y="57471"/>
                </a:lnTo>
                <a:close/>
                <a:moveTo>
                  <a:pt x="115485" y="321"/>
                </a:moveTo>
                <a:lnTo>
                  <a:pt x="144060" y="321"/>
                </a:lnTo>
                <a:lnTo>
                  <a:pt x="144060" y="57471"/>
                </a:lnTo>
                <a:lnTo>
                  <a:pt x="115485" y="57471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1" name="フリーフォーム: 図形 230">
            <a:extLst>
              <a:ext uri="{FF2B5EF4-FFF2-40B4-BE49-F238E27FC236}">
                <a16:creationId xmlns:a16="http://schemas.microsoft.com/office/drawing/2014/main" id="{22D5AA26-FF72-DC84-A72A-222929671985}"/>
              </a:ext>
            </a:extLst>
          </p:cNvPr>
          <p:cNvSpPr/>
          <p:nvPr/>
        </p:nvSpPr>
        <p:spPr>
          <a:xfrm>
            <a:off x="14020006" y="5450776"/>
            <a:ext cx="214312" cy="214312"/>
          </a:xfrm>
          <a:custGeom>
            <a:avLst/>
            <a:gdLst>
              <a:gd name="connsiteX0" fmla="*/ 58336 w 214312"/>
              <a:gd name="connsiteY0" fmla="*/ 157489 h 214312"/>
              <a:gd name="connsiteX1" fmla="*/ 86911 w 214312"/>
              <a:gd name="connsiteY1" fmla="*/ 157489 h 214312"/>
              <a:gd name="connsiteX2" fmla="*/ 86911 w 214312"/>
              <a:gd name="connsiteY2" fmla="*/ 214639 h 214312"/>
              <a:gd name="connsiteX3" fmla="*/ 58336 w 214312"/>
              <a:gd name="connsiteY3" fmla="*/ 214639 h 214312"/>
              <a:gd name="connsiteX4" fmla="*/ 1186 w 214312"/>
              <a:gd name="connsiteY4" fmla="*/ 157489 h 214312"/>
              <a:gd name="connsiteX5" fmla="*/ 29761 w 214312"/>
              <a:gd name="connsiteY5" fmla="*/ 157489 h 214312"/>
              <a:gd name="connsiteX6" fmla="*/ 29761 w 214312"/>
              <a:gd name="connsiteY6" fmla="*/ 214639 h 214312"/>
              <a:gd name="connsiteX7" fmla="*/ 1186 w 214312"/>
              <a:gd name="connsiteY7" fmla="*/ 214639 h 214312"/>
              <a:gd name="connsiteX8" fmla="*/ 115486 w 214312"/>
              <a:gd name="connsiteY8" fmla="*/ 157489 h 214312"/>
              <a:gd name="connsiteX9" fmla="*/ 144061 w 214312"/>
              <a:gd name="connsiteY9" fmla="*/ 157489 h 214312"/>
              <a:gd name="connsiteX10" fmla="*/ 144061 w 214312"/>
              <a:gd name="connsiteY10" fmla="*/ 214639 h 214312"/>
              <a:gd name="connsiteX11" fmla="*/ 115486 w 214312"/>
              <a:gd name="connsiteY11" fmla="*/ 214639 h 214312"/>
              <a:gd name="connsiteX12" fmla="*/ 158348 w 214312"/>
              <a:gd name="connsiteY12" fmla="*/ 86052 h 214312"/>
              <a:gd name="connsiteX13" fmla="*/ 158348 w 214312"/>
              <a:gd name="connsiteY13" fmla="*/ 57477 h 214312"/>
              <a:gd name="connsiteX14" fmla="*/ 215498 w 214312"/>
              <a:gd name="connsiteY14" fmla="*/ 57477 h 214312"/>
              <a:gd name="connsiteX15" fmla="*/ 215498 w 214312"/>
              <a:gd name="connsiteY15" fmla="*/ 86052 h 214312"/>
              <a:gd name="connsiteX16" fmla="*/ 158348 w 214312"/>
              <a:gd name="connsiteY16" fmla="*/ 143202 h 214312"/>
              <a:gd name="connsiteX17" fmla="*/ 158348 w 214312"/>
              <a:gd name="connsiteY17" fmla="*/ 114627 h 214312"/>
              <a:gd name="connsiteX18" fmla="*/ 215498 w 214312"/>
              <a:gd name="connsiteY18" fmla="*/ 114627 h 214312"/>
              <a:gd name="connsiteX19" fmla="*/ 215498 w 214312"/>
              <a:gd name="connsiteY19" fmla="*/ 143202 h 214312"/>
              <a:gd name="connsiteX20" fmla="*/ 158348 w 214312"/>
              <a:gd name="connsiteY20" fmla="*/ 28902 h 214312"/>
              <a:gd name="connsiteX21" fmla="*/ 158348 w 214312"/>
              <a:gd name="connsiteY21" fmla="*/ 327 h 214312"/>
              <a:gd name="connsiteX22" fmla="*/ 215498 w 214312"/>
              <a:gd name="connsiteY22" fmla="*/ 327 h 214312"/>
              <a:gd name="connsiteX23" fmla="*/ 215498 w 214312"/>
              <a:gd name="connsiteY23" fmla="*/ 28902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312" h="214312">
                <a:moveTo>
                  <a:pt x="58336" y="157489"/>
                </a:moveTo>
                <a:lnTo>
                  <a:pt x="86911" y="157489"/>
                </a:lnTo>
                <a:lnTo>
                  <a:pt x="86911" y="214639"/>
                </a:lnTo>
                <a:lnTo>
                  <a:pt x="58336" y="214639"/>
                </a:lnTo>
                <a:close/>
                <a:moveTo>
                  <a:pt x="1186" y="157489"/>
                </a:moveTo>
                <a:lnTo>
                  <a:pt x="29761" y="157489"/>
                </a:lnTo>
                <a:lnTo>
                  <a:pt x="29761" y="214639"/>
                </a:lnTo>
                <a:lnTo>
                  <a:pt x="1186" y="214639"/>
                </a:lnTo>
                <a:close/>
                <a:moveTo>
                  <a:pt x="115486" y="157489"/>
                </a:moveTo>
                <a:lnTo>
                  <a:pt x="144061" y="157489"/>
                </a:lnTo>
                <a:lnTo>
                  <a:pt x="144061" y="214639"/>
                </a:lnTo>
                <a:lnTo>
                  <a:pt x="115486" y="214639"/>
                </a:lnTo>
                <a:close/>
                <a:moveTo>
                  <a:pt x="158348" y="86052"/>
                </a:moveTo>
                <a:lnTo>
                  <a:pt x="158348" y="57477"/>
                </a:lnTo>
                <a:lnTo>
                  <a:pt x="215498" y="57477"/>
                </a:lnTo>
                <a:lnTo>
                  <a:pt x="215498" y="86052"/>
                </a:lnTo>
                <a:close/>
                <a:moveTo>
                  <a:pt x="158348" y="143202"/>
                </a:moveTo>
                <a:lnTo>
                  <a:pt x="158348" y="114627"/>
                </a:lnTo>
                <a:lnTo>
                  <a:pt x="215498" y="114627"/>
                </a:lnTo>
                <a:lnTo>
                  <a:pt x="215498" y="143202"/>
                </a:lnTo>
                <a:close/>
                <a:moveTo>
                  <a:pt x="158348" y="28902"/>
                </a:moveTo>
                <a:lnTo>
                  <a:pt x="158348" y="327"/>
                </a:lnTo>
                <a:lnTo>
                  <a:pt x="215498" y="327"/>
                </a:lnTo>
                <a:lnTo>
                  <a:pt x="215498" y="28902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2" name="フリーフォーム: 図形 231">
            <a:extLst>
              <a:ext uri="{FF2B5EF4-FFF2-40B4-BE49-F238E27FC236}">
                <a16:creationId xmlns:a16="http://schemas.microsoft.com/office/drawing/2014/main" id="{60B387DD-B6E5-AA16-A799-14C0509B9AEA}"/>
              </a:ext>
            </a:extLst>
          </p:cNvPr>
          <p:cNvSpPr/>
          <p:nvPr/>
        </p:nvSpPr>
        <p:spPr>
          <a:xfrm>
            <a:off x="13948568" y="5450776"/>
            <a:ext cx="57150" cy="142875"/>
          </a:xfrm>
          <a:custGeom>
            <a:avLst/>
            <a:gdLst>
              <a:gd name="connsiteX0" fmla="*/ 1181 w 57150"/>
              <a:gd name="connsiteY0" fmla="*/ 86050 h 142875"/>
              <a:gd name="connsiteX1" fmla="*/ 1181 w 57150"/>
              <a:gd name="connsiteY1" fmla="*/ 57475 h 142875"/>
              <a:gd name="connsiteX2" fmla="*/ 58331 w 57150"/>
              <a:gd name="connsiteY2" fmla="*/ 57475 h 142875"/>
              <a:gd name="connsiteX3" fmla="*/ 58331 w 57150"/>
              <a:gd name="connsiteY3" fmla="*/ 86050 h 142875"/>
              <a:gd name="connsiteX4" fmla="*/ 1181 w 57150"/>
              <a:gd name="connsiteY4" fmla="*/ 143200 h 142875"/>
              <a:gd name="connsiteX5" fmla="*/ 1181 w 57150"/>
              <a:gd name="connsiteY5" fmla="*/ 114625 h 142875"/>
              <a:gd name="connsiteX6" fmla="*/ 58331 w 57150"/>
              <a:gd name="connsiteY6" fmla="*/ 114625 h 142875"/>
              <a:gd name="connsiteX7" fmla="*/ 58331 w 57150"/>
              <a:gd name="connsiteY7" fmla="*/ 143200 h 142875"/>
              <a:gd name="connsiteX8" fmla="*/ 1181 w 57150"/>
              <a:gd name="connsiteY8" fmla="*/ 28900 h 142875"/>
              <a:gd name="connsiteX9" fmla="*/ 1181 w 57150"/>
              <a:gd name="connsiteY9" fmla="*/ 325 h 142875"/>
              <a:gd name="connsiteX10" fmla="*/ 58331 w 57150"/>
              <a:gd name="connsiteY10" fmla="*/ 325 h 142875"/>
              <a:gd name="connsiteX11" fmla="*/ 58331 w 57150"/>
              <a:gd name="connsiteY11" fmla="*/ 2890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50" h="142875">
                <a:moveTo>
                  <a:pt x="1181" y="86050"/>
                </a:moveTo>
                <a:lnTo>
                  <a:pt x="1181" y="57475"/>
                </a:lnTo>
                <a:lnTo>
                  <a:pt x="58331" y="57475"/>
                </a:lnTo>
                <a:lnTo>
                  <a:pt x="58331" y="86050"/>
                </a:lnTo>
                <a:close/>
                <a:moveTo>
                  <a:pt x="1181" y="143200"/>
                </a:moveTo>
                <a:lnTo>
                  <a:pt x="1181" y="114625"/>
                </a:lnTo>
                <a:lnTo>
                  <a:pt x="58331" y="114625"/>
                </a:lnTo>
                <a:lnTo>
                  <a:pt x="58331" y="143200"/>
                </a:lnTo>
                <a:close/>
                <a:moveTo>
                  <a:pt x="1181" y="28900"/>
                </a:moveTo>
                <a:lnTo>
                  <a:pt x="1181" y="325"/>
                </a:lnTo>
                <a:lnTo>
                  <a:pt x="58331" y="325"/>
                </a:lnTo>
                <a:lnTo>
                  <a:pt x="58331" y="28900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3" name="フリーフォーム: 図形 232">
            <a:extLst>
              <a:ext uri="{FF2B5EF4-FFF2-40B4-BE49-F238E27FC236}">
                <a16:creationId xmlns:a16="http://schemas.microsoft.com/office/drawing/2014/main" id="{B9D86182-DC53-CD28-44FA-DC8A0AC32254}"/>
              </a:ext>
            </a:extLst>
          </p:cNvPr>
          <p:cNvSpPr/>
          <p:nvPr/>
        </p:nvSpPr>
        <p:spPr>
          <a:xfrm>
            <a:off x="13991431" y="5422201"/>
            <a:ext cx="200025" cy="200025"/>
          </a:xfrm>
          <a:custGeom>
            <a:avLst/>
            <a:gdLst>
              <a:gd name="connsiteX0" fmla="*/ 1185 w 200025"/>
              <a:gd name="connsiteY0" fmla="*/ 325 h 200025"/>
              <a:gd name="connsiteX1" fmla="*/ 1185 w 200025"/>
              <a:gd name="connsiteY1" fmla="*/ 200350 h 200025"/>
              <a:gd name="connsiteX2" fmla="*/ 201210 w 200025"/>
              <a:gd name="connsiteY2" fmla="*/ 200350 h 200025"/>
              <a:gd name="connsiteX3" fmla="*/ 201210 w 200025"/>
              <a:gd name="connsiteY3" fmla="*/ 325 h 200025"/>
              <a:gd name="connsiteX4" fmla="*/ 172635 w 200025"/>
              <a:gd name="connsiteY4" fmla="*/ 171775 h 200025"/>
              <a:gd name="connsiteX5" fmla="*/ 29760 w 200025"/>
              <a:gd name="connsiteY5" fmla="*/ 171775 h 200025"/>
              <a:gd name="connsiteX6" fmla="*/ 29760 w 200025"/>
              <a:gd name="connsiteY6" fmla="*/ 28900 h 200025"/>
              <a:gd name="connsiteX7" fmla="*/ 172635 w 200025"/>
              <a:gd name="connsiteY7" fmla="*/ 2890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25" h="200025">
                <a:moveTo>
                  <a:pt x="1185" y="325"/>
                </a:moveTo>
                <a:lnTo>
                  <a:pt x="1185" y="200350"/>
                </a:lnTo>
                <a:lnTo>
                  <a:pt x="201210" y="200350"/>
                </a:lnTo>
                <a:lnTo>
                  <a:pt x="201210" y="325"/>
                </a:lnTo>
                <a:close/>
                <a:moveTo>
                  <a:pt x="172635" y="171775"/>
                </a:moveTo>
                <a:lnTo>
                  <a:pt x="29760" y="171775"/>
                </a:lnTo>
                <a:lnTo>
                  <a:pt x="29760" y="28900"/>
                </a:lnTo>
                <a:lnTo>
                  <a:pt x="172635" y="28900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4" name="フリーフォーム: 図形 233">
            <a:extLst>
              <a:ext uri="{FF2B5EF4-FFF2-40B4-BE49-F238E27FC236}">
                <a16:creationId xmlns:a16="http://schemas.microsoft.com/office/drawing/2014/main" id="{4AE8BC16-22F3-0038-D4A0-7D6DDEE36DA4}"/>
              </a:ext>
            </a:extLst>
          </p:cNvPr>
          <p:cNvSpPr/>
          <p:nvPr/>
        </p:nvSpPr>
        <p:spPr>
          <a:xfrm>
            <a:off x="14048581" y="5522213"/>
            <a:ext cx="85725" cy="42862"/>
          </a:xfrm>
          <a:custGeom>
            <a:avLst/>
            <a:gdLst>
              <a:gd name="connsiteX0" fmla="*/ 44047 w 85725"/>
              <a:gd name="connsiteY0" fmla="*/ 326 h 42862"/>
              <a:gd name="connsiteX1" fmla="*/ 1185 w 85725"/>
              <a:gd name="connsiteY1" fmla="*/ 43189 h 42862"/>
              <a:gd name="connsiteX2" fmla="*/ 86910 w 85725"/>
              <a:gd name="connsiteY2" fmla="*/ 43189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42862">
                <a:moveTo>
                  <a:pt x="44047" y="326"/>
                </a:moveTo>
                <a:lnTo>
                  <a:pt x="1185" y="43189"/>
                </a:lnTo>
                <a:lnTo>
                  <a:pt x="86910" y="43189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5" name="フリーフォーム: 図形 234">
            <a:extLst>
              <a:ext uri="{FF2B5EF4-FFF2-40B4-BE49-F238E27FC236}">
                <a16:creationId xmlns:a16="http://schemas.microsoft.com/office/drawing/2014/main" id="{931ED0AA-27E6-5EB5-A4A5-95F332228136}"/>
              </a:ext>
            </a:extLst>
          </p:cNvPr>
          <p:cNvSpPr/>
          <p:nvPr/>
        </p:nvSpPr>
        <p:spPr>
          <a:xfrm>
            <a:off x="14091443" y="5479351"/>
            <a:ext cx="42862" cy="85725"/>
          </a:xfrm>
          <a:custGeom>
            <a:avLst/>
            <a:gdLst>
              <a:gd name="connsiteX0" fmla="*/ 44048 w 42862"/>
              <a:gd name="connsiteY0" fmla="*/ 325 h 85725"/>
              <a:gd name="connsiteX1" fmla="*/ 1185 w 42862"/>
              <a:gd name="connsiteY1" fmla="*/ 43188 h 85725"/>
              <a:gd name="connsiteX2" fmla="*/ 44048 w 42862"/>
              <a:gd name="connsiteY2" fmla="*/ 8605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2" h="85725">
                <a:moveTo>
                  <a:pt x="44048" y="325"/>
                </a:moveTo>
                <a:lnTo>
                  <a:pt x="1185" y="43188"/>
                </a:lnTo>
                <a:lnTo>
                  <a:pt x="44048" y="86050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6" name="図 235">
            <a:extLst>
              <a:ext uri="{FF2B5EF4-FFF2-40B4-BE49-F238E27FC236}">
                <a16:creationId xmlns:a16="http://schemas.microsoft.com/office/drawing/2014/main" id="{7F2FF302-5A90-4897-F214-E2EAF9C9C40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300993" y="5391149"/>
            <a:ext cx="657225" cy="304800"/>
          </a:xfrm>
          <a:custGeom>
            <a:avLst/>
            <a:gdLst>
              <a:gd name="connsiteX0" fmla="*/ -1 w 657225"/>
              <a:gd name="connsiteY0" fmla="*/ -1 h 304800"/>
              <a:gd name="connsiteX1" fmla="*/ 657225 w 657225"/>
              <a:gd name="connsiteY1" fmla="*/ -1 h 304800"/>
              <a:gd name="connsiteX2" fmla="*/ 657225 w 657225"/>
              <a:gd name="connsiteY2" fmla="*/ 304800 h 304800"/>
              <a:gd name="connsiteX3" fmla="*/ -1 w 6572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304800">
                <a:moveTo>
                  <a:pt x="-1" y="-1"/>
                </a:moveTo>
                <a:lnTo>
                  <a:pt x="657225" y="-1"/>
                </a:lnTo>
                <a:lnTo>
                  <a:pt x="657225" y="304800"/>
                </a:lnTo>
                <a:lnTo>
                  <a:pt x="-1" y="304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351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2896-4C34-F158-8345-375FD5770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85A8EC3-8621-95F2-212E-0788512D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6-2-12-1.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ネットワーク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行政システム、拠点とのネットワーク接続性確立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4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　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Network Connectivity Center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との接続）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8756C2EE-D4CC-A5E1-0D25-83114195E0E7}"/>
              </a:ext>
            </a:extLst>
          </p:cNvPr>
          <p:cNvSpPr/>
          <p:nvPr/>
        </p:nvSpPr>
        <p:spPr>
          <a:xfrm>
            <a:off x="2380456" y="2033587"/>
            <a:ext cx="13239750" cy="6057900"/>
          </a:xfrm>
          <a:custGeom>
            <a:avLst/>
            <a:gdLst>
              <a:gd name="connsiteX0" fmla="*/ 0 w 13239750"/>
              <a:gd name="connsiteY0" fmla="*/ 0 h 6057900"/>
              <a:gd name="connsiteX1" fmla="*/ 13239750 w 13239750"/>
              <a:gd name="connsiteY1" fmla="*/ 0 h 6057900"/>
              <a:gd name="connsiteX2" fmla="*/ 13239750 w 13239750"/>
              <a:gd name="connsiteY2" fmla="*/ 6057900 h 6057900"/>
              <a:gd name="connsiteX3" fmla="*/ 0 w 13239750"/>
              <a:gd name="connsiteY3" fmla="*/ 6057900 h 60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9750" h="6057900">
                <a:moveTo>
                  <a:pt x="0" y="0"/>
                </a:moveTo>
                <a:lnTo>
                  <a:pt x="13239750" y="0"/>
                </a:lnTo>
                <a:lnTo>
                  <a:pt x="13239750" y="6057900"/>
                </a:lnTo>
                <a:lnTo>
                  <a:pt x="0" y="60579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512EBA85-24E5-E45D-B4BB-CF62AB3B2A4F}"/>
              </a:ext>
            </a:extLst>
          </p:cNvPr>
          <p:cNvSpPr/>
          <p:nvPr/>
        </p:nvSpPr>
        <p:spPr>
          <a:xfrm>
            <a:off x="5714206" y="3605212"/>
            <a:ext cx="3238500" cy="2857500"/>
          </a:xfrm>
          <a:custGeom>
            <a:avLst/>
            <a:gdLst>
              <a:gd name="connsiteX0" fmla="*/ 3228975 w 3238500"/>
              <a:gd name="connsiteY0" fmla="*/ 0 h 2857500"/>
              <a:gd name="connsiteX1" fmla="*/ 3238500 w 3238500"/>
              <a:gd name="connsiteY1" fmla="*/ 9525 h 2857500"/>
              <a:gd name="connsiteX2" fmla="*/ 3238500 w 3238500"/>
              <a:gd name="connsiteY2" fmla="*/ 2847975 h 2857500"/>
              <a:gd name="connsiteX3" fmla="*/ 3228975 w 3238500"/>
              <a:gd name="connsiteY3" fmla="*/ 2857500 h 2857500"/>
              <a:gd name="connsiteX4" fmla="*/ 9525 w 3238500"/>
              <a:gd name="connsiteY4" fmla="*/ 2857500 h 2857500"/>
              <a:gd name="connsiteX5" fmla="*/ 0 w 3238500"/>
              <a:gd name="connsiteY5" fmla="*/ 2847975 h 2857500"/>
              <a:gd name="connsiteX6" fmla="*/ 0 w 3238500"/>
              <a:gd name="connsiteY6" fmla="*/ 9525 h 2857500"/>
              <a:gd name="connsiteX7" fmla="*/ 9525 w 3238500"/>
              <a:gd name="connsiteY7" fmla="*/ 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500" h="2857500">
                <a:moveTo>
                  <a:pt x="3228975" y="0"/>
                </a:moveTo>
                <a:cubicBezTo>
                  <a:pt x="3234236" y="0"/>
                  <a:pt x="3238500" y="4264"/>
                  <a:pt x="3238500" y="9525"/>
                </a:cubicBezTo>
                <a:lnTo>
                  <a:pt x="3238500" y="2847975"/>
                </a:lnTo>
                <a:cubicBezTo>
                  <a:pt x="3238500" y="2853236"/>
                  <a:pt x="3234236" y="2857500"/>
                  <a:pt x="3228975" y="2857500"/>
                </a:cubicBezTo>
                <a:lnTo>
                  <a:pt x="9525" y="2857500"/>
                </a:lnTo>
                <a:cubicBezTo>
                  <a:pt x="4265" y="2857500"/>
                  <a:pt x="0" y="2853236"/>
                  <a:pt x="0" y="2847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60637B99-7F7E-5D1E-826C-AAA53434CD07}"/>
              </a:ext>
            </a:extLst>
          </p:cNvPr>
          <p:cNvSpPr/>
          <p:nvPr/>
        </p:nvSpPr>
        <p:spPr>
          <a:xfrm>
            <a:off x="5714206" y="3605212"/>
            <a:ext cx="1333500" cy="571500"/>
          </a:xfrm>
          <a:custGeom>
            <a:avLst/>
            <a:gdLst>
              <a:gd name="connsiteX0" fmla="*/ 1323975 w 1333500"/>
              <a:gd name="connsiteY0" fmla="*/ 0 h 571500"/>
              <a:gd name="connsiteX1" fmla="*/ 1333500 w 1333500"/>
              <a:gd name="connsiteY1" fmla="*/ 9525 h 571500"/>
              <a:gd name="connsiteX2" fmla="*/ 1333500 w 1333500"/>
              <a:gd name="connsiteY2" fmla="*/ 561975 h 571500"/>
              <a:gd name="connsiteX3" fmla="*/ 1323975 w 1333500"/>
              <a:gd name="connsiteY3" fmla="*/ 571500 h 571500"/>
              <a:gd name="connsiteX4" fmla="*/ 9525 w 1333500"/>
              <a:gd name="connsiteY4" fmla="*/ 571500 h 571500"/>
              <a:gd name="connsiteX5" fmla="*/ 0 w 1333500"/>
              <a:gd name="connsiteY5" fmla="*/ 561975 h 571500"/>
              <a:gd name="connsiteX6" fmla="*/ 0 w 1333500"/>
              <a:gd name="connsiteY6" fmla="*/ 9525 h 571500"/>
              <a:gd name="connsiteX7" fmla="*/ 9525 w 1333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571500">
                <a:moveTo>
                  <a:pt x="1323975" y="0"/>
                </a:moveTo>
                <a:cubicBezTo>
                  <a:pt x="1329235" y="0"/>
                  <a:pt x="1333500" y="4264"/>
                  <a:pt x="1333500" y="9525"/>
                </a:cubicBezTo>
                <a:lnTo>
                  <a:pt x="1333500" y="561975"/>
                </a:lnTo>
                <a:cubicBezTo>
                  <a:pt x="1333500" y="567236"/>
                  <a:pt x="1329235" y="571500"/>
                  <a:pt x="132397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" name="グラフィックス 3">
            <a:extLst>
              <a:ext uri="{FF2B5EF4-FFF2-40B4-BE49-F238E27FC236}">
                <a16:creationId xmlns:a16="http://schemas.microsoft.com/office/drawing/2014/main" id="{5A6B5012-8215-EF8D-8420-9E8D5B0260C9}"/>
              </a:ext>
            </a:extLst>
          </p:cNvPr>
          <p:cNvGrpSpPr/>
          <p:nvPr/>
        </p:nvGrpSpPr>
        <p:grpSpPr>
          <a:xfrm>
            <a:off x="5852318" y="3752849"/>
            <a:ext cx="1123950" cy="304800"/>
            <a:chOff x="5852318" y="3752849"/>
            <a:chExt cx="1123950" cy="304800"/>
          </a:xfrm>
        </p:grpSpPr>
        <p:grpSp>
          <p:nvGrpSpPr>
            <p:cNvPr id="12" name="グラフィックス 3">
              <a:extLst>
                <a:ext uri="{FF2B5EF4-FFF2-40B4-BE49-F238E27FC236}">
                  <a16:creationId xmlns:a16="http://schemas.microsoft.com/office/drawing/2014/main" id="{9DAE02DF-9DC1-1905-5028-67ECE6B369E1}"/>
                </a:ext>
              </a:extLst>
            </p:cNvPr>
            <p:cNvGrpSpPr/>
            <p:nvPr/>
          </p:nvGrpSpPr>
          <p:grpSpPr>
            <a:xfrm>
              <a:off x="5852318" y="3752849"/>
              <a:ext cx="285750" cy="257175"/>
              <a:chOff x="5852318" y="3752849"/>
              <a:chExt cx="285750" cy="257175"/>
            </a:xfrm>
          </p:grpSpPr>
          <p:sp>
            <p:nvSpPr>
              <p:cNvPr id="13" name="フリーフォーム: 図形 12">
                <a:extLst>
                  <a:ext uri="{FF2B5EF4-FFF2-40B4-BE49-F238E27FC236}">
                    <a16:creationId xmlns:a16="http://schemas.microsoft.com/office/drawing/2014/main" id="{200FA188-D051-1F7B-C965-0F08F3BE2233}"/>
                  </a:ext>
                </a:extLst>
              </p:cNvPr>
              <p:cNvSpPr/>
              <p:nvPr/>
            </p:nvSpPr>
            <p:spPr>
              <a:xfrm>
                <a:off x="5852318" y="3867149"/>
                <a:ext cx="57150" cy="28575"/>
              </a:xfrm>
              <a:custGeom>
                <a:avLst/>
                <a:gdLst>
                  <a:gd name="connsiteX0" fmla="*/ 57516 w 57150"/>
                  <a:gd name="connsiteY0" fmla="*/ 185 h 28575"/>
                  <a:gd name="connsiteX1" fmla="*/ 366 w 57150"/>
                  <a:gd name="connsiteY1" fmla="*/ 185 h 28575"/>
                  <a:gd name="connsiteX2" fmla="*/ 366 w 57150"/>
                  <a:gd name="connsiteY2" fmla="*/ 28760 h 28575"/>
                  <a:gd name="connsiteX3" fmla="*/ 57516 w 57150"/>
                  <a:gd name="connsiteY3" fmla="*/ 2876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8575">
                    <a:moveTo>
                      <a:pt x="57516" y="185"/>
                    </a:moveTo>
                    <a:lnTo>
                      <a:pt x="366" y="185"/>
                    </a:lnTo>
                    <a:lnTo>
                      <a:pt x="366" y="28760"/>
                    </a:lnTo>
                    <a:lnTo>
                      <a:pt x="57516" y="2876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4" name="フリーフォーム: 図形 13">
                <a:extLst>
                  <a:ext uri="{FF2B5EF4-FFF2-40B4-BE49-F238E27FC236}">
                    <a16:creationId xmlns:a16="http://schemas.microsoft.com/office/drawing/2014/main" id="{F12599EE-221B-6B07-CB67-54AFD6896A36}"/>
                  </a:ext>
                </a:extLst>
              </p:cNvPr>
              <p:cNvSpPr/>
              <p:nvPr/>
            </p:nvSpPr>
            <p:spPr>
              <a:xfrm>
                <a:off x="5895181" y="3809999"/>
                <a:ext cx="142875" cy="142875"/>
              </a:xfrm>
              <a:custGeom>
                <a:avLst/>
                <a:gdLst>
                  <a:gd name="connsiteX0" fmla="*/ 369 w 142875"/>
                  <a:gd name="connsiteY0" fmla="*/ 185 h 142875"/>
                  <a:gd name="connsiteX1" fmla="*/ 143244 w 142875"/>
                  <a:gd name="connsiteY1" fmla="*/ 185 h 142875"/>
                  <a:gd name="connsiteX2" fmla="*/ 143244 w 142875"/>
                  <a:gd name="connsiteY2" fmla="*/ 143060 h 142875"/>
                  <a:gd name="connsiteX3" fmla="*/ 369 w 142875"/>
                  <a:gd name="connsiteY3" fmla="*/ 14306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142875">
                    <a:moveTo>
                      <a:pt x="369" y="185"/>
                    </a:moveTo>
                    <a:lnTo>
                      <a:pt x="143244" y="185"/>
                    </a:lnTo>
                    <a:lnTo>
                      <a:pt x="143244" y="143060"/>
                    </a:lnTo>
                    <a:lnTo>
                      <a:pt x="369" y="14306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" name="フリーフォーム: 図形 14">
                <a:extLst>
                  <a:ext uri="{FF2B5EF4-FFF2-40B4-BE49-F238E27FC236}">
                    <a16:creationId xmlns:a16="http://schemas.microsoft.com/office/drawing/2014/main" id="{8919B5F6-CC23-FF0B-5B73-A5D360525F32}"/>
                  </a:ext>
                </a:extLst>
              </p:cNvPr>
              <p:cNvSpPr/>
              <p:nvPr/>
            </p:nvSpPr>
            <p:spPr>
              <a:xfrm>
                <a:off x="6071345" y="3867149"/>
                <a:ext cx="66722" cy="28575"/>
              </a:xfrm>
              <a:custGeom>
                <a:avLst/>
                <a:gdLst>
                  <a:gd name="connsiteX0" fmla="*/ 67096 w 66722"/>
                  <a:gd name="connsiteY0" fmla="*/ 185 h 28575"/>
                  <a:gd name="connsiteX1" fmla="*/ 373 w 66722"/>
                  <a:gd name="connsiteY1" fmla="*/ 185 h 28575"/>
                  <a:gd name="connsiteX2" fmla="*/ 373 w 66722"/>
                  <a:gd name="connsiteY2" fmla="*/ 28760 h 28575"/>
                  <a:gd name="connsiteX3" fmla="*/ 67096 w 66722"/>
                  <a:gd name="connsiteY3" fmla="*/ 2876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2" h="28575">
                    <a:moveTo>
                      <a:pt x="67096" y="185"/>
                    </a:moveTo>
                    <a:lnTo>
                      <a:pt x="373" y="185"/>
                    </a:lnTo>
                    <a:lnTo>
                      <a:pt x="373" y="28760"/>
                    </a:lnTo>
                    <a:lnTo>
                      <a:pt x="67096" y="2876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3D83F1A4-EB4D-F8CD-3883-785EA7255753}"/>
                  </a:ext>
                </a:extLst>
              </p:cNvPr>
              <p:cNvSpPr/>
              <p:nvPr/>
            </p:nvSpPr>
            <p:spPr>
              <a:xfrm>
                <a:off x="5938043" y="3752849"/>
                <a:ext cx="157162" cy="257175"/>
              </a:xfrm>
              <a:custGeom>
                <a:avLst/>
                <a:gdLst>
                  <a:gd name="connsiteX0" fmla="*/ 128958 w 157162"/>
                  <a:gd name="connsiteY0" fmla="*/ 28760 h 257175"/>
                  <a:gd name="connsiteX1" fmla="*/ 128958 w 157162"/>
                  <a:gd name="connsiteY1" fmla="*/ 228785 h 257175"/>
                  <a:gd name="connsiteX2" fmla="*/ 370 w 157162"/>
                  <a:gd name="connsiteY2" fmla="*/ 228785 h 257175"/>
                  <a:gd name="connsiteX3" fmla="*/ 370 w 157162"/>
                  <a:gd name="connsiteY3" fmla="*/ 257360 h 257175"/>
                  <a:gd name="connsiteX4" fmla="*/ 157533 w 157162"/>
                  <a:gd name="connsiteY4" fmla="*/ 257360 h 257175"/>
                  <a:gd name="connsiteX5" fmla="*/ 157533 w 157162"/>
                  <a:gd name="connsiteY5" fmla="*/ 228785 h 257175"/>
                  <a:gd name="connsiteX6" fmla="*/ 157533 w 157162"/>
                  <a:gd name="connsiteY6" fmla="*/ 28760 h 257175"/>
                  <a:gd name="connsiteX7" fmla="*/ 157533 w 157162"/>
                  <a:gd name="connsiteY7" fmla="*/ 185 h 257175"/>
                  <a:gd name="connsiteX8" fmla="*/ 370 w 157162"/>
                  <a:gd name="connsiteY8" fmla="*/ 185 h 257175"/>
                  <a:gd name="connsiteX9" fmla="*/ 370 w 157162"/>
                  <a:gd name="connsiteY9" fmla="*/ 28760 h 257175"/>
                  <a:gd name="connsiteX10" fmla="*/ 28945 w 157162"/>
                  <a:gd name="connsiteY10" fmla="*/ 57335 h 257175"/>
                  <a:gd name="connsiteX11" fmla="*/ 100383 w 157162"/>
                  <a:gd name="connsiteY11" fmla="*/ 57335 h 257175"/>
                  <a:gd name="connsiteX12" fmla="*/ 100383 w 157162"/>
                  <a:gd name="connsiteY12" fmla="*/ 200210 h 257175"/>
                  <a:gd name="connsiteX13" fmla="*/ 28945 w 157162"/>
                  <a:gd name="connsiteY13" fmla="*/ 20021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7162" h="257175">
                    <a:moveTo>
                      <a:pt x="128958" y="28760"/>
                    </a:moveTo>
                    <a:lnTo>
                      <a:pt x="128958" y="228785"/>
                    </a:lnTo>
                    <a:lnTo>
                      <a:pt x="370" y="228785"/>
                    </a:lnTo>
                    <a:lnTo>
                      <a:pt x="370" y="257360"/>
                    </a:lnTo>
                    <a:lnTo>
                      <a:pt x="157533" y="257360"/>
                    </a:lnTo>
                    <a:lnTo>
                      <a:pt x="157533" y="228785"/>
                    </a:lnTo>
                    <a:lnTo>
                      <a:pt x="157533" y="28760"/>
                    </a:lnTo>
                    <a:lnTo>
                      <a:pt x="157533" y="185"/>
                    </a:lnTo>
                    <a:lnTo>
                      <a:pt x="370" y="185"/>
                    </a:lnTo>
                    <a:lnTo>
                      <a:pt x="370" y="28760"/>
                    </a:lnTo>
                    <a:close/>
                    <a:moveTo>
                      <a:pt x="28945" y="57335"/>
                    </a:moveTo>
                    <a:lnTo>
                      <a:pt x="100383" y="57335"/>
                    </a:lnTo>
                    <a:lnTo>
                      <a:pt x="100383" y="200210"/>
                    </a:lnTo>
                    <a:lnTo>
                      <a:pt x="28945" y="200210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6ED7932-D06C-8DB4-9A14-333370A2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7618" y="3752849"/>
              <a:ext cx="628650" cy="304800"/>
            </a:xfrm>
            <a:custGeom>
              <a:avLst/>
              <a:gdLst>
                <a:gd name="connsiteX0" fmla="*/ -1 w 628650"/>
                <a:gd name="connsiteY0" fmla="*/ -1 h 304800"/>
                <a:gd name="connsiteX1" fmla="*/ 628650 w 628650"/>
                <a:gd name="connsiteY1" fmla="*/ -1 h 304800"/>
                <a:gd name="connsiteX2" fmla="*/ 628650 w 628650"/>
                <a:gd name="connsiteY2" fmla="*/ 304800 h 304800"/>
                <a:gd name="connsiteX3" fmla="*/ -1 w 6286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304800">
                  <a:moveTo>
                    <a:pt x="-1" y="-1"/>
                  </a:moveTo>
                  <a:lnTo>
                    <a:pt x="628650" y="-1"/>
                  </a:lnTo>
                  <a:lnTo>
                    <a:pt x="6286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20A8B63A-615F-F73A-8B53-415C62308313}"/>
              </a:ext>
            </a:extLst>
          </p:cNvPr>
          <p:cNvSpPr/>
          <p:nvPr/>
        </p:nvSpPr>
        <p:spPr>
          <a:xfrm>
            <a:off x="9047956" y="2031205"/>
            <a:ext cx="6572250" cy="6050756"/>
          </a:xfrm>
          <a:custGeom>
            <a:avLst/>
            <a:gdLst>
              <a:gd name="connsiteX0" fmla="*/ 6562725 w 6572250"/>
              <a:gd name="connsiteY0" fmla="*/ 0 h 6050756"/>
              <a:gd name="connsiteX1" fmla="*/ 6572250 w 6572250"/>
              <a:gd name="connsiteY1" fmla="*/ 9525 h 6050756"/>
              <a:gd name="connsiteX2" fmla="*/ 6572250 w 6572250"/>
              <a:gd name="connsiteY2" fmla="*/ 6041231 h 6050756"/>
              <a:gd name="connsiteX3" fmla="*/ 6562725 w 6572250"/>
              <a:gd name="connsiteY3" fmla="*/ 6050756 h 6050756"/>
              <a:gd name="connsiteX4" fmla="*/ 9525 w 6572250"/>
              <a:gd name="connsiteY4" fmla="*/ 6050756 h 6050756"/>
              <a:gd name="connsiteX5" fmla="*/ 0 w 6572250"/>
              <a:gd name="connsiteY5" fmla="*/ 6041231 h 6050756"/>
              <a:gd name="connsiteX6" fmla="*/ 0 w 6572250"/>
              <a:gd name="connsiteY6" fmla="*/ 9525 h 6050756"/>
              <a:gd name="connsiteX7" fmla="*/ 9525 w 6572250"/>
              <a:gd name="connsiteY7" fmla="*/ 0 h 605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2250" h="6050756">
                <a:moveTo>
                  <a:pt x="6562725" y="0"/>
                </a:moveTo>
                <a:cubicBezTo>
                  <a:pt x="6567985" y="0"/>
                  <a:pt x="6572250" y="4264"/>
                  <a:pt x="6572250" y="9525"/>
                </a:cubicBezTo>
                <a:lnTo>
                  <a:pt x="6572250" y="6041231"/>
                </a:lnTo>
                <a:cubicBezTo>
                  <a:pt x="6572250" y="6046492"/>
                  <a:pt x="6567985" y="6050756"/>
                  <a:pt x="6562725" y="6050756"/>
                </a:cubicBezTo>
                <a:lnTo>
                  <a:pt x="9525" y="6050756"/>
                </a:lnTo>
                <a:cubicBezTo>
                  <a:pt x="4264" y="6050756"/>
                  <a:pt x="0" y="6046492"/>
                  <a:pt x="0" y="6041231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9662053-3B8E-668C-ACFE-AF94850ED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443" y="2216943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DD4562DC-2DA0-8DC8-F8F8-BADF0FD4D1FD}"/>
              </a:ext>
            </a:extLst>
          </p:cNvPr>
          <p:cNvSpPr/>
          <p:nvPr/>
        </p:nvSpPr>
        <p:spPr>
          <a:xfrm>
            <a:off x="9238456" y="2614612"/>
            <a:ext cx="4572000" cy="4895850"/>
          </a:xfrm>
          <a:custGeom>
            <a:avLst/>
            <a:gdLst>
              <a:gd name="connsiteX0" fmla="*/ 4562475 w 4572000"/>
              <a:gd name="connsiteY0" fmla="*/ 0 h 4895850"/>
              <a:gd name="connsiteX1" fmla="*/ 4572000 w 4572000"/>
              <a:gd name="connsiteY1" fmla="*/ 9525 h 4895850"/>
              <a:gd name="connsiteX2" fmla="*/ 4572000 w 4572000"/>
              <a:gd name="connsiteY2" fmla="*/ 4886325 h 4895850"/>
              <a:gd name="connsiteX3" fmla="*/ 4562475 w 4572000"/>
              <a:gd name="connsiteY3" fmla="*/ 4895850 h 4895850"/>
              <a:gd name="connsiteX4" fmla="*/ 9525 w 4572000"/>
              <a:gd name="connsiteY4" fmla="*/ 4895850 h 4895850"/>
              <a:gd name="connsiteX5" fmla="*/ 0 w 4572000"/>
              <a:gd name="connsiteY5" fmla="*/ 4886325 h 4895850"/>
              <a:gd name="connsiteX6" fmla="*/ 0 w 4572000"/>
              <a:gd name="connsiteY6" fmla="*/ 9525 h 4895850"/>
              <a:gd name="connsiteX7" fmla="*/ 9525 w 4572000"/>
              <a:gd name="connsiteY7" fmla="*/ 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4895850">
                <a:moveTo>
                  <a:pt x="4562475" y="0"/>
                </a:moveTo>
                <a:cubicBezTo>
                  <a:pt x="4567735" y="0"/>
                  <a:pt x="4572000" y="4264"/>
                  <a:pt x="4572000" y="9525"/>
                </a:cubicBezTo>
                <a:lnTo>
                  <a:pt x="4572000" y="4886325"/>
                </a:lnTo>
                <a:cubicBezTo>
                  <a:pt x="4572000" y="4891586"/>
                  <a:pt x="4567735" y="4895850"/>
                  <a:pt x="4562475" y="4895850"/>
                </a:cubicBezTo>
                <a:lnTo>
                  <a:pt x="9525" y="4895850"/>
                </a:lnTo>
                <a:cubicBezTo>
                  <a:pt x="4264" y="4895850"/>
                  <a:pt x="0" y="4891586"/>
                  <a:pt x="0" y="48863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CCF0398-2EBB-832C-6C40-07141E64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943" y="2719387"/>
            <a:ext cx="4400550" cy="390525"/>
          </a:xfrm>
          <a:custGeom>
            <a:avLst/>
            <a:gdLst>
              <a:gd name="connsiteX0" fmla="*/ -1 w 4400550"/>
              <a:gd name="connsiteY0" fmla="*/ -1 h 390525"/>
              <a:gd name="connsiteX1" fmla="*/ 4400550 w 4400550"/>
              <a:gd name="connsiteY1" fmla="*/ -1 h 390525"/>
              <a:gd name="connsiteX2" fmla="*/ 4400550 w 4400550"/>
              <a:gd name="connsiteY2" fmla="*/ 390525 h 390525"/>
              <a:gd name="connsiteX3" fmla="*/ -1 w 440055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0550" h="390525">
                <a:moveTo>
                  <a:pt x="-1" y="-1"/>
                </a:moveTo>
                <a:lnTo>
                  <a:pt x="4400550" y="-1"/>
                </a:lnTo>
                <a:lnTo>
                  <a:pt x="4400550" y="390525"/>
                </a:lnTo>
                <a:lnTo>
                  <a:pt x="-1" y="390525"/>
                </a:lnTo>
                <a:close/>
              </a:path>
            </a:pathLst>
          </a:custGeom>
        </p:spPr>
      </p:pic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306E49CA-8F1B-FE54-D6C1-78B8FD08C860}"/>
              </a:ext>
            </a:extLst>
          </p:cNvPr>
          <p:cNvSpPr/>
          <p:nvPr/>
        </p:nvSpPr>
        <p:spPr>
          <a:xfrm>
            <a:off x="9333706" y="3128962"/>
            <a:ext cx="4381500" cy="1047750"/>
          </a:xfrm>
          <a:custGeom>
            <a:avLst/>
            <a:gdLst>
              <a:gd name="connsiteX0" fmla="*/ 4224338 w 4381500"/>
              <a:gd name="connsiteY0" fmla="*/ 0 h 1047750"/>
              <a:gd name="connsiteX1" fmla="*/ 4381500 w 4381500"/>
              <a:gd name="connsiteY1" fmla="*/ 157163 h 1047750"/>
              <a:gd name="connsiteX2" fmla="*/ 4381500 w 4381500"/>
              <a:gd name="connsiteY2" fmla="*/ 890588 h 1047750"/>
              <a:gd name="connsiteX3" fmla="*/ 4224338 w 4381500"/>
              <a:gd name="connsiteY3" fmla="*/ 1047750 h 1047750"/>
              <a:gd name="connsiteX4" fmla="*/ 157163 w 4381500"/>
              <a:gd name="connsiteY4" fmla="*/ 1047750 h 1047750"/>
              <a:gd name="connsiteX5" fmla="*/ 0 w 4381500"/>
              <a:gd name="connsiteY5" fmla="*/ 890588 h 1047750"/>
              <a:gd name="connsiteX6" fmla="*/ 0 w 4381500"/>
              <a:gd name="connsiteY6" fmla="*/ 157163 h 1047750"/>
              <a:gd name="connsiteX7" fmla="*/ 157163 w 4381500"/>
              <a:gd name="connsiteY7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1500" h="1047750">
                <a:moveTo>
                  <a:pt x="4224338" y="0"/>
                </a:moveTo>
                <a:cubicBezTo>
                  <a:pt x="4311136" y="0"/>
                  <a:pt x="4381500" y="70364"/>
                  <a:pt x="4381500" y="157163"/>
                </a:cubicBezTo>
                <a:lnTo>
                  <a:pt x="4381500" y="890588"/>
                </a:lnTo>
                <a:cubicBezTo>
                  <a:pt x="4381500" y="977386"/>
                  <a:pt x="4311136" y="1047750"/>
                  <a:pt x="4224338" y="1047750"/>
                </a:cubicBezTo>
                <a:lnTo>
                  <a:pt x="157163" y="1047750"/>
                </a:lnTo>
                <a:cubicBezTo>
                  <a:pt x="70364" y="1047750"/>
                  <a:pt x="0" y="977386"/>
                  <a:pt x="0" y="890588"/>
                </a:cubicBezTo>
                <a:lnTo>
                  <a:pt x="0" y="157163"/>
                </a:lnTo>
                <a:cubicBezTo>
                  <a:pt x="0" y="70364"/>
                  <a:pt x="70364" y="0"/>
                  <a:pt x="157163" y="0"/>
                </a:cubicBezTo>
                <a:close/>
              </a:path>
            </a:pathLst>
          </a:custGeom>
          <a:solidFill>
            <a:srgbClr val="FFF7E0"/>
          </a:solidFill>
          <a:ln w="9525" cap="flat">
            <a:solidFill>
              <a:srgbClr val="D6B65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5" name="グラフィックス 3">
            <a:extLst>
              <a:ext uri="{FF2B5EF4-FFF2-40B4-BE49-F238E27FC236}">
                <a16:creationId xmlns:a16="http://schemas.microsoft.com/office/drawing/2014/main" id="{30009A76-90A4-D33D-1121-2B4BB1C4E88C}"/>
              </a:ext>
            </a:extLst>
          </p:cNvPr>
          <p:cNvGrpSpPr/>
          <p:nvPr/>
        </p:nvGrpSpPr>
        <p:grpSpPr>
          <a:xfrm>
            <a:off x="2475706" y="5986462"/>
            <a:ext cx="3048000" cy="2095500"/>
            <a:chOff x="2475706" y="5986462"/>
            <a:chExt cx="3048000" cy="2095500"/>
          </a:xfrm>
        </p:grpSpPr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B15CB12E-F744-F618-522C-FFC70876E226}"/>
                </a:ext>
              </a:extLst>
            </p:cNvPr>
            <p:cNvSpPr/>
            <p:nvPr/>
          </p:nvSpPr>
          <p:spPr>
            <a:xfrm>
              <a:off x="2475706" y="5986462"/>
              <a:ext cx="3048000" cy="2095500"/>
            </a:xfrm>
            <a:custGeom>
              <a:avLst/>
              <a:gdLst>
                <a:gd name="connsiteX0" fmla="*/ 0 w 3048000"/>
                <a:gd name="connsiteY0" fmla="*/ 0 h 2095500"/>
                <a:gd name="connsiteX1" fmla="*/ 3048000 w 3048000"/>
                <a:gd name="connsiteY1" fmla="*/ 0 h 2095500"/>
                <a:gd name="connsiteX2" fmla="*/ 3048000 w 3048000"/>
                <a:gd name="connsiteY2" fmla="*/ 2095500 h 2095500"/>
                <a:gd name="connsiteX3" fmla="*/ 0 w 304800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2095500">
                  <a:moveTo>
                    <a:pt x="0" y="0"/>
                  </a:moveTo>
                  <a:lnTo>
                    <a:pt x="3048000" y="0"/>
                  </a:lnTo>
                  <a:lnTo>
                    <a:pt x="3048000" y="2095500"/>
                  </a:lnTo>
                  <a:lnTo>
                    <a:pt x="0" y="20955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E464D85A-77A5-3455-BD46-80A45D4B0EC9}"/>
                </a:ext>
              </a:extLst>
            </p:cNvPr>
            <p:cNvSpPr/>
            <p:nvPr/>
          </p:nvSpPr>
          <p:spPr>
            <a:xfrm>
              <a:off x="2475706" y="5986462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148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148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148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148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CBDB53A0-C1C3-98AA-5C49-959425100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743" y="6053137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30" name="グラフィックス 3">
            <a:extLst>
              <a:ext uri="{FF2B5EF4-FFF2-40B4-BE49-F238E27FC236}">
                <a16:creationId xmlns:a16="http://schemas.microsoft.com/office/drawing/2014/main" id="{2B368B7F-FFB8-EC31-84F6-BB9576B4039C}"/>
              </a:ext>
            </a:extLst>
          </p:cNvPr>
          <p:cNvGrpSpPr/>
          <p:nvPr/>
        </p:nvGrpSpPr>
        <p:grpSpPr>
          <a:xfrm>
            <a:off x="2475706" y="4138612"/>
            <a:ext cx="2000250" cy="1619250"/>
            <a:chOff x="2475706" y="4138612"/>
            <a:chExt cx="2000250" cy="1619250"/>
          </a:xfrm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2814DBF9-5BD7-F5AF-B58A-662CA6D9DFD2}"/>
                </a:ext>
              </a:extLst>
            </p:cNvPr>
            <p:cNvSpPr/>
            <p:nvPr/>
          </p:nvSpPr>
          <p:spPr>
            <a:xfrm>
              <a:off x="2475706" y="4138612"/>
              <a:ext cx="2000250" cy="1619250"/>
            </a:xfrm>
            <a:custGeom>
              <a:avLst/>
              <a:gdLst>
                <a:gd name="connsiteX0" fmla="*/ 0 w 2000250"/>
                <a:gd name="connsiteY0" fmla="*/ 0 h 1619250"/>
                <a:gd name="connsiteX1" fmla="*/ 2000250 w 2000250"/>
                <a:gd name="connsiteY1" fmla="*/ 0 h 1619250"/>
                <a:gd name="connsiteX2" fmla="*/ 2000250 w 2000250"/>
                <a:gd name="connsiteY2" fmla="*/ 1619250 h 1619250"/>
                <a:gd name="connsiteX3" fmla="*/ 0 w 2000250"/>
                <a:gd name="connsiteY3" fmla="*/ 161925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0" h="1619250">
                  <a:moveTo>
                    <a:pt x="0" y="0"/>
                  </a:moveTo>
                  <a:lnTo>
                    <a:pt x="2000250" y="0"/>
                  </a:lnTo>
                  <a:lnTo>
                    <a:pt x="2000250" y="1619250"/>
                  </a:lnTo>
                  <a:lnTo>
                    <a:pt x="0" y="161925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5D551E58-1CFB-20B6-D902-12D58DB8546F}"/>
                </a:ext>
              </a:extLst>
            </p:cNvPr>
            <p:cNvSpPr/>
            <p:nvPr/>
          </p:nvSpPr>
          <p:spPr>
            <a:xfrm>
              <a:off x="2475706" y="4138612"/>
              <a:ext cx="238125" cy="238125"/>
            </a:xfrm>
            <a:custGeom>
              <a:avLst/>
              <a:gdLst>
                <a:gd name="connsiteX0" fmla="*/ 85916 w 238125"/>
                <a:gd name="connsiteY0" fmla="*/ 117443 h 238125"/>
                <a:gd name="connsiteX1" fmla="*/ 85916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6 w 238125"/>
                <a:gd name="connsiteY4" fmla="*/ 88392 h 238125"/>
                <a:gd name="connsiteX5" fmla="*/ 85916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6 w 238125"/>
                <a:gd name="connsiteY8" fmla="*/ 59436 h 238125"/>
                <a:gd name="connsiteX9" fmla="*/ 85916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053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053 h 238125"/>
                <a:gd name="connsiteX19" fmla="*/ 165449 w 238125"/>
                <a:gd name="connsiteY19" fmla="*/ 35528 h 238125"/>
                <a:gd name="connsiteX20" fmla="*/ 76391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1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6" y="117443"/>
                  </a:moveTo>
                  <a:lnTo>
                    <a:pt x="85916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6" y="88392"/>
                  </a:moveTo>
                  <a:lnTo>
                    <a:pt x="85916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6" y="59436"/>
                  </a:moveTo>
                  <a:lnTo>
                    <a:pt x="85916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771" y="35528"/>
                    <a:pt x="69247" y="37147"/>
                    <a:pt x="69247" y="39053"/>
                  </a:cubicBezTo>
                  <a:lnTo>
                    <a:pt x="69247" y="204788"/>
                  </a:lnTo>
                  <a:cubicBezTo>
                    <a:pt x="69247" y="206788"/>
                    <a:pt x="70771" y="208312"/>
                    <a:pt x="72771" y="208312"/>
                  </a:cubicBezTo>
                  <a:lnTo>
                    <a:pt x="165449" y="208312"/>
                  </a:lnTo>
                  <a:cubicBezTo>
                    <a:pt x="167450" y="208312"/>
                    <a:pt x="169069" y="206788"/>
                    <a:pt x="169069" y="204788"/>
                  </a:cubicBezTo>
                  <a:lnTo>
                    <a:pt x="169069" y="39053"/>
                  </a:lnTo>
                  <a:cubicBezTo>
                    <a:pt x="169069" y="37147"/>
                    <a:pt x="167450" y="35528"/>
                    <a:pt x="165449" y="35528"/>
                  </a:cubicBezTo>
                  <a:close/>
                  <a:moveTo>
                    <a:pt x="76391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1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28056164-13E0-4E21-6B6D-EBE3CD3DD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743" y="4205287"/>
            <a:ext cx="1695450" cy="161925"/>
          </a:xfrm>
          <a:custGeom>
            <a:avLst/>
            <a:gdLst>
              <a:gd name="connsiteX0" fmla="*/ -1 w 1695450"/>
              <a:gd name="connsiteY0" fmla="*/ -1 h 161925"/>
              <a:gd name="connsiteX1" fmla="*/ 1695450 w 1695450"/>
              <a:gd name="connsiteY1" fmla="*/ -1 h 161925"/>
              <a:gd name="connsiteX2" fmla="*/ 1695450 w 1695450"/>
              <a:gd name="connsiteY2" fmla="*/ 161925 h 161925"/>
              <a:gd name="connsiteX3" fmla="*/ -1 w 16954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450" h="161925">
                <a:moveTo>
                  <a:pt x="-1" y="-1"/>
                </a:moveTo>
                <a:lnTo>
                  <a:pt x="1695450" y="-1"/>
                </a:lnTo>
                <a:lnTo>
                  <a:pt x="16954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FBFED061-ED47-57AC-9D5B-EBAE0D3DCCC5}"/>
              </a:ext>
            </a:extLst>
          </p:cNvPr>
          <p:cNvSpPr/>
          <p:nvPr/>
        </p:nvSpPr>
        <p:spPr>
          <a:xfrm>
            <a:off x="4012755" y="4948237"/>
            <a:ext cx="1831276" cy="9525"/>
          </a:xfrm>
          <a:custGeom>
            <a:avLst/>
            <a:gdLst>
              <a:gd name="connsiteX0" fmla="*/ 0 w 1831276"/>
              <a:gd name="connsiteY0" fmla="*/ 0 h 9525"/>
              <a:gd name="connsiteX1" fmla="*/ 1831277 w 1831276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1276" h="9525">
                <a:moveTo>
                  <a:pt x="0" y="0"/>
                </a:moveTo>
                <a:lnTo>
                  <a:pt x="1831277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0AC3543A-75E6-B9DB-4867-02DF659E4C9E}"/>
              </a:ext>
            </a:extLst>
          </p:cNvPr>
          <p:cNvSpPr/>
          <p:nvPr/>
        </p:nvSpPr>
        <p:spPr>
          <a:xfrm>
            <a:off x="3962748" y="4914899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0A0AAEE2-41F6-41AA-5E0A-2197458B7EE8}"/>
              </a:ext>
            </a:extLst>
          </p:cNvPr>
          <p:cNvSpPr/>
          <p:nvPr/>
        </p:nvSpPr>
        <p:spPr>
          <a:xfrm>
            <a:off x="5827363" y="49148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E0CAB926-3A5E-0917-5C3C-B52B030F9CCF}"/>
              </a:ext>
            </a:extLst>
          </p:cNvPr>
          <p:cNvSpPr/>
          <p:nvPr/>
        </p:nvSpPr>
        <p:spPr>
          <a:xfrm>
            <a:off x="2999581" y="4738687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6" y="0"/>
                  <a:pt x="952500" y="4265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6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0" name="グラフィックス 3">
            <a:extLst>
              <a:ext uri="{FF2B5EF4-FFF2-40B4-BE49-F238E27FC236}">
                <a16:creationId xmlns:a16="http://schemas.microsoft.com/office/drawing/2014/main" id="{B7A708EB-0384-3881-F866-DD10E56BC7AE}"/>
              </a:ext>
            </a:extLst>
          </p:cNvPr>
          <p:cNvGrpSpPr/>
          <p:nvPr/>
        </p:nvGrpSpPr>
        <p:grpSpPr>
          <a:xfrm>
            <a:off x="3047206" y="4795837"/>
            <a:ext cx="814387" cy="304800"/>
            <a:chOff x="3047206" y="4795837"/>
            <a:chExt cx="814387" cy="304800"/>
          </a:xfrm>
        </p:grpSpPr>
        <p:grpSp>
          <p:nvGrpSpPr>
            <p:cNvPr id="41" name="グラフィックス 3">
              <a:extLst>
                <a:ext uri="{FF2B5EF4-FFF2-40B4-BE49-F238E27FC236}">
                  <a16:creationId xmlns:a16="http://schemas.microsoft.com/office/drawing/2014/main" id="{978630E5-C639-7C83-4097-44BF1F50525A}"/>
                </a:ext>
              </a:extLst>
            </p:cNvPr>
            <p:cNvGrpSpPr/>
            <p:nvPr/>
          </p:nvGrpSpPr>
          <p:grpSpPr>
            <a:xfrm>
              <a:off x="3047206" y="4795837"/>
              <a:ext cx="304800" cy="304800"/>
              <a:chOff x="3047206" y="4795837"/>
              <a:chExt cx="304800" cy="304800"/>
            </a:xfrm>
          </p:grpSpPr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405659F1-F895-9DA4-E785-F0B52CE3C65C}"/>
                  </a:ext>
                </a:extLst>
              </p:cNvPr>
              <p:cNvSpPr/>
              <p:nvPr/>
            </p:nvSpPr>
            <p:spPr>
              <a:xfrm>
                <a:off x="3047206" y="4795837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0EE93EA3-8F3C-8402-8D95-F9B4F6034F48}"/>
                  </a:ext>
                </a:extLst>
              </p:cNvPr>
              <p:cNvSpPr/>
              <p:nvPr/>
            </p:nvSpPr>
            <p:spPr>
              <a:xfrm>
                <a:off x="3110833" y="4909375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1 w 175831"/>
                  <a:gd name="connsiteY18" fmla="*/ 19717 h 78390"/>
                  <a:gd name="connsiteX19" fmla="*/ 175831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1" y="8953"/>
                      <a:pt x="175831" y="19717"/>
                    </a:cubicBezTo>
                    <a:lnTo>
                      <a:pt x="175831" y="56483"/>
                    </a:lnTo>
                    <a:cubicBezTo>
                      <a:pt x="175831" y="67246"/>
                      <a:pt x="168592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C36AA618-72FD-6C36-9292-3EDC7CF60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918" y="4881562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ED12812E-DCB7-0E8A-C4CB-2D3984DE692F}"/>
              </a:ext>
            </a:extLst>
          </p:cNvPr>
          <p:cNvSpPr/>
          <p:nvPr/>
        </p:nvSpPr>
        <p:spPr>
          <a:xfrm>
            <a:off x="4049426" y="6815137"/>
            <a:ext cx="807529" cy="649033"/>
          </a:xfrm>
          <a:custGeom>
            <a:avLst/>
            <a:gdLst>
              <a:gd name="connsiteX0" fmla="*/ 807530 w 807529"/>
              <a:gd name="connsiteY0" fmla="*/ 0 h 649033"/>
              <a:gd name="connsiteX1" fmla="*/ 807530 w 807529"/>
              <a:gd name="connsiteY1" fmla="*/ 649034 h 649033"/>
              <a:gd name="connsiteX2" fmla="*/ 0 w 807529"/>
              <a:gd name="connsiteY2" fmla="*/ 649034 h 64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529" h="649033">
                <a:moveTo>
                  <a:pt x="807530" y="0"/>
                </a:moveTo>
                <a:lnTo>
                  <a:pt x="807530" y="649034"/>
                </a:lnTo>
                <a:lnTo>
                  <a:pt x="0" y="649034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26C0DAE0-469E-87A8-824C-5C7D8E0359B7}"/>
              </a:ext>
            </a:extLst>
          </p:cNvPr>
          <p:cNvSpPr/>
          <p:nvPr/>
        </p:nvSpPr>
        <p:spPr>
          <a:xfrm>
            <a:off x="3999420" y="7430833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22F2840D-D847-035C-F283-3629793004B3}"/>
              </a:ext>
            </a:extLst>
          </p:cNvPr>
          <p:cNvSpPr/>
          <p:nvPr/>
        </p:nvSpPr>
        <p:spPr>
          <a:xfrm>
            <a:off x="5393880" y="5158072"/>
            <a:ext cx="450151" cy="1448847"/>
          </a:xfrm>
          <a:custGeom>
            <a:avLst/>
            <a:gdLst>
              <a:gd name="connsiteX0" fmla="*/ 0 w 450151"/>
              <a:gd name="connsiteY0" fmla="*/ 1447800 h 1448847"/>
              <a:gd name="connsiteX1" fmla="*/ 225076 w 450151"/>
              <a:gd name="connsiteY1" fmla="*/ 1448848 h 1448847"/>
              <a:gd name="connsiteX2" fmla="*/ 225076 w 450151"/>
              <a:gd name="connsiteY2" fmla="*/ 1048 h 1448847"/>
              <a:gd name="connsiteX3" fmla="*/ 450152 w 450151"/>
              <a:gd name="connsiteY3" fmla="*/ 0 h 144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151" h="1448847">
                <a:moveTo>
                  <a:pt x="0" y="1447800"/>
                </a:moveTo>
                <a:lnTo>
                  <a:pt x="225076" y="1448848"/>
                </a:lnTo>
                <a:lnTo>
                  <a:pt x="225076" y="1048"/>
                </a:lnTo>
                <a:lnTo>
                  <a:pt x="450152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90EB4C7D-2924-6877-1D2F-A389E8F168A1}"/>
              </a:ext>
            </a:extLst>
          </p:cNvPr>
          <p:cNvSpPr/>
          <p:nvPr/>
        </p:nvSpPr>
        <p:spPr>
          <a:xfrm>
            <a:off x="5343873" y="6572630"/>
            <a:ext cx="66770" cy="66675"/>
          </a:xfrm>
          <a:custGeom>
            <a:avLst/>
            <a:gdLst>
              <a:gd name="connsiteX0" fmla="*/ 0 w 66770"/>
              <a:gd name="connsiteY0" fmla="*/ 33052 h 66675"/>
              <a:gd name="connsiteX1" fmla="*/ 66770 w 66770"/>
              <a:gd name="connsiteY1" fmla="*/ 0 h 66675"/>
              <a:gd name="connsiteX2" fmla="*/ 50006 w 66770"/>
              <a:gd name="connsiteY2" fmla="*/ 33242 h 66675"/>
              <a:gd name="connsiteX3" fmla="*/ 66485 w 66770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0" h="66675">
                <a:moveTo>
                  <a:pt x="0" y="33052"/>
                </a:moveTo>
                <a:lnTo>
                  <a:pt x="66770" y="0"/>
                </a:lnTo>
                <a:lnTo>
                  <a:pt x="50006" y="33242"/>
                </a:lnTo>
                <a:lnTo>
                  <a:pt x="6648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2E65D27C-0B6E-938E-1C28-B2C97CFD3039}"/>
              </a:ext>
            </a:extLst>
          </p:cNvPr>
          <p:cNvSpPr/>
          <p:nvPr/>
        </p:nvSpPr>
        <p:spPr>
          <a:xfrm>
            <a:off x="5827267" y="5124830"/>
            <a:ext cx="66770" cy="66675"/>
          </a:xfrm>
          <a:custGeom>
            <a:avLst/>
            <a:gdLst>
              <a:gd name="connsiteX0" fmla="*/ 66770 w 66770"/>
              <a:gd name="connsiteY0" fmla="*/ 33052 h 66675"/>
              <a:gd name="connsiteX1" fmla="*/ 286 w 66770"/>
              <a:gd name="connsiteY1" fmla="*/ 66675 h 66675"/>
              <a:gd name="connsiteX2" fmla="*/ 16764 w 66770"/>
              <a:gd name="connsiteY2" fmla="*/ 33242 h 66675"/>
              <a:gd name="connsiteX3" fmla="*/ 0 w 66770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0" h="66675">
                <a:moveTo>
                  <a:pt x="66770" y="33052"/>
                </a:moveTo>
                <a:lnTo>
                  <a:pt x="286" y="66675"/>
                </a:lnTo>
                <a:lnTo>
                  <a:pt x="16764" y="332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8C7B86F7-94D2-62F6-C720-6C053F4A8E81}"/>
              </a:ext>
            </a:extLst>
          </p:cNvPr>
          <p:cNvSpPr/>
          <p:nvPr/>
        </p:nvSpPr>
        <p:spPr>
          <a:xfrm>
            <a:off x="4380706" y="6396037"/>
            <a:ext cx="952500" cy="419100"/>
          </a:xfrm>
          <a:custGeom>
            <a:avLst/>
            <a:gdLst>
              <a:gd name="connsiteX0" fmla="*/ 942975 w 952500"/>
              <a:gd name="connsiteY0" fmla="*/ 0 h 419100"/>
              <a:gd name="connsiteX1" fmla="*/ 952500 w 952500"/>
              <a:gd name="connsiteY1" fmla="*/ 9525 h 419100"/>
              <a:gd name="connsiteX2" fmla="*/ 952500 w 952500"/>
              <a:gd name="connsiteY2" fmla="*/ 409575 h 419100"/>
              <a:gd name="connsiteX3" fmla="*/ 942975 w 952500"/>
              <a:gd name="connsiteY3" fmla="*/ 419100 h 419100"/>
              <a:gd name="connsiteX4" fmla="*/ 9525 w 952500"/>
              <a:gd name="connsiteY4" fmla="*/ 419100 h 419100"/>
              <a:gd name="connsiteX5" fmla="*/ 0 w 952500"/>
              <a:gd name="connsiteY5" fmla="*/ 409575 h 419100"/>
              <a:gd name="connsiteX6" fmla="*/ 0 w 952500"/>
              <a:gd name="connsiteY6" fmla="*/ 9525 h 419100"/>
              <a:gd name="connsiteX7" fmla="*/ 9525 w 95250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419100">
                <a:moveTo>
                  <a:pt x="942975" y="0"/>
                </a:moveTo>
                <a:cubicBezTo>
                  <a:pt x="948235" y="0"/>
                  <a:pt x="952500" y="4265"/>
                  <a:pt x="952500" y="9525"/>
                </a:cubicBezTo>
                <a:lnTo>
                  <a:pt x="952500" y="409575"/>
                </a:lnTo>
                <a:cubicBezTo>
                  <a:pt x="952500" y="414835"/>
                  <a:pt x="948235" y="419100"/>
                  <a:pt x="94297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4" name="グラフィックス 3">
            <a:extLst>
              <a:ext uri="{FF2B5EF4-FFF2-40B4-BE49-F238E27FC236}">
                <a16:creationId xmlns:a16="http://schemas.microsoft.com/office/drawing/2014/main" id="{4C53B76B-6251-C0BD-1EA5-EA602D77C4A6}"/>
              </a:ext>
            </a:extLst>
          </p:cNvPr>
          <p:cNvGrpSpPr/>
          <p:nvPr/>
        </p:nvGrpSpPr>
        <p:grpSpPr>
          <a:xfrm>
            <a:off x="4428331" y="6453187"/>
            <a:ext cx="814387" cy="304800"/>
            <a:chOff x="4428331" y="6453187"/>
            <a:chExt cx="814387" cy="304800"/>
          </a:xfrm>
        </p:grpSpPr>
        <p:grpSp>
          <p:nvGrpSpPr>
            <p:cNvPr id="55" name="グラフィックス 3">
              <a:extLst>
                <a:ext uri="{FF2B5EF4-FFF2-40B4-BE49-F238E27FC236}">
                  <a16:creationId xmlns:a16="http://schemas.microsoft.com/office/drawing/2014/main" id="{8CA759E5-8BFF-D701-D71D-80B39B44FE0B}"/>
                </a:ext>
              </a:extLst>
            </p:cNvPr>
            <p:cNvGrpSpPr/>
            <p:nvPr/>
          </p:nvGrpSpPr>
          <p:grpSpPr>
            <a:xfrm>
              <a:off x="4428331" y="6453187"/>
              <a:ext cx="304800" cy="304800"/>
              <a:chOff x="4428331" y="6453187"/>
              <a:chExt cx="304800" cy="304800"/>
            </a:xfrm>
          </p:grpSpPr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E971BBC0-9BFB-BD20-BC4C-CF55BD3FD10F}"/>
                  </a:ext>
                </a:extLst>
              </p:cNvPr>
              <p:cNvSpPr/>
              <p:nvPr/>
            </p:nvSpPr>
            <p:spPr>
              <a:xfrm>
                <a:off x="4428331" y="6453187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7" name="フリーフォーム: 図形 56">
                <a:extLst>
                  <a:ext uri="{FF2B5EF4-FFF2-40B4-BE49-F238E27FC236}">
                    <a16:creationId xmlns:a16="http://schemas.microsoft.com/office/drawing/2014/main" id="{4335071B-3AC3-0CE4-F74E-2752CFDBEB4E}"/>
                  </a:ext>
                </a:extLst>
              </p:cNvPr>
              <p:cNvSpPr/>
              <p:nvPr/>
            </p:nvSpPr>
            <p:spPr>
              <a:xfrm>
                <a:off x="4491957" y="6566725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8474172B-6D9B-9898-7889-C008B45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5043" y="6538912"/>
              <a:ext cx="447675" cy="161925"/>
            </a:xfrm>
            <a:custGeom>
              <a:avLst/>
              <a:gdLst>
                <a:gd name="connsiteX0" fmla="*/ -1 w 447675"/>
                <a:gd name="connsiteY0" fmla="*/ -1 h 161925"/>
                <a:gd name="connsiteX1" fmla="*/ 447675 w 447675"/>
                <a:gd name="connsiteY1" fmla="*/ -1 h 161925"/>
                <a:gd name="connsiteX2" fmla="*/ 447675 w 447675"/>
                <a:gd name="connsiteY2" fmla="*/ 161925 h 161925"/>
                <a:gd name="connsiteX3" fmla="*/ -1 w 4476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161925">
                  <a:moveTo>
                    <a:pt x="-1" y="-1"/>
                  </a:moveTo>
                  <a:lnTo>
                    <a:pt x="447675" y="-1"/>
                  </a:lnTo>
                  <a:lnTo>
                    <a:pt x="44767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C082D8BC-093A-D87F-2A18-1215F2309232}"/>
              </a:ext>
            </a:extLst>
          </p:cNvPr>
          <p:cNvSpPr/>
          <p:nvPr/>
        </p:nvSpPr>
        <p:spPr>
          <a:xfrm>
            <a:off x="3988752" y="6605587"/>
            <a:ext cx="331279" cy="9525"/>
          </a:xfrm>
          <a:custGeom>
            <a:avLst/>
            <a:gdLst>
              <a:gd name="connsiteX0" fmla="*/ 0 w 331279"/>
              <a:gd name="connsiteY0" fmla="*/ 0 h 9525"/>
              <a:gd name="connsiteX1" fmla="*/ 331280 w 331279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279" h="9525">
                <a:moveTo>
                  <a:pt x="0" y="0"/>
                </a:moveTo>
                <a:lnTo>
                  <a:pt x="33128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03906EEB-80FF-DD8A-5B25-C497AEE8CBDD}"/>
              </a:ext>
            </a:extLst>
          </p:cNvPr>
          <p:cNvSpPr/>
          <p:nvPr/>
        </p:nvSpPr>
        <p:spPr>
          <a:xfrm>
            <a:off x="4303363" y="657224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3" name="グラフィックス 3">
            <a:extLst>
              <a:ext uri="{FF2B5EF4-FFF2-40B4-BE49-F238E27FC236}">
                <a16:creationId xmlns:a16="http://schemas.microsoft.com/office/drawing/2014/main" id="{80CAA456-5EF8-F529-8B74-7EBCF1D04ADE}"/>
              </a:ext>
            </a:extLst>
          </p:cNvPr>
          <p:cNvGrpSpPr/>
          <p:nvPr/>
        </p:nvGrpSpPr>
        <p:grpSpPr>
          <a:xfrm>
            <a:off x="3713956" y="6367462"/>
            <a:ext cx="274796" cy="476250"/>
            <a:chOff x="3713956" y="6367462"/>
            <a:chExt cx="274796" cy="476250"/>
          </a:xfrm>
        </p:grpSpPr>
        <p:sp>
          <p:nvSpPr>
            <p:cNvPr id="64" name="フリーフォーム: 図形 63">
              <a:extLst>
                <a:ext uri="{FF2B5EF4-FFF2-40B4-BE49-F238E27FC236}">
                  <a16:creationId xmlns:a16="http://schemas.microsoft.com/office/drawing/2014/main" id="{24315E48-95BB-9880-D24F-28B2EAA61100}"/>
                </a:ext>
              </a:extLst>
            </p:cNvPr>
            <p:cNvSpPr/>
            <p:nvPr/>
          </p:nvSpPr>
          <p:spPr>
            <a:xfrm>
              <a:off x="3713956" y="6367462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5" name="フリーフォーム: 図形 64">
              <a:extLst>
                <a:ext uri="{FF2B5EF4-FFF2-40B4-BE49-F238E27FC236}">
                  <a16:creationId xmlns:a16="http://schemas.microsoft.com/office/drawing/2014/main" id="{08DE9857-2E4F-0C7D-D7C9-85FBD0580EDD}"/>
                </a:ext>
              </a:extLst>
            </p:cNvPr>
            <p:cNvSpPr/>
            <p:nvPr/>
          </p:nvSpPr>
          <p:spPr>
            <a:xfrm>
              <a:off x="3713956" y="6368414"/>
              <a:ext cx="274796" cy="474344"/>
            </a:xfrm>
            <a:custGeom>
              <a:avLst/>
              <a:gdLst>
                <a:gd name="connsiteX0" fmla="*/ 258985 w 274796"/>
                <a:gd name="connsiteY0" fmla="*/ 0 h 474344"/>
                <a:gd name="connsiteX1" fmla="*/ 15812 w 274796"/>
                <a:gd name="connsiteY1" fmla="*/ 0 h 474344"/>
                <a:gd name="connsiteX2" fmla="*/ 0 w 274796"/>
                <a:gd name="connsiteY2" fmla="*/ 15812 h 474344"/>
                <a:gd name="connsiteX3" fmla="*/ 0 w 274796"/>
                <a:gd name="connsiteY3" fmla="*/ 458533 h 474344"/>
                <a:gd name="connsiteX4" fmla="*/ 15812 w 274796"/>
                <a:gd name="connsiteY4" fmla="*/ 474345 h 474344"/>
                <a:gd name="connsiteX5" fmla="*/ 258985 w 274796"/>
                <a:gd name="connsiteY5" fmla="*/ 474345 h 474344"/>
                <a:gd name="connsiteX6" fmla="*/ 274796 w 274796"/>
                <a:gd name="connsiteY6" fmla="*/ 458533 h 474344"/>
                <a:gd name="connsiteX7" fmla="*/ 274796 w 274796"/>
                <a:gd name="connsiteY7" fmla="*/ 15812 h 474344"/>
                <a:gd name="connsiteX8" fmla="*/ 258985 w 274796"/>
                <a:gd name="connsiteY8" fmla="*/ 0 h 474344"/>
                <a:gd name="connsiteX9" fmla="*/ 21526 w 274796"/>
                <a:gd name="connsiteY9" fmla="*/ 452819 h 474344"/>
                <a:gd name="connsiteX10" fmla="*/ 21526 w 274796"/>
                <a:gd name="connsiteY10" fmla="*/ 21526 h 474344"/>
                <a:gd name="connsiteX11" fmla="*/ 253270 w 274796"/>
                <a:gd name="connsiteY11" fmla="*/ 21526 h 474344"/>
                <a:gd name="connsiteX12" fmla="*/ 253270 w 274796"/>
                <a:gd name="connsiteY12" fmla="*/ 452819 h 474344"/>
                <a:gd name="connsiteX13" fmla="*/ 47816 w 274796"/>
                <a:gd name="connsiteY13" fmla="*/ 70009 h 474344"/>
                <a:gd name="connsiteX14" fmla="*/ 226981 w 274796"/>
                <a:gd name="connsiteY14" fmla="*/ 70009 h 474344"/>
                <a:gd name="connsiteX15" fmla="*/ 226981 w 274796"/>
                <a:gd name="connsiteY15" fmla="*/ 48482 h 474344"/>
                <a:gd name="connsiteX16" fmla="*/ 47816 w 274796"/>
                <a:gd name="connsiteY16" fmla="*/ 48482 h 474344"/>
                <a:gd name="connsiteX17" fmla="*/ 47816 w 274796"/>
                <a:gd name="connsiteY17" fmla="*/ 116014 h 474344"/>
                <a:gd name="connsiteX18" fmla="*/ 226981 w 274796"/>
                <a:gd name="connsiteY18" fmla="*/ 116014 h 474344"/>
                <a:gd name="connsiteX19" fmla="*/ 226981 w 274796"/>
                <a:gd name="connsiteY19" fmla="*/ 94393 h 474344"/>
                <a:gd name="connsiteX20" fmla="*/ 47816 w 274796"/>
                <a:gd name="connsiteY20" fmla="*/ 94393 h 474344"/>
                <a:gd name="connsiteX21" fmla="*/ 47816 w 274796"/>
                <a:gd name="connsiteY21" fmla="*/ 163735 h 474344"/>
                <a:gd name="connsiteX22" fmla="*/ 226981 w 274796"/>
                <a:gd name="connsiteY22" fmla="*/ 163735 h 474344"/>
                <a:gd name="connsiteX23" fmla="*/ 226981 w 274796"/>
                <a:gd name="connsiteY23" fmla="*/ 142208 h 474344"/>
                <a:gd name="connsiteX24" fmla="*/ 47816 w 274796"/>
                <a:gd name="connsiteY24" fmla="*/ 142208 h 474344"/>
                <a:gd name="connsiteX25" fmla="*/ 47816 w 274796"/>
                <a:gd name="connsiteY25" fmla="*/ 210407 h 474344"/>
                <a:gd name="connsiteX26" fmla="*/ 226981 w 274796"/>
                <a:gd name="connsiteY26" fmla="*/ 210407 h 474344"/>
                <a:gd name="connsiteX27" fmla="*/ 226981 w 274796"/>
                <a:gd name="connsiteY27" fmla="*/ 188786 h 474344"/>
                <a:gd name="connsiteX28" fmla="*/ 47816 w 274796"/>
                <a:gd name="connsiteY28" fmla="*/ 188786 h 47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4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3"/>
                  </a:lnTo>
                  <a:cubicBezTo>
                    <a:pt x="0" y="467201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1"/>
                    <a:pt x="274796" y="458533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6"/>
                  </a:lnTo>
                  <a:lnTo>
                    <a:pt x="253270" y="21526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2"/>
                  </a:lnTo>
                  <a:lnTo>
                    <a:pt x="47816" y="48482"/>
                  </a:lnTo>
                  <a:close/>
                  <a:moveTo>
                    <a:pt x="47816" y="116014"/>
                  </a:moveTo>
                  <a:lnTo>
                    <a:pt x="226981" y="116014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8"/>
                  </a:lnTo>
                  <a:lnTo>
                    <a:pt x="47816" y="142208"/>
                  </a:lnTo>
                  <a:close/>
                  <a:moveTo>
                    <a:pt x="47816" y="210407"/>
                  </a:moveTo>
                  <a:lnTo>
                    <a:pt x="226981" y="210407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66" name="図 65">
            <a:extLst>
              <a:ext uri="{FF2B5EF4-FFF2-40B4-BE49-F238E27FC236}">
                <a16:creationId xmlns:a16="http://schemas.microsoft.com/office/drawing/2014/main" id="{2332DBFB-408D-EDA5-9964-644872517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9643" y="6910387"/>
            <a:ext cx="685800" cy="161925"/>
          </a:xfrm>
          <a:custGeom>
            <a:avLst/>
            <a:gdLst>
              <a:gd name="connsiteX0" fmla="*/ -1 w 685800"/>
              <a:gd name="connsiteY0" fmla="*/ -1 h 161925"/>
              <a:gd name="connsiteX1" fmla="*/ 685800 w 685800"/>
              <a:gd name="connsiteY1" fmla="*/ -1 h 161925"/>
              <a:gd name="connsiteX2" fmla="*/ 685800 w 685800"/>
              <a:gd name="connsiteY2" fmla="*/ 161925 h 161925"/>
              <a:gd name="connsiteX3" fmla="*/ -1 w 6858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61925">
                <a:moveTo>
                  <a:pt x="-1" y="-1"/>
                </a:moveTo>
                <a:lnTo>
                  <a:pt x="685800" y="-1"/>
                </a:lnTo>
                <a:lnTo>
                  <a:pt x="6858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FF79A049-F044-E5C7-84E0-779B4F018E6F}"/>
              </a:ext>
            </a:extLst>
          </p:cNvPr>
          <p:cNvSpPr/>
          <p:nvPr/>
        </p:nvSpPr>
        <p:spPr>
          <a:xfrm>
            <a:off x="2951956" y="6606920"/>
            <a:ext cx="701325" cy="332041"/>
          </a:xfrm>
          <a:custGeom>
            <a:avLst/>
            <a:gdLst>
              <a:gd name="connsiteX0" fmla="*/ 0 w 701325"/>
              <a:gd name="connsiteY0" fmla="*/ 332041 h 332041"/>
              <a:gd name="connsiteX1" fmla="*/ 0 w 701325"/>
              <a:gd name="connsiteY1" fmla="*/ 0 h 332041"/>
              <a:gd name="connsiteX2" fmla="*/ 701326 w 701325"/>
              <a:gd name="connsiteY2" fmla="*/ 0 h 33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325" h="332041">
                <a:moveTo>
                  <a:pt x="0" y="332041"/>
                </a:moveTo>
                <a:lnTo>
                  <a:pt x="0" y="0"/>
                </a:ln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9" name="フリーフォーム: 図形 68">
            <a:extLst>
              <a:ext uri="{FF2B5EF4-FFF2-40B4-BE49-F238E27FC236}">
                <a16:creationId xmlns:a16="http://schemas.microsoft.com/office/drawing/2014/main" id="{891A37D9-680F-A028-6375-46BD4A651C34}"/>
              </a:ext>
            </a:extLst>
          </p:cNvPr>
          <p:cNvSpPr/>
          <p:nvPr/>
        </p:nvSpPr>
        <p:spPr>
          <a:xfrm>
            <a:off x="3636613" y="6573583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1" name="グラフィックス 3">
            <a:extLst>
              <a:ext uri="{FF2B5EF4-FFF2-40B4-BE49-F238E27FC236}">
                <a16:creationId xmlns:a16="http://schemas.microsoft.com/office/drawing/2014/main" id="{9C18DD93-5377-791B-2BD2-FEE210875A28}"/>
              </a:ext>
            </a:extLst>
          </p:cNvPr>
          <p:cNvGrpSpPr/>
          <p:nvPr/>
        </p:nvGrpSpPr>
        <p:grpSpPr>
          <a:xfrm>
            <a:off x="2761456" y="6938962"/>
            <a:ext cx="381000" cy="381000"/>
            <a:chOff x="2761456" y="6938962"/>
            <a:chExt cx="381000" cy="381000"/>
          </a:xfrm>
        </p:grpSpPr>
        <p:sp>
          <p:nvSpPr>
            <p:cNvPr id="72" name="フリーフォーム: 図形 71">
              <a:extLst>
                <a:ext uri="{FF2B5EF4-FFF2-40B4-BE49-F238E27FC236}">
                  <a16:creationId xmlns:a16="http://schemas.microsoft.com/office/drawing/2014/main" id="{D490F911-8040-4D77-FC18-FCFC0DBC0270}"/>
                </a:ext>
              </a:extLst>
            </p:cNvPr>
            <p:cNvSpPr/>
            <p:nvPr/>
          </p:nvSpPr>
          <p:spPr>
            <a:xfrm>
              <a:off x="2761456" y="6938962"/>
              <a:ext cx="381000" cy="381000"/>
            </a:xfrm>
            <a:custGeom>
              <a:avLst/>
              <a:gdLst>
                <a:gd name="connsiteX0" fmla="*/ 43434 w 381000"/>
                <a:gd name="connsiteY0" fmla="*/ 267558 h 381000"/>
                <a:gd name="connsiteX1" fmla="*/ 0 w 381000"/>
                <a:gd name="connsiteY1" fmla="*/ 223838 h 381000"/>
                <a:gd name="connsiteX2" fmla="*/ 0 w 381000"/>
                <a:gd name="connsiteY2" fmla="*/ 42958 h 381000"/>
                <a:gd name="connsiteX3" fmla="*/ 43910 w 381000"/>
                <a:gd name="connsiteY3" fmla="*/ 0 h 381000"/>
                <a:gd name="connsiteX4" fmla="*/ 337471 w 381000"/>
                <a:gd name="connsiteY4" fmla="*/ 0 h 381000"/>
                <a:gd name="connsiteX5" fmla="*/ 381000 w 381000"/>
                <a:gd name="connsiteY5" fmla="*/ 44768 h 381000"/>
                <a:gd name="connsiteX6" fmla="*/ 381000 w 381000"/>
                <a:gd name="connsiteY6" fmla="*/ 223933 h 381000"/>
                <a:gd name="connsiteX7" fmla="*/ 337566 w 381000"/>
                <a:gd name="connsiteY7" fmla="*/ 267558 h 381000"/>
                <a:gd name="connsiteX8" fmla="*/ 28670 w 381000"/>
                <a:gd name="connsiteY8" fmla="*/ 381000 h 381000"/>
                <a:gd name="connsiteX9" fmla="*/ 0 w 381000"/>
                <a:gd name="connsiteY9" fmla="*/ 352711 h 381000"/>
                <a:gd name="connsiteX10" fmla="*/ 0 w 381000"/>
                <a:gd name="connsiteY10" fmla="*/ 311086 h 381000"/>
                <a:gd name="connsiteX11" fmla="*/ 28194 w 381000"/>
                <a:gd name="connsiteY11" fmla="*/ 283273 h 381000"/>
                <a:gd name="connsiteX12" fmla="*/ 352806 w 381000"/>
                <a:gd name="connsiteY12" fmla="*/ 283273 h 381000"/>
                <a:gd name="connsiteX13" fmla="*/ 381000 w 381000"/>
                <a:gd name="connsiteY13" fmla="*/ 312420 h 381000"/>
                <a:gd name="connsiteX14" fmla="*/ 381000 w 381000"/>
                <a:gd name="connsiteY14" fmla="*/ 351758 h 381000"/>
                <a:gd name="connsiteX15" fmla="*/ 352330 w 381000"/>
                <a:gd name="connsiteY15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000" h="381000">
                  <a:moveTo>
                    <a:pt x="43434" y="267558"/>
                  </a:moveTo>
                  <a:cubicBezTo>
                    <a:pt x="23813" y="267558"/>
                    <a:pt x="0" y="250984"/>
                    <a:pt x="0" y="223838"/>
                  </a:cubicBezTo>
                  <a:lnTo>
                    <a:pt x="0" y="42958"/>
                  </a:lnTo>
                  <a:cubicBezTo>
                    <a:pt x="0" y="19908"/>
                    <a:pt x="20098" y="0"/>
                    <a:pt x="43910" y="0"/>
                  </a:cubicBezTo>
                  <a:lnTo>
                    <a:pt x="337471" y="0"/>
                  </a:lnTo>
                  <a:cubicBezTo>
                    <a:pt x="359283" y="0"/>
                    <a:pt x="381000" y="18288"/>
                    <a:pt x="381000" y="44768"/>
                  </a:cubicBezTo>
                  <a:lnTo>
                    <a:pt x="381000" y="223933"/>
                  </a:lnTo>
                  <a:cubicBezTo>
                    <a:pt x="381000" y="248126"/>
                    <a:pt x="360045" y="267558"/>
                    <a:pt x="337566" y="267558"/>
                  </a:cubicBezTo>
                  <a:close/>
                  <a:moveTo>
                    <a:pt x="28670" y="381000"/>
                  </a:moveTo>
                  <a:cubicBezTo>
                    <a:pt x="12192" y="381000"/>
                    <a:pt x="0" y="367379"/>
                    <a:pt x="0" y="352711"/>
                  </a:cubicBezTo>
                  <a:lnTo>
                    <a:pt x="0" y="311086"/>
                  </a:lnTo>
                  <a:cubicBezTo>
                    <a:pt x="0" y="297275"/>
                    <a:pt x="11906" y="283273"/>
                    <a:pt x="28194" y="283273"/>
                  </a:cubicBezTo>
                  <a:lnTo>
                    <a:pt x="352806" y="283273"/>
                  </a:lnTo>
                  <a:cubicBezTo>
                    <a:pt x="367475" y="283273"/>
                    <a:pt x="381000" y="295942"/>
                    <a:pt x="381000" y="312420"/>
                  </a:cubicBezTo>
                  <a:lnTo>
                    <a:pt x="381000" y="351758"/>
                  </a:lnTo>
                  <a:cubicBezTo>
                    <a:pt x="381000" y="368808"/>
                    <a:pt x="367094" y="381000"/>
                    <a:pt x="352330" y="381000"/>
                  </a:cubicBezTo>
                  <a:close/>
                </a:path>
              </a:pathLst>
            </a:custGeom>
            <a:solidFill>
              <a:srgbClr val="D2D3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3" name="フリーフォーム: 図形 72">
              <a:extLst>
                <a:ext uri="{FF2B5EF4-FFF2-40B4-BE49-F238E27FC236}">
                  <a16:creationId xmlns:a16="http://schemas.microsoft.com/office/drawing/2014/main" id="{C172756D-58C0-0FAB-D70F-51B5D3FE7D0E}"/>
                </a:ext>
              </a:extLst>
            </p:cNvPr>
            <p:cNvSpPr/>
            <p:nvPr/>
          </p:nvSpPr>
          <p:spPr>
            <a:xfrm>
              <a:off x="2761456" y="7146988"/>
              <a:ext cx="381000" cy="172973"/>
            </a:xfrm>
            <a:custGeom>
              <a:avLst/>
              <a:gdLst>
                <a:gd name="connsiteX0" fmla="*/ 381000 w 381000"/>
                <a:gd name="connsiteY0" fmla="*/ 0 h 172973"/>
                <a:gd name="connsiteX1" fmla="*/ 381000 w 381000"/>
                <a:gd name="connsiteY1" fmla="*/ 15907 h 172973"/>
                <a:gd name="connsiteX2" fmla="*/ 337566 w 381000"/>
                <a:gd name="connsiteY2" fmla="*/ 59531 h 172973"/>
                <a:gd name="connsiteX3" fmla="*/ 43434 w 381000"/>
                <a:gd name="connsiteY3" fmla="*/ 59531 h 172973"/>
                <a:gd name="connsiteX4" fmla="*/ 0 w 381000"/>
                <a:gd name="connsiteY4" fmla="*/ 15811 h 172973"/>
                <a:gd name="connsiteX5" fmla="*/ 0 w 381000"/>
                <a:gd name="connsiteY5" fmla="*/ 190 h 172973"/>
                <a:gd name="connsiteX6" fmla="*/ 43434 w 381000"/>
                <a:gd name="connsiteY6" fmla="*/ 43053 h 172973"/>
                <a:gd name="connsiteX7" fmla="*/ 338042 w 381000"/>
                <a:gd name="connsiteY7" fmla="*/ 43053 h 172973"/>
                <a:gd name="connsiteX8" fmla="*/ 381000 w 381000"/>
                <a:gd name="connsiteY8" fmla="*/ 0 h 172973"/>
                <a:gd name="connsiteX9" fmla="*/ 381000 w 381000"/>
                <a:gd name="connsiteY9" fmla="*/ 125730 h 172973"/>
                <a:gd name="connsiteX10" fmla="*/ 381000 w 381000"/>
                <a:gd name="connsiteY10" fmla="*/ 143732 h 172973"/>
                <a:gd name="connsiteX11" fmla="*/ 352330 w 381000"/>
                <a:gd name="connsiteY11" fmla="*/ 172974 h 172973"/>
                <a:gd name="connsiteX12" fmla="*/ 28670 w 381000"/>
                <a:gd name="connsiteY12" fmla="*/ 172974 h 172973"/>
                <a:gd name="connsiteX13" fmla="*/ 0 w 381000"/>
                <a:gd name="connsiteY13" fmla="*/ 144685 h 172973"/>
                <a:gd name="connsiteX14" fmla="*/ 0 w 381000"/>
                <a:gd name="connsiteY14" fmla="*/ 127921 h 172973"/>
                <a:gd name="connsiteX15" fmla="*/ 28194 w 381000"/>
                <a:gd name="connsiteY15" fmla="*/ 155829 h 172973"/>
                <a:gd name="connsiteX16" fmla="*/ 352806 w 381000"/>
                <a:gd name="connsiteY16" fmla="*/ 155829 h 172973"/>
                <a:gd name="connsiteX17" fmla="*/ 381000 w 381000"/>
                <a:gd name="connsiteY17" fmla="*/ 125730 h 17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1000" h="172973">
                  <a:moveTo>
                    <a:pt x="381000" y="0"/>
                  </a:moveTo>
                  <a:lnTo>
                    <a:pt x="381000" y="15907"/>
                  </a:lnTo>
                  <a:cubicBezTo>
                    <a:pt x="381000" y="40005"/>
                    <a:pt x="360140" y="59531"/>
                    <a:pt x="337566" y="59531"/>
                  </a:cubicBezTo>
                  <a:lnTo>
                    <a:pt x="43434" y="59531"/>
                  </a:lnTo>
                  <a:cubicBezTo>
                    <a:pt x="23813" y="59531"/>
                    <a:pt x="0" y="42863"/>
                    <a:pt x="0" y="15811"/>
                  </a:cubicBezTo>
                  <a:lnTo>
                    <a:pt x="0" y="190"/>
                  </a:lnTo>
                  <a:cubicBezTo>
                    <a:pt x="0" y="23336"/>
                    <a:pt x="20765" y="43053"/>
                    <a:pt x="43434" y="43053"/>
                  </a:cubicBezTo>
                  <a:lnTo>
                    <a:pt x="338042" y="43053"/>
                  </a:lnTo>
                  <a:cubicBezTo>
                    <a:pt x="359759" y="43053"/>
                    <a:pt x="381000" y="24098"/>
                    <a:pt x="381000" y="0"/>
                  </a:cubicBezTo>
                  <a:close/>
                  <a:moveTo>
                    <a:pt x="381000" y="125730"/>
                  </a:moveTo>
                  <a:lnTo>
                    <a:pt x="381000" y="143732"/>
                  </a:lnTo>
                  <a:cubicBezTo>
                    <a:pt x="381000" y="160877"/>
                    <a:pt x="367094" y="172974"/>
                    <a:pt x="352330" y="172974"/>
                  </a:cubicBezTo>
                  <a:lnTo>
                    <a:pt x="28670" y="172974"/>
                  </a:lnTo>
                  <a:cubicBezTo>
                    <a:pt x="12192" y="172974"/>
                    <a:pt x="0" y="159353"/>
                    <a:pt x="0" y="144685"/>
                  </a:cubicBezTo>
                  <a:lnTo>
                    <a:pt x="0" y="127921"/>
                  </a:lnTo>
                  <a:cubicBezTo>
                    <a:pt x="0" y="141827"/>
                    <a:pt x="11906" y="155829"/>
                    <a:pt x="28194" y="155829"/>
                  </a:cubicBezTo>
                  <a:lnTo>
                    <a:pt x="352806" y="155829"/>
                  </a:lnTo>
                  <a:cubicBezTo>
                    <a:pt x="364236" y="155829"/>
                    <a:pt x="381000" y="146304"/>
                    <a:pt x="381000" y="12573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4" name="フリーフォーム: 図形 73">
              <a:extLst>
                <a:ext uri="{FF2B5EF4-FFF2-40B4-BE49-F238E27FC236}">
                  <a16:creationId xmlns:a16="http://schemas.microsoft.com/office/drawing/2014/main" id="{71E233F4-B328-2AC0-5CE3-9B0410102C65}"/>
                </a:ext>
              </a:extLst>
            </p:cNvPr>
            <p:cNvSpPr/>
            <p:nvPr/>
          </p:nvSpPr>
          <p:spPr>
            <a:xfrm>
              <a:off x="2792697" y="6969346"/>
              <a:ext cx="320230" cy="304800"/>
            </a:xfrm>
            <a:custGeom>
              <a:avLst/>
              <a:gdLst>
                <a:gd name="connsiteX0" fmla="*/ 12573 w 320230"/>
                <a:gd name="connsiteY0" fmla="*/ 189357 h 304800"/>
                <a:gd name="connsiteX1" fmla="*/ 0 w 320230"/>
                <a:gd name="connsiteY1" fmla="*/ 176975 h 304800"/>
                <a:gd name="connsiteX2" fmla="*/ 0 w 320230"/>
                <a:gd name="connsiteY2" fmla="*/ 12668 h 304800"/>
                <a:gd name="connsiteX3" fmla="*/ 12859 w 320230"/>
                <a:gd name="connsiteY3" fmla="*/ 0 h 304800"/>
                <a:gd name="connsiteX4" fmla="*/ 305657 w 320230"/>
                <a:gd name="connsiteY4" fmla="*/ 0 h 304800"/>
                <a:gd name="connsiteX5" fmla="*/ 318802 w 320230"/>
                <a:gd name="connsiteY5" fmla="*/ 12954 h 304800"/>
                <a:gd name="connsiteX6" fmla="*/ 318802 w 320230"/>
                <a:gd name="connsiteY6" fmla="*/ 176593 h 304800"/>
                <a:gd name="connsiteX7" fmla="*/ 305562 w 320230"/>
                <a:gd name="connsiteY7" fmla="*/ 189357 h 304800"/>
                <a:gd name="connsiteX8" fmla="*/ 187357 w 320230"/>
                <a:gd name="connsiteY8" fmla="*/ 304800 h 304800"/>
                <a:gd name="connsiteX9" fmla="*/ 175927 w 320230"/>
                <a:gd name="connsiteY9" fmla="*/ 293561 h 304800"/>
                <a:gd name="connsiteX10" fmla="*/ 187547 w 320230"/>
                <a:gd name="connsiteY10" fmla="*/ 281559 h 304800"/>
                <a:gd name="connsiteX11" fmla="*/ 308515 w 320230"/>
                <a:gd name="connsiteY11" fmla="*/ 281559 h 304800"/>
                <a:gd name="connsiteX12" fmla="*/ 320231 w 320230"/>
                <a:gd name="connsiteY12" fmla="*/ 293179 h 304800"/>
                <a:gd name="connsiteX13" fmla="*/ 308800 w 320230"/>
                <a:gd name="connsiteY1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230" h="304800">
                  <a:moveTo>
                    <a:pt x="12573" y="189357"/>
                  </a:moveTo>
                  <a:cubicBezTo>
                    <a:pt x="6382" y="189357"/>
                    <a:pt x="0" y="183642"/>
                    <a:pt x="0" y="176975"/>
                  </a:cubicBezTo>
                  <a:lnTo>
                    <a:pt x="0" y="12668"/>
                  </a:lnTo>
                  <a:cubicBezTo>
                    <a:pt x="0" y="6286"/>
                    <a:pt x="5620" y="0"/>
                    <a:pt x="12859" y="0"/>
                  </a:cubicBezTo>
                  <a:lnTo>
                    <a:pt x="305657" y="0"/>
                  </a:lnTo>
                  <a:cubicBezTo>
                    <a:pt x="313373" y="0"/>
                    <a:pt x="318802" y="6286"/>
                    <a:pt x="318802" y="12954"/>
                  </a:cubicBezTo>
                  <a:lnTo>
                    <a:pt x="318802" y="176593"/>
                  </a:lnTo>
                  <a:cubicBezTo>
                    <a:pt x="318802" y="183070"/>
                    <a:pt x="313182" y="189357"/>
                    <a:pt x="305562" y="189357"/>
                  </a:cubicBezTo>
                  <a:close/>
                  <a:moveTo>
                    <a:pt x="187357" y="304800"/>
                  </a:moveTo>
                  <a:cubicBezTo>
                    <a:pt x="181261" y="304800"/>
                    <a:pt x="175927" y="298895"/>
                    <a:pt x="175927" y="293561"/>
                  </a:cubicBezTo>
                  <a:cubicBezTo>
                    <a:pt x="175927" y="286702"/>
                    <a:pt x="181642" y="281559"/>
                    <a:pt x="187547" y="281559"/>
                  </a:cubicBezTo>
                  <a:lnTo>
                    <a:pt x="308515" y="281559"/>
                  </a:lnTo>
                  <a:cubicBezTo>
                    <a:pt x="314420" y="281559"/>
                    <a:pt x="320231" y="286608"/>
                    <a:pt x="320231" y="293179"/>
                  </a:cubicBezTo>
                  <a:cubicBezTo>
                    <a:pt x="320231" y="298895"/>
                    <a:pt x="314896" y="304800"/>
                    <a:pt x="308800" y="3048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75" name="図 74">
            <a:extLst>
              <a:ext uri="{FF2B5EF4-FFF2-40B4-BE49-F238E27FC236}">
                <a16:creationId xmlns:a16="http://schemas.microsoft.com/office/drawing/2014/main" id="{5D68E003-1533-FFA6-9A0B-5538F1B37D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4293" y="7386637"/>
            <a:ext cx="685800" cy="304800"/>
          </a:xfrm>
          <a:custGeom>
            <a:avLst/>
            <a:gdLst>
              <a:gd name="connsiteX0" fmla="*/ -1 w 685800"/>
              <a:gd name="connsiteY0" fmla="*/ -1 h 304800"/>
              <a:gd name="connsiteX1" fmla="*/ 685800 w 685800"/>
              <a:gd name="connsiteY1" fmla="*/ -1 h 304800"/>
              <a:gd name="connsiteX2" fmla="*/ 685800 w 685800"/>
              <a:gd name="connsiteY2" fmla="*/ 304800 h 304800"/>
              <a:gd name="connsiteX3" fmla="*/ -1 w 685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304800">
                <a:moveTo>
                  <a:pt x="-1" y="-1"/>
                </a:moveTo>
                <a:lnTo>
                  <a:pt x="685800" y="-1"/>
                </a:lnTo>
                <a:lnTo>
                  <a:pt x="6858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77" name="グラフィックス 3">
            <a:extLst>
              <a:ext uri="{FF2B5EF4-FFF2-40B4-BE49-F238E27FC236}">
                <a16:creationId xmlns:a16="http://schemas.microsoft.com/office/drawing/2014/main" id="{34B371CF-1B20-9B79-33EB-055B7108D543}"/>
              </a:ext>
            </a:extLst>
          </p:cNvPr>
          <p:cNvGrpSpPr/>
          <p:nvPr/>
        </p:nvGrpSpPr>
        <p:grpSpPr>
          <a:xfrm>
            <a:off x="3713956" y="7224712"/>
            <a:ext cx="274796" cy="476250"/>
            <a:chOff x="3713956" y="7224712"/>
            <a:chExt cx="274796" cy="476250"/>
          </a:xfrm>
        </p:grpSpPr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3A0179C4-709D-6336-DEF1-CE5D981443F5}"/>
                </a:ext>
              </a:extLst>
            </p:cNvPr>
            <p:cNvSpPr/>
            <p:nvPr/>
          </p:nvSpPr>
          <p:spPr>
            <a:xfrm>
              <a:off x="3713956" y="7224712"/>
              <a:ext cx="274796" cy="476250"/>
            </a:xfrm>
            <a:custGeom>
              <a:avLst/>
              <a:gdLst>
                <a:gd name="connsiteX0" fmla="*/ 0 w 274796"/>
                <a:gd name="connsiteY0" fmla="*/ 0 h 476250"/>
                <a:gd name="connsiteX1" fmla="*/ 274796 w 274796"/>
                <a:gd name="connsiteY1" fmla="*/ 0 h 476250"/>
                <a:gd name="connsiteX2" fmla="*/ 274796 w 274796"/>
                <a:gd name="connsiteY2" fmla="*/ 476250 h 476250"/>
                <a:gd name="connsiteX3" fmla="*/ 0 w 274796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796" h="476250">
                  <a:moveTo>
                    <a:pt x="0" y="0"/>
                  </a:moveTo>
                  <a:lnTo>
                    <a:pt x="274796" y="0"/>
                  </a:lnTo>
                  <a:lnTo>
                    <a:pt x="274796" y="476250"/>
                  </a:lnTo>
                  <a:lnTo>
                    <a:pt x="0" y="476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9" name="フリーフォーム: 図形 78">
              <a:extLst>
                <a:ext uri="{FF2B5EF4-FFF2-40B4-BE49-F238E27FC236}">
                  <a16:creationId xmlns:a16="http://schemas.microsoft.com/office/drawing/2014/main" id="{31D56402-A251-4B5B-024A-38527BC2B670}"/>
                </a:ext>
              </a:extLst>
            </p:cNvPr>
            <p:cNvSpPr/>
            <p:nvPr/>
          </p:nvSpPr>
          <p:spPr>
            <a:xfrm>
              <a:off x="3713956" y="7225664"/>
              <a:ext cx="274796" cy="474345"/>
            </a:xfrm>
            <a:custGeom>
              <a:avLst/>
              <a:gdLst>
                <a:gd name="connsiteX0" fmla="*/ 258985 w 274796"/>
                <a:gd name="connsiteY0" fmla="*/ 0 h 474345"/>
                <a:gd name="connsiteX1" fmla="*/ 15812 w 274796"/>
                <a:gd name="connsiteY1" fmla="*/ 0 h 474345"/>
                <a:gd name="connsiteX2" fmla="*/ 0 w 274796"/>
                <a:gd name="connsiteY2" fmla="*/ 15812 h 474345"/>
                <a:gd name="connsiteX3" fmla="*/ 0 w 274796"/>
                <a:gd name="connsiteY3" fmla="*/ 458534 h 474345"/>
                <a:gd name="connsiteX4" fmla="*/ 15812 w 274796"/>
                <a:gd name="connsiteY4" fmla="*/ 474345 h 474345"/>
                <a:gd name="connsiteX5" fmla="*/ 258985 w 274796"/>
                <a:gd name="connsiteY5" fmla="*/ 474345 h 474345"/>
                <a:gd name="connsiteX6" fmla="*/ 274796 w 274796"/>
                <a:gd name="connsiteY6" fmla="*/ 458534 h 474345"/>
                <a:gd name="connsiteX7" fmla="*/ 274796 w 274796"/>
                <a:gd name="connsiteY7" fmla="*/ 15812 h 474345"/>
                <a:gd name="connsiteX8" fmla="*/ 258985 w 274796"/>
                <a:gd name="connsiteY8" fmla="*/ 0 h 474345"/>
                <a:gd name="connsiteX9" fmla="*/ 21526 w 274796"/>
                <a:gd name="connsiteY9" fmla="*/ 452819 h 474345"/>
                <a:gd name="connsiteX10" fmla="*/ 21526 w 274796"/>
                <a:gd name="connsiteY10" fmla="*/ 21527 h 474345"/>
                <a:gd name="connsiteX11" fmla="*/ 253270 w 274796"/>
                <a:gd name="connsiteY11" fmla="*/ 21527 h 474345"/>
                <a:gd name="connsiteX12" fmla="*/ 253270 w 274796"/>
                <a:gd name="connsiteY12" fmla="*/ 452819 h 474345"/>
                <a:gd name="connsiteX13" fmla="*/ 47816 w 274796"/>
                <a:gd name="connsiteY13" fmla="*/ 70009 h 474345"/>
                <a:gd name="connsiteX14" fmla="*/ 226981 w 274796"/>
                <a:gd name="connsiteY14" fmla="*/ 70009 h 474345"/>
                <a:gd name="connsiteX15" fmla="*/ 226981 w 274796"/>
                <a:gd name="connsiteY15" fmla="*/ 48483 h 474345"/>
                <a:gd name="connsiteX16" fmla="*/ 47816 w 274796"/>
                <a:gd name="connsiteY16" fmla="*/ 48483 h 474345"/>
                <a:gd name="connsiteX17" fmla="*/ 47816 w 274796"/>
                <a:gd name="connsiteY17" fmla="*/ 116015 h 474345"/>
                <a:gd name="connsiteX18" fmla="*/ 226981 w 274796"/>
                <a:gd name="connsiteY18" fmla="*/ 116015 h 474345"/>
                <a:gd name="connsiteX19" fmla="*/ 226981 w 274796"/>
                <a:gd name="connsiteY19" fmla="*/ 94393 h 474345"/>
                <a:gd name="connsiteX20" fmla="*/ 47816 w 274796"/>
                <a:gd name="connsiteY20" fmla="*/ 94393 h 474345"/>
                <a:gd name="connsiteX21" fmla="*/ 47816 w 274796"/>
                <a:gd name="connsiteY21" fmla="*/ 163735 h 474345"/>
                <a:gd name="connsiteX22" fmla="*/ 226981 w 274796"/>
                <a:gd name="connsiteY22" fmla="*/ 163735 h 474345"/>
                <a:gd name="connsiteX23" fmla="*/ 226981 w 274796"/>
                <a:gd name="connsiteY23" fmla="*/ 142209 h 474345"/>
                <a:gd name="connsiteX24" fmla="*/ 47816 w 274796"/>
                <a:gd name="connsiteY24" fmla="*/ 142209 h 474345"/>
                <a:gd name="connsiteX25" fmla="*/ 47816 w 274796"/>
                <a:gd name="connsiteY25" fmla="*/ 210408 h 474345"/>
                <a:gd name="connsiteX26" fmla="*/ 226981 w 274796"/>
                <a:gd name="connsiteY26" fmla="*/ 210408 h 474345"/>
                <a:gd name="connsiteX27" fmla="*/ 226981 w 274796"/>
                <a:gd name="connsiteY27" fmla="*/ 188786 h 474345"/>
                <a:gd name="connsiteX28" fmla="*/ 47816 w 274796"/>
                <a:gd name="connsiteY28" fmla="*/ 188786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4796" h="474345">
                  <a:moveTo>
                    <a:pt x="258985" y="0"/>
                  </a:moveTo>
                  <a:lnTo>
                    <a:pt x="15812" y="0"/>
                  </a:lnTo>
                  <a:cubicBezTo>
                    <a:pt x="7144" y="0"/>
                    <a:pt x="0" y="7144"/>
                    <a:pt x="0" y="15812"/>
                  </a:cubicBezTo>
                  <a:lnTo>
                    <a:pt x="0" y="458534"/>
                  </a:lnTo>
                  <a:cubicBezTo>
                    <a:pt x="0" y="467202"/>
                    <a:pt x="7144" y="474345"/>
                    <a:pt x="15812" y="474345"/>
                  </a:cubicBezTo>
                  <a:lnTo>
                    <a:pt x="258985" y="474345"/>
                  </a:lnTo>
                  <a:cubicBezTo>
                    <a:pt x="267748" y="474345"/>
                    <a:pt x="274796" y="467202"/>
                    <a:pt x="274796" y="458534"/>
                  </a:cubicBezTo>
                  <a:lnTo>
                    <a:pt x="274796" y="15812"/>
                  </a:lnTo>
                  <a:cubicBezTo>
                    <a:pt x="274796" y="7144"/>
                    <a:pt x="267748" y="0"/>
                    <a:pt x="258985" y="0"/>
                  </a:cubicBezTo>
                  <a:close/>
                  <a:moveTo>
                    <a:pt x="21526" y="452819"/>
                  </a:moveTo>
                  <a:lnTo>
                    <a:pt x="21526" y="21527"/>
                  </a:lnTo>
                  <a:lnTo>
                    <a:pt x="253270" y="21527"/>
                  </a:lnTo>
                  <a:lnTo>
                    <a:pt x="253270" y="452819"/>
                  </a:lnTo>
                  <a:close/>
                  <a:moveTo>
                    <a:pt x="47816" y="70009"/>
                  </a:moveTo>
                  <a:lnTo>
                    <a:pt x="226981" y="70009"/>
                  </a:lnTo>
                  <a:lnTo>
                    <a:pt x="226981" y="48483"/>
                  </a:lnTo>
                  <a:lnTo>
                    <a:pt x="47816" y="48483"/>
                  </a:lnTo>
                  <a:close/>
                  <a:moveTo>
                    <a:pt x="47816" y="116015"/>
                  </a:moveTo>
                  <a:lnTo>
                    <a:pt x="226981" y="116015"/>
                  </a:lnTo>
                  <a:lnTo>
                    <a:pt x="226981" y="94393"/>
                  </a:lnTo>
                  <a:lnTo>
                    <a:pt x="47816" y="94393"/>
                  </a:lnTo>
                  <a:close/>
                  <a:moveTo>
                    <a:pt x="47816" y="163735"/>
                  </a:moveTo>
                  <a:lnTo>
                    <a:pt x="226981" y="163735"/>
                  </a:lnTo>
                  <a:lnTo>
                    <a:pt x="226981" y="142209"/>
                  </a:lnTo>
                  <a:lnTo>
                    <a:pt x="47816" y="142209"/>
                  </a:lnTo>
                  <a:close/>
                  <a:moveTo>
                    <a:pt x="47816" y="210408"/>
                  </a:moveTo>
                  <a:lnTo>
                    <a:pt x="226981" y="210408"/>
                  </a:lnTo>
                  <a:lnTo>
                    <a:pt x="226981" y="188786"/>
                  </a:lnTo>
                  <a:lnTo>
                    <a:pt x="47816" y="188786"/>
                  </a:lnTo>
                  <a:close/>
                </a:path>
              </a:pathLst>
            </a:custGeom>
            <a:solidFill>
              <a:srgbClr val="232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0" name="図 79">
            <a:extLst>
              <a:ext uri="{FF2B5EF4-FFF2-40B4-BE49-F238E27FC236}">
                <a16:creationId xmlns:a16="http://schemas.microsoft.com/office/drawing/2014/main" id="{FD378596-FB21-2452-EBBB-15F4A115A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493" y="7767637"/>
            <a:ext cx="800100" cy="161925"/>
          </a:xfrm>
          <a:custGeom>
            <a:avLst/>
            <a:gdLst>
              <a:gd name="connsiteX0" fmla="*/ -1 w 800100"/>
              <a:gd name="connsiteY0" fmla="*/ -1 h 161925"/>
              <a:gd name="connsiteX1" fmla="*/ 800100 w 800100"/>
              <a:gd name="connsiteY1" fmla="*/ -1 h 161925"/>
              <a:gd name="connsiteX2" fmla="*/ 800100 w 800100"/>
              <a:gd name="connsiteY2" fmla="*/ 161925 h 161925"/>
              <a:gd name="connsiteX3" fmla="*/ -1 w 8001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161925">
                <a:moveTo>
                  <a:pt x="-1" y="-1"/>
                </a:moveTo>
                <a:lnTo>
                  <a:pt x="800100" y="-1"/>
                </a:lnTo>
                <a:lnTo>
                  <a:pt x="8001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82" name="グラフィックス 3">
            <a:extLst>
              <a:ext uri="{FF2B5EF4-FFF2-40B4-BE49-F238E27FC236}">
                <a16:creationId xmlns:a16="http://schemas.microsoft.com/office/drawing/2014/main" id="{59A37B92-E490-7195-AA4D-01F2517DC8DD}"/>
              </a:ext>
            </a:extLst>
          </p:cNvPr>
          <p:cNvGrpSpPr/>
          <p:nvPr/>
        </p:nvGrpSpPr>
        <p:grpSpPr>
          <a:xfrm>
            <a:off x="5809456" y="4367212"/>
            <a:ext cx="3048000" cy="1905000"/>
            <a:chOff x="5809456" y="4367212"/>
            <a:chExt cx="3048000" cy="1905000"/>
          </a:xfrm>
        </p:grpSpPr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ADB42998-052D-A7B4-B46F-0E802463B0ED}"/>
                </a:ext>
              </a:extLst>
            </p:cNvPr>
            <p:cNvSpPr/>
            <p:nvPr/>
          </p:nvSpPr>
          <p:spPr>
            <a:xfrm>
              <a:off x="5809456" y="4367212"/>
              <a:ext cx="3048000" cy="1905000"/>
            </a:xfrm>
            <a:custGeom>
              <a:avLst/>
              <a:gdLst>
                <a:gd name="connsiteX0" fmla="*/ 0 w 3048000"/>
                <a:gd name="connsiteY0" fmla="*/ 0 h 1905000"/>
                <a:gd name="connsiteX1" fmla="*/ 3048000 w 3048000"/>
                <a:gd name="connsiteY1" fmla="*/ 0 h 1905000"/>
                <a:gd name="connsiteX2" fmla="*/ 3048000 w 3048000"/>
                <a:gd name="connsiteY2" fmla="*/ 1905000 h 1905000"/>
                <a:gd name="connsiteX3" fmla="*/ 0 w 3048000"/>
                <a:gd name="connsiteY3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0" h="1905000">
                  <a:moveTo>
                    <a:pt x="0" y="0"/>
                  </a:moveTo>
                  <a:lnTo>
                    <a:pt x="3048000" y="0"/>
                  </a:lnTo>
                  <a:lnTo>
                    <a:pt x="3048000" y="1905000"/>
                  </a:lnTo>
                  <a:lnTo>
                    <a:pt x="0" y="1905000"/>
                  </a:lnTo>
                  <a:close/>
                </a:path>
              </a:pathLst>
            </a:custGeom>
            <a:noFill/>
            <a:ln w="9525" cap="flat">
              <a:solidFill>
                <a:srgbClr val="858B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05EBB130-6FFE-6320-B9D1-4C62F536C65B}"/>
                </a:ext>
              </a:extLst>
            </p:cNvPr>
            <p:cNvSpPr/>
            <p:nvPr/>
          </p:nvSpPr>
          <p:spPr>
            <a:xfrm>
              <a:off x="5809456" y="4367212"/>
              <a:ext cx="238125" cy="238125"/>
            </a:xfrm>
            <a:custGeom>
              <a:avLst/>
              <a:gdLst>
                <a:gd name="connsiteX0" fmla="*/ 85915 w 238125"/>
                <a:gd name="connsiteY0" fmla="*/ 117443 h 238125"/>
                <a:gd name="connsiteX1" fmla="*/ 85915 w 238125"/>
                <a:gd name="connsiteY1" fmla="*/ 124587 h 238125"/>
                <a:gd name="connsiteX2" fmla="*/ 152305 w 238125"/>
                <a:gd name="connsiteY2" fmla="*/ 124587 h 238125"/>
                <a:gd name="connsiteX3" fmla="*/ 152305 w 238125"/>
                <a:gd name="connsiteY3" fmla="*/ 117443 h 238125"/>
                <a:gd name="connsiteX4" fmla="*/ 85915 w 238125"/>
                <a:gd name="connsiteY4" fmla="*/ 88392 h 238125"/>
                <a:gd name="connsiteX5" fmla="*/ 85915 w 238125"/>
                <a:gd name="connsiteY5" fmla="*/ 95536 h 238125"/>
                <a:gd name="connsiteX6" fmla="*/ 152305 w 238125"/>
                <a:gd name="connsiteY6" fmla="*/ 95536 h 238125"/>
                <a:gd name="connsiteX7" fmla="*/ 152305 w 238125"/>
                <a:gd name="connsiteY7" fmla="*/ 88392 h 238125"/>
                <a:gd name="connsiteX8" fmla="*/ 85915 w 238125"/>
                <a:gd name="connsiteY8" fmla="*/ 59436 h 238125"/>
                <a:gd name="connsiteX9" fmla="*/ 85915 w 238125"/>
                <a:gd name="connsiteY9" fmla="*/ 66580 h 238125"/>
                <a:gd name="connsiteX10" fmla="*/ 152305 w 238125"/>
                <a:gd name="connsiteY10" fmla="*/ 66580 h 238125"/>
                <a:gd name="connsiteX11" fmla="*/ 152305 w 238125"/>
                <a:gd name="connsiteY11" fmla="*/ 59436 h 238125"/>
                <a:gd name="connsiteX12" fmla="*/ 72771 w 238125"/>
                <a:gd name="connsiteY12" fmla="*/ 35528 h 238125"/>
                <a:gd name="connsiteX13" fmla="*/ 69247 w 238125"/>
                <a:gd name="connsiteY13" fmla="*/ 39148 h 238125"/>
                <a:gd name="connsiteX14" fmla="*/ 69247 w 238125"/>
                <a:gd name="connsiteY14" fmla="*/ 204788 h 238125"/>
                <a:gd name="connsiteX15" fmla="*/ 72771 w 238125"/>
                <a:gd name="connsiteY15" fmla="*/ 208312 h 238125"/>
                <a:gd name="connsiteX16" fmla="*/ 165449 w 238125"/>
                <a:gd name="connsiteY16" fmla="*/ 208312 h 238125"/>
                <a:gd name="connsiteX17" fmla="*/ 169069 w 238125"/>
                <a:gd name="connsiteY17" fmla="*/ 204788 h 238125"/>
                <a:gd name="connsiteX18" fmla="*/ 169069 w 238125"/>
                <a:gd name="connsiteY18" fmla="*/ 39148 h 238125"/>
                <a:gd name="connsiteX19" fmla="*/ 165449 w 238125"/>
                <a:gd name="connsiteY19" fmla="*/ 35528 h 238125"/>
                <a:gd name="connsiteX20" fmla="*/ 76390 w 238125"/>
                <a:gd name="connsiteY20" fmla="*/ 42672 h 238125"/>
                <a:gd name="connsiteX21" fmla="*/ 161925 w 238125"/>
                <a:gd name="connsiteY21" fmla="*/ 42672 h 238125"/>
                <a:gd name="connsiteX22" fmla="*/ 161925 w 238125"/>
                <a:gd name="connsiteY22" fmla="*/ 201168 h 238125"/>
                <a:gd name="connsiteX23" fmla="*/ 76390 w 238125"/>
                <a:gd name="connsiteY23" fmla="*/ 201168 h 238125"/>
                <a:gd name="connsiteX24" fmla="*/ 0 w 238125"/>
                <a:gd name="connsiteY24" fmla="*/ 238125 h 238125"/>
                <a:gd name="connsiteX25" fmla="*/ 0 w 238125"/>
                <a:gd name="connsiteY25" fmla="*/ 0 h 238125"/>
                <a:gd name="connsiteX26" fmla="*/ 238125 w 238125"/>
                <a:gd name="connsiteY26" fmla="*/ 0 h 238125"/>
                <a:gd name="connsiteX27" fmla="*/ 238125 w 238125"/>
                <a:gd name="connsiteY2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8125" h="238125">
                  <a:moveTo>
                    <a:pt x="85915" y="117443"/>
                  </a:moveTo>
                  <a:lnTo>
                    <a:pt x="85915" y="124587"/>
                  </a:lnTo>
                  <a:lnTo>
                    <a:pt x="152305" y="124587"/>
                  </a:lnTo>
                  <a:lnTo>
                    <a:pt x="152305" y="117443"/>
                  </a:lnTo>
                  <a:close/>
                  <a:moveTo>
                    <a:pt x="85915" y="88392"/>
                  </a:moveTo>
                  <a:lnTo>
                    <a:pt x="85915" y="95536"/>
                  </a:lnTo>
                  <a:lnTo>
                    <a:pt x="152305" y="95536"/>
                  </a:lnTo>
                  <a:lnTo>
                    <a:pt x="152305" y="88392"/>
                  </a:lnTo>
                  <a:close/>
                  <a:moveTo>
                    <a:pt x="85915" y="59436"/>
                  </a:moveTo>
                  <a:lnTo>
                    <a:pt x="85915" y="66580"/>
                  </a:lnTo>
                  <a:lnTo>
                    <a:pt x="152305" y="66580"/>
                  </a:lnTo>
                  <a:lnTo>
                    <a:pt x="152305" y="59436"/>
                  </a:lnTo>
                  <a:close/>
                  <a:moveTo>
                    <a:pt x="72771" y="35528"/>
                  </a:moveTo>
                  <a:cubicBezTo>
                    <a:pt x="70866" y="35528"/>
                    <a:pt x="69247" y="37147"/>
                    <a:pt x="69247" y="39148"/>
                  </a:cubicBezTo>
                  <a:lnTo>
                    <a:pt x="69247" y="204788"/>
                  </a:lnTo>
                  <a:cubicBezTo>
                    <a:pt x="69247" y="206788"/>
                    <a:pt x="70866" y="208312"/>
                    <a:pt x="72771" y="208312"/>
                  </a:cubicBezTo>
                  <a:lnTo>
                    <a:pt x="165449" y="208312"/>
                  </a:lnTo>
                  <a:cubicBezTo>
                    <a:pt x="167449" y="208312"/>
                    <a:pt x="169069" y="206788"/>
                    <a:pt x="169069" y="204788"/>
                  </a:cubicBezTo>
                  <a:lnTo>
                    <a:pt x="169069" y="39148"/>
                  </a:lnTo>
                  <a:cubicBezTo>
                    <a:pt x="169069" y="37147"/>
                    <a:pt x="167449" y="35528"/>
                    <a:pt x="165449" y="35528"/>
                  </a:cubicBezTo>
                  <a:close/>
                  <a:moveTo>
                    <a:pt x="76390" y="42672"/>
                  </a:moveTo>
                  <a:lnTo>
                    <a:pt x="161925" y="42672"/>
                  </a:lnTo>
                  <a:lnTo>
                    <a:pt x="161925" y="201168"/>
                  </a:lnTo>
                  <a:lnTo>
                    <a:pt x="76390" y="201168"/>
                  </a:lnTo>
                  <a:close/>
                  <a:moveTo>
                    <a:pt x="0" y="238125"/>
                  </a:moveTo>
                  <a:lnTo>
                    <a:pt x="0" y="0"/>
                  </a:lnTo>
                  <a:lnTo>
                    <a:pt x="238125" y="0"/>
                  </a:lnTo>
                  <a:lnTo>
                    <a:pt x="238125" y="238125"/>
                  </a:lnTo>
                  <a:close/>
                </a:path>
              </a:pathLst>
            </a:custGeom>
            <a:solidFill>
              <a:srgbClr val="858B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5" name="図 84">
            <a:extLst>
              <a:ext uri="{FF2B5EF4-FFF2-40B4-BE49-F238E27FC236}">
                <a16:creationId xmlns:a16="http://schemas.microsoft.com/office/drawing/2014/main" id="{8131F5E8-B5D5-FD12-DAC9-3813E902F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9493" y="4433887"/>
            <a:ext cx="2743200" cy="161925"/>
          </a:xfrm>
          <a:custGeom>
            <a:avLst/>
            <a:gdLst>
              <a:gd name="connsiteX0" fmla="*/ -1 w 2743200"/>
              <a:gd name="connsiteY0" fmla="*/ -1 h 161925"/>
              <a:gd name="connsiteX1" fmla="*/ 2743200 w 2743200"/>
              <a:gd name="connsiteY1" fmla="*/ -1 h 161925"/>
              <a:gd name="connsiteX2" fmla="*/ 2743200 w 2743200"/>
              <a:gd name="connsiteY2" fmla="*/ 161925 h 161925"/>
              <a:gd name="connsiteX3" fmla="*/ -1 w 2743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161925">
                <a:moveTo>
                  <a:pt x="-1" y="-1"/>
                </a:moveTo>
                <a:lnTo>
                  <a:pt x="2743200" y="-1"/>
                </a:lnTo>
                <a:lnTo>
                  <a:pt x="2743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5E325023-0390-351D-4921-D630F24563BD}"/>
              </a:ext>
            </a:extLst>
          </p:cNvPr>
          <p:cNvSpPr/>
          <p:nvPr/>
        </p:nvSpPr>
        <p:spPr>
          <a:xfrm>
            <a:off x="6409435" y="5053965"/>
            <a:ext cx="1706999" cy="1061083"/>
          </a:xfrm>
          <a:custGeom>
            <a:avLst/>
            <a:gdLst>
              <a:gd name="connsiteX0" fmla="*/ 352521 w 1706999"/>
              <a:gd name="connsiteY0" fmla="*/ 194309 h 1061083"/>
              <a:gd name="connsiteX1" fmla="*/ 181071 w 1706999"/>
              <a:gd name="connsiteY1" fmla="*/ 565784 h 1061083"/>
              <a:gd name="connsiteX2" fmla="*/ 466821 w 1706999"/>
              <a:gd name="connsiteY2" fmla="*/ 875346 h 1061083"/>
              <a:gd name="connsiteX3" fmla="*/ 1400271 w 1706999"/>
              <a:gd name="connsiteY3" fmla="*/ 875346 h 1061083"/>
              <a:gd name="connsiteX4" fmla="*/ 1543146 w 1706999"/>
              <a:gd name="connsiteY4" fmla="*/ 503871 h 1061083"/>
              <a:gd name="connsiteX5" fmla="*/ 1066896 w 1706999"/>
              <a:gd name="connsiteY5" fmla="*/ 132396 h 1061083"/>
              <a:gd name="connsiteX6" fmla="*/ 352521 w 1706999"/>
              <a:gd name="connsiteY6" fmla="*/ 194309 h 106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6999" h="1061083">
                <a:moveTo>
                  <a:pt x="352521" y="194309"/>
                </a:moveTo>
                <a:cubicBezTo>
                  <a:pt x="-28479" y="194309"/>
                  <a:pt x="-123729" y="503871"/>
                  <a:pt x="181071" y="565784"/>
                </a:cubicBezTo>
                <a:cubicBezTo>
                  <a:pt x="-123729" y="701991"/>
                  <a:pt x="219171" y="999171"/>
                  <a:pt x="466821" y="875346"/>
                </a:cubicBezTo>
                <a:cubicBezTo>
                  <a:pt x="638271" y="1122996"/>
                  <a:pt x="1209771" y="1122996"/>
                  <a:pt x="1400271" y="875346"/>
                </a:cubicBezTo>
                <a:cubicBezTo>
                  <a:pt x="1781271" y="875346"/>
                  <a:pt x="1781271" y="627696"/>
                  <a:pt x="1543146" y="503871"/>
                </a:cubicBezTo>
                <a:cubicBezTo>
                  <a:pt x="1781271" y="256221"/>
                  <a:pt x="1400271" y="8571"/>
                  <a:pt x="1066896" y="132396"/>
                </a:cubicBezTo>
                <a:cubicBezTo>
                  <a:pt x="828771" y="-53341"/>
                  <a:pt x="447771" y="-53341"/>
                  <a:pt x="352521" y="194309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D8ADE28A-B6C9-CE64-AA7F-F0739D280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468" y="5491162"/>
            <a:ext cx="1885950" cy="161925"/>
          </a:xfrm>
          <a:custGeom>
            <a:avLst/>
            <a:gdLst>
              <a:gd name="connsiteX0" fmla="*/ -1 w 1885950"/>
              <a:gd name="connsiteY0" fmla="*/ -1 h 161925"/>
              <a:gd name="connsiteX1" fmla="*/ 1885950 w 1885950"/>
              <a:gd name="connsiteY1" fmla="*/ -1 h 161925"/>
              <a:gd name="connsiteX2" fmla="*/ 1885950 w 1885950"/>
              <a:gd name="connsiteY2" fmla="*/ 161925 h 161925"/>
              <a:gd name="connsiteX3" fmla="*/ -1 w 18859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161925">
                <a:moveTo>
                  <a:pt x="-1" y="-1"/>
                </a:moveTo>
                <a:lnTo>
                  <a:pt x="1885950" y="-1"/>
                </a:lnTo>
                <a:lnTo>
                  <a:pt x="18859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7E9469BE-13B8-34EF-04F9-0C5B6E05F560}"/>
              </a:ext>
            </a:extLst>
          </p:cNvPr>
          <p:cNvSpPr/>
          <p:nvPr/>
        </p:nvSpPr>
        <p:spPr>
          <a:xfrm>
            <a:off x="5904706" y="4843462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5" y="0"/>
                  <a:pt x="1238250" y="4265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5" y="419100"/>
                  <a:pt x="1228725" y="419100"/>
                </a:cubicBezTo>
                <a:lnTo>
                  <a:pt x="9525" y="419100"/>
                </a:lnTo>
                <a:cubicBezTo>
                  <a:pt x="4265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91" name="グラフィックス 3">
            <a:extLst>
              <a:ext uri="{FF2B5EF4-FFF2-40B4-BE49-F238E27FC236}">
                <a16:creationId xmlns:a16="http://schemas.microsoft.com/office/drawing/2014/main" id="{61911E95-6911-2F7D-8865-819BA9496E1A}"/>
              </a:ext>
            </a:extLst>
          </p:cNvPr>
          <p:cNvGrpSpPr/>
          <p:nvPr/>
        </p:nvGrpSpPr>
        <p:grpSpPr>
          <a:xfrm>
            <a:off x="5952331" y="4900612"/>
            <a:ext cx="1062037" cy="319087"/>
            <a:chOff x="5952331" y="4900612"/>
            <a:chExt cx="1062037" cy="319087"/>
          </a:xfrm>
        </p:grpSpPr>
        <p:grpSp>
          <p:nvGrpSpPr>
            <p:cNvPr id="92" name="グラフィックス 3">
              <a:extLst>
                <a:ext uri="{FF2B5EF4-FFF2-40B4-BE49-F238E27FC236}">
                  <a16:creationId xmlns:a16="http://schemas.microsoft.com/office/drawing/2014/main" id="{74F593E3-800F-1915-5529-37102D361AF2}"/>
                </a:ext>
              </a:extLst>
            </p:cNvPr>
            <p:cNvGrpSpPr/>
            <p:nvPr/>
          </p:nvGrpSpPr>
          <p:grpSpPr>
            <a:xfrm>
              <a:off x="5952331" y="4900612"/>
              <a:ext cx="304800" cy="304800"/>
              <a:chOff x="5952331" y="4900612"/>
              <a:chExt cx="304800" cy="304800"/>
            </a:xfrm>
          </p:grpSpPr>
          <p:sp>
            <p:nvSpPr>
              <p:cNvPr id="93" name="フリーフォーム: 図形 92">
                <a:extLst>
                  <a:ext uri="{FF2B5EF4-FFF2-40B4-BE49-F238E27FC236}">
                    <a16:creationId xmlns:a16="http://schemas.microsoft.com/office/drawing/2014/main" id="{4B05E243-41F7-0AC7-AA43-B9D29D61113F}"/>
                  </a:ext>
                </a:extLst>
              </p:cNvPr>
              <p:cNvSpPr/>
              <p:nvPr/>
            </p:nvSpPr>
            <p:spPr>
              <a:xfrm>
                <a:off x="5952331" y="4900612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9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94" name="フリーフォーム: 図形 93">
                <a:extLst>
                  <a:ext uri="{FF2B5EF4-FFF2-40B4-BE49-F238E27FC236}">
                    <a16:creationId xmlns:a16="http://schemas.microsoft.com/office/drawing/2014/main" id="{49B9B13B-829E-1126-0C5B-8B8A7A50AF0F}"/>
                  </a:ext>
                </a:extLst>
              </p:cNvPr>
              <p:cNvSpPr/>
              <p:nvPr/>
            </p:nvSpPr>
            <p:spPr>
              <a:xfrm>
                <a:off x="6015957" y="5014150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0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0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0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0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2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B88543B9-166D-DCB5-A3E5-DD4922A01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9043" y="4914899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97" name="フリーフォーム: 図形 96">
            <a:extLst>
              <a:ext uri="{FF2B5EF4-FFF2-40B4-BE49-F238E27FC236}">
                <a16:creationId xmlns:a16="http://schemas.microsoft.com/office/drawing/2014/main" id="{64211D92-EF25-1C11-CEA6-E448629B7708}"/>
              </a:ext>
            </a:extLst>
          </p:cNvPr>
          <p:cNvSpPr/>
          <p:nvPr/>
        </p:nvSpPr>
        <p:spPr>
          <a:xfrm>
            <a:off x="7523956" y="4843462"/>
            <a:ext cx="1238250" cy="419100"/>
          </a:xfrm>
          <a:custGeom>
            <a:avLst/>
            <a:gdLst>
              <a:gd name="connsiteX0" fmla="*/ 1228725 w 1238250"/>
              <a:gd name="connsiteY0" fmla="*/ 0 h 419100"/>
              <a:gd name="connsiteX1" fmla="*/ 1238250 w 1238250"/>
              <a:gd name="connsiteY1" fmla="*/ 9525 h 419100"/>
              <a:gd name="connsiteX2" fmla="*/ 1238250 w 1238250"/>
              <a:gd name="connsiteY2" fmla="*/ 409575 h 419100"/>
              <a:gd name="connsiteX3" fmla="*/ 1228725 w 1238250"/>
              <a:gd name="connsiteY3" fmla="*/ 419100 h 419100"/>
              <a:gd name="connsiteX4" fmla="*/ 9525 w 1238250"/>
              <a:gd name="connsiteY4" fmla="*/ 419100 h 419100"/>
              <a:gd name="connsiteX5" fmla="*/ 0 w 1238250"/>
              <a:gd name="connsiteY5" fmla="*/ 409575 h 419100"/>
              <a:gd name="connsiteX6" fmla="*/ 0 w 1238250"/>
              <a:gd name="connsiteY6" fmla="*/ 9525 h 419100"/>
              <a:gd name="connsiteX7" fmla="*/ 9525 w 1238250"/>
              <a:gd name="connsiteY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419100">
                <a:moveTo>
                  <a:pt x="1228725" y="0"/>
                </a:moveTo>
                <a:cubicBezTo>
                  <a:pt x="1233986" y="0"/>
                  <a:pt x="1238250" y="4265"/>
                  <a:pt x="1238250" y="9525"/>
                </a:cubicBezTo>
                <a:lnTo>
                  <a:pt x="1238250" y="409575"/>
                </a:lnTo>
                <a:cubicBezTo>
                  <a:pt x="1238250" y="414835"/>
                  <a:pt x="1233986" y="419100"/>
                  <a:pt x="1228725" y="419100"/>
                </a:cubicBezTo>
                <a:lnTo>
                  <a:pt x="9525" y="419100"/>
                </a:lnTo>
                <a:cubicBezTo>
                  <a:pt x="4264" y="419100"/>
                  <a:pt x="0" y="414835"/>
                  <a:pt x="0" y="4095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98" name="グラフィックス 3">
            <a:extLst>
              <a:ext uri="{FF2B5EF4-FFF2-40B4-BE49-F238E27FC236}">
                <a16:creationId xmlns:a16="http://schemas.microsoft.com/office/drawing/2014/main" id="{CC247E29-59DF-CDB7-1953-C84BC9BCB4B7}"/>
              </a:ext>
            </a:extLst>
          </p:cNvPr>
          <p:cNvGrpSpPr/>
          <p:nvPr/>
        </p:nvGrpSpPr>
        <p:grpSpPr>
          <a:xfrm>
            <a:off x="7571581" y="4900612"/>
            <a:ext cx="1062037" cy="319087"/>
            <a:chOff x="7571581" y="4900612"/>
            <a:chExt cx="1062037" cy="319087"/>
          </a:xfrm>
        </p:grpSpPr>
        <p:grpSp>
          <p:nvGrpSpPr>
            <p:cNvPr id="99" name="グラフィックス 3">
              <a:extLst>
                <a:ext uri="{FF2B5EF4-FFF2-40B4-BE49-F238E27FC236}">
                  <a16:creationId xmlns:a16="http://schemas.microsoft.com/office/drawing/2014/main" id="{0809D0EB-84D8-C3F2-E7F4-22C04B89BA54}"/>
                </a:ext>
              </a:extLst>
            </p:cNvPr>
            <p:cNvGrpSpPr/>
            <p:nvPr/>
          </p:nvGrpSpPr>
          <p:grpSpPr>
            <a:xfrm>
              <a:off x="7571581" y="4900612"/>
              <a:ext cx="304800" cy="304800"/>
              <a:chOff x="7571581" y="4900612"/>
              <a:chExt cx="304800" cy="304800"/>
            </a:xfrm>
          </p:grpSpPr>
          <p:sp>
            <p:nvSpPr>
              <p:cNvPr id="100" name="フリーフォーム: 図形 99">
                <a:extLst>
                  <a:ext uri="{FF2B5EF4-FFF2-40B4-BE49-F238E27FC236}">
                    <a16:creationId xmlns:a16="http://schemas.microsoft.com/office/drawing/2014/main" id="{93FB3363-6E09-AECA-873C-9B91B9AAB710}"/>
                  </a:ext>
                </a:extLst>
              </p:cNvPr>
              <p:cNvSpPr/>
              <p:nvPr/>
            </p:nvSpPr>
            <p:spPr>
              <a:xfrm>
                <a:off x="7571581" y="4900612"/>
                <a:ext cx="304800" cy="304800"/>
              </a:xfrm>
              <a:custGeom>
                <a:avLst/>
                <a:gdLst>
                  <a:gd name="connsiteX0" fmla="*/ 152781 w 304800"/>
                  <a:gd name="connsiteY0" fmla="*/ 304800 h 304800"/>
                  <a:gd name="connsiteX1" fmla="*/ 0 w 304800"/>
                  <a:gd name="connsiteY1" fmla="*/ 151352 h 304800"/>
                  <a:gd name="connsiteX2" fmla="*/ 152495 w 304800"/>
                  <a:gd name="connsiteY2" fmla="*/ 0 h 304800"/>
                  <a:gd name="connsiteX3" fmla="*/ 304800 w 304800"/>
                  <a:gd name="connsiteY3" fmla="*/ 151638 h 304800"/>
                  <a:gd name="connsiteX4" fmla="*/ 152781 w 304800"/>
                  <a:gd name="connsiteY4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152781" y="304800"/>
                    </a:moveTo>
                    <a:cubicBezTo>
                      <a:pt x="70104" y="304800"/>
                      <a:pt x="0" y="240316"/>
                      <a:pt x="0" y="151352"/>
                    </a:cubicBezTo>
                    <a:cubicBezTo>
                      <a:pt x="0" y="65151"/>
                      <a:pt x="71818" y="0"/>
                      <a:pt x="152495" y="0"/>
                    </a:cubicBezTo>
                    <a:cubicBezTo>
                      <a:pt x="236220" y="0"/>
                      <a:pt x="304800" y="73057"/>
                      <a:pt x="304800" y="151638"/>
                    </a:cubicBezTo>
                    <a:cubicBezTo>
                      <a:pt x="304800" y="234601"/>
                      <a:pt x="237268" y="304800"/>
                      <a:pt x="152781" y="304800"/>
                    </a:cubicBezTo>
                    <a:close/>
                  </a:path>
                </a:pathLst>
              </a:custGeom>
              <a:solidFill>
                <a:srgbClr val="75757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01" name="フリーフォーム: 図形 100">
                <a:extLst>
                  <a:ext uri="{FF2B5EF4-FFF2-40B4-BE49-F238E27FC236}">
                    <a16:creationId xmlns:a16="http://schemas.microsoft.com/office/drawing/2014/main" id="{6C033882-403A-C178-C466-64402A386CEC}"/>
                  </a:ext>
                </a:extLst>
              </p:cNvPr>
              <p:cNvSpPr/>
              <p:nvPr/>
            </p:nvSpPr>
            <p:spPr>
              <a:xfrm>
                <a:off x="7635207" y="5014150"/>
                <a:ext cx="175831" cy="78390"/>
              </a:xfrm>
              <a:custGeom>
                <a:avLst/>
                <a:gdLst>
                  <a:gd name="connsiteX0" fmla="*/ 99346 w 175831"/>
                  <a:gd name="connsiteY0" fmla="*/ 47339 h 78390"/>
                  <a:gd name="connsiteX1" fmla="*/ 115824 w 175831"/>
                  <a:gd name="connsiteY1" fmla="*/ 47339 h 78390"/>
                  <a:gd name="connsiteX2" fmla="*/ 115824 w 175831"/>
                  <a:gd name="connsiteY2" fmla="*/ 30861 h 78390"/>
                  <a:gd name="connsiteX3" fmla="*/ 99346 w 175831"/>
                  <a:gd name="connsiteY3" fmla="*/ 30861 h 78390"/>
                  <a:gd name="connsiteX4" fmla="*/ 65913 w 175831"/>
                  <a:gd name="connsiteY4" fmla="*/ 47339 h 78390"/>
                  <a:gd name="connsiteX5" fmla="*/ 82296 w 175831"/>
                  <a:gd name="connsiteY5" fmla="*/ 47339 h 78390"/>
                  <a:gd name="connsiteX6" fmla="*/ 82296 w 175831"/>
                  <a:gd name="connsiteY6" fmla="*/ 30861 h 78390"/>
                  <a:gd name="connsiteX7" fmla="*/ 65913 w 175831"/>
                  <a:gd name="connsiteY7" fmla="*/ 30861 h 78390"/>
                  <a:gd name="connsiteX8" fmla="*/ 32481 w 175831"/>
                  <a:gd name="connsiteY8" fmla="*/ 47339 h 78390"/>
                  <a:gd name="connsiteX9" fmla="*/ 48863 w 175831"/>
                  <a:gd name="connsiteY9" fmla="*/ 47339 h 78390"/>
                  <a:gd name="connsiteX10" fmla="*/ 48863 w 175831"/>
                  <a:gd name="connsiteY10" fmla="*/ 30861 h 78390"/>
                  <a:gd name="connsiteX11" fmla="*/ 32481 w 175831"/>
                  <a:gd name="connsiteY11" fmla="*/ 30861 h 78390"/>
                  <a:gd name="connsiteX12" fmla="*/ 156591 w 175831"/>
                  <a:gd name="connsiteY12" fmla="*/ 78391 h 78390"/>
                  <a:gd name="connsiteX13" fmla="*/ 21812 w 175831"/>
                  <a:gd name="connsiteY13" fmla="*/ 78391 h 78390"/>
                  <a:gd name="connsiteX14" fmla="*/ 0 w 175831"/>
                  <a:gd name="connsiteY14" fmla="*/ 54483 h 78390"/>
                  <a:gd name="connsiteX15" fmla="*/ 0 w 175831"/>
                  <a:gd name="connsiteY15" fmla="*/ 20002 h 78390"/>
                  <a:gd name="connsiteX16" fmla="*/ 22384 w 175831"/>
                  <a:gd name="connsiteY16" fmla="*/ 0 h 78390"/>
                  <a:gd name="connsiteX17" fmla="*/ 156686 w 175831"/>
                  <a:gd name="connsiteY17" fmla="*/ 0 h 78390"/>
                  <a:gd name="connsiteX18" fmla="*/ 175832 w 175831"/>
                  <a:gd name="connsiteY18" fmla="*/ 19717 h 78390"/>
                  <a:gd name="connsiteX19" fmla="*/ 175832 w 175831"/>
                  <a:gd name="connsiteY19" fmla="*/ 56483 h 78390"/>
                  <a:gd name="connsiteX20" fmla="*/ 156591 w 175831"/>
                  <a:gd name="connsiteY20" fmla="*/ 78391 h 7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1" h="78390">
                    <a:moveTo>
                      <a:pt x="99346" y="47339"/>
                    </a:moveTo>
                    <a:lnTo>
                      <a:pt x="115824" y="47339"/>
                    </a:lnTo>
                    <a:lnTo>
                      <a:pt x="115824" y="30861"/>
                    </a:lnTo>
                    <a:lnTo>
                      <a:pt x="99346" y="30861"/>
                    </a:lnTo>
                    <a:close/>
                    <a:moveTo>
                      <a:pt x="65913" y="47339"/>
                    </a:moveTo>
                    <a:lnTo>
                      <a:pt x="82296" y="47339"/>
                    </a:lnTo>
                    <a:lnTo>
                      <a:pt x="82296" y="30861"/>
                    </a:lnTo>
                    <a:lnTo>
                      <a:pt x="65913" y="30861"/>
                    </a:lnTo>
                    <a:close/>
                    <a:moveTo>
                      <a:pt x="32481" y="47339"/>
                    </a:moveTo>
                    <a:lnTo>
                      <a:pt x="48863" y="47339"/>
                    </a:lnTo>
                    <a:lnTo>
                      <a:pt x="48863" y="30861"/>
                    </a:lnTo>
                    <a:lnTo>
                      <a:pt x="32481" y="30861"/>
                    </a:lnTo>
                    <a:close/>
                    <a:moveTo>
                      <a:pt x="156591" y="78391"/>
                    </a:moveTo>
                    <a:lnTo>
                      <a:pt x="21812" y="78391"/>
                    </a:lnTo>
                    <a:cubicBezTo>
                      <a:pt x="8573" y="78391"/>
                      <a:pt x="95" y="67342"/>
                      <a:pt x="0" y="54483"/>
                    </a:cubicBezTo>
                    <a:lnTo>
                      <a:pt x="0" y="20002"/>
                    </a:lnTo>
                    <a:cubicBezTo>
                      <a:pt x="0" y="8667"/>
                      <a:pt x="10192" y="0"/>
                      <a:pt x="22384" y="0"/>
                    </a:cubicBezTo>
                    <a:lnTo>
                      <a:pt x="156686" y="0"/>
                    </a:lnTo>
                    <a:cubicBezTo>
                      <a:pt x="168402" y="0"/>
                      <a:pt x="175832" y="8953"/>
                      <a:pt x="175832" y="19717"/>
                    </a:cubicBezTo>
                    <a:lnTo>
                      <a:pt x="175832" y="56483"/>
                    </a:lnTo>
                    <a:cubicBezTo>
                      <a:pt x="175832" y="67246"/>
                      <a:pt x="168593" y="78391"/>
                      <a:pt x="156591" y="78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B9E440F7-30A3-78D6-2508-5D55475B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38293" y="4914899"/>
              <a:ext cx="695325" cy="304800"/>
            </a:xfrm>
            <a:custGeom>
              <a:avLst/>
              <a:gdLst>
                <a:gd name="connsiteX0" fmla="*/ -1 w 695325"/>
                <a:gd name="connsiteY0" fmla="*/ -1 h 304800"/>
                <a:gd name="connsiteX1" fmla="*/ 695325 w 695325"/>
                <a:gd name="connsiteY1" fmla="*/ -1 h 304800"/>
                <a:gd name="connsiteX2" fmla="*/ 695325 w 695325"/>
                <a:gd name="connsiteY2" fmla="*/ 304800 h 304800"/>
                <a:gd name="connsiteX3" fmla="*/ -1 w 6953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304800">
                  <a:moveTo>
                    <a:pt x="-1" y="-1"/>
                  </a:moveTo>
                  <a:lnTo>
                    <a:pt x="695325" y="-1"/>
                  </a:lnTo>
                  <a:lnTo>
                    <a:pt x="6953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pic>
        <p:nvPicPr>
          <p:cNvPr id="110" name="図 109">
            <a:extLst>
              <a:ext uri="{FF2B5EF4-FFF2-40B4-BE49-F238E27FC236}">
                <a16:creationId xmlns:a16="http://schemas.microsoft.com/office/drawing/2014/main" id="{C928DEC5-24E0-D34F-3CC7-E140444251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7043" y="3162299"/>
            <a:ext cx="438150" cy="438150"/>
          </a:xfrm>
          <a:custGeom>
            <a:avLst/>
            <a:gdLst>
              <a:gd name="connsiteX0" fmla="*/ 0 w 438150"/>
              <a:gd name="connsiteY0" fmla="*/ 0 h 438150"/>
              <a:gd name="connsiteX1" fmla="*/ 438150 w 438150"/>
              <a:gd name="connsiteY1" fmla="*/ 0 h 438150"/>
              <a:gd name="connsiteX2" fmla="*/ 438150 w 438150"/>
              <a:gd name="connsiteY2" fmla="*/ 438150 h 438150"/>
              <a:gd name="connsiteX3" fmla="*/ 0 w 438150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" h="438150">
                <a:moveTo>
                  <a:pt x="0" y="0"/>
                </a:moveTo>
                <a:lnTo>
                  <a:pt x="438150" y="0"/>
                </a:lnTo>
                <a:lnTo>
                  <a:pt x="438150" y="438150"/>
                </a:lnTo>
                <a:lnTo>
                  <a:pt x="0" y="438150"/>
                </a:lnTo>
                <a:close/>
              </a:path>
            </a:pathLst>
          </a:custGeom>
        </p:spPr>
      </p:pic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A9D6552-8DB6-EC43-962B-3C81B495757C}"/>
              </a:ext>
            </a:extLst>
          </p:cNvPr>
          <p:cNvSpPr txBox="1"/>
          <p:nvPr/>
        </p:nvSpPr>
        <p:spPr>
          <a:xfrm>
            <a:off x="9828053" y="3268979"/>
            <a:ext cx="1887855" cy="23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Network Connectivity Center Hub</a:t>
            </a:r>
          </a:p>
        </p:txBody>
      </p:sp>
      <p:sp>
        <p:nvSpPr>
          <p:cNvPr id="113" name="フリーフォーム: 図形 112">
            <a:extLst>
              <a:ext uri="{FF2B5EF4-FFF2-40B4-BE49-F238E27FC236}">
                <a16:creationId xmlns:a16="http://schemas.microsoft.com/office/drawing/2014/main" id="{888D512F-7460-7775-EAD8-DA67060D5EB1}"/>
              </a:ext>
            </a:extLst>
          </p:cNvPr>
          <p:cNvSpPr/>
          <p:nvPr/>
        </p:nvSpPr>
        <p:spPr>
          <a:xfrm>
            <a:off x="9714706" y="3605212"/>
            <a:ext cx="1524000" cy="571500"/>
          </a:xfrm>
          <a:custGeom>
            <a:avLst/>
            <a:gdLst>
              <a:gd name="connsiteX0" fmla="*/ 1514475 w 1524000"/>
              <a:gd name="connsiteY0" fmla="*/ 0 h 571500"/>
              <a:gd name="connsiteX1" fmla="*/ 1524000 w 1524000"/>
              <a:gd name="connsiteY1" fmla="*/ 9525 h 571500"/>
              <a:gd name="connsiteX2" fmla="*/ 1524000 w 1524000"/>
              <a:gd name="connsiteY2" fmla="*/ 561975 h 571500"/>
              <a:gd name="connsiteX3" fmla="*/ 1514475 w 1524000"/>
              <a:gd name="connsiteY3" fmla="*/ 571500 h 571500"/>
              <a:gd name="connsiteX4" fmla="*/ 9525 w 1524000"/>
              <a:gd name="connsiteY4" fmla="*/ 571500 h 571500"/>
              <a:gd name="connsiteX5" fmla="*/ 0 w 1524000"/>
              <a:gd name="connsiteY5" fmla="*/ 561975 h 571500"/>
              <a:gd name="connsiteX6" fmla="*/ 0 w 1524000"/>
              <a:gd name="connsiteY6" fmla="*/ 9525 h 571500"/>
              <a:gd name="connsiteX7" fmla="*/ 9525 w 1524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0" h="571500">
                <a:moveTo>
                  <a:pt x="1514475" y="0"/>
                </a:moveTo>
                <a:cubicBezTo>
                  <a:pt x="1519736" y="0"/>
                  <a:pt x="1524000" y="4264"/>
                  <a:pt x="1524000" y="9525"/>
                </a:cubicBezTo>
                <a:lnTo>
                  <a:pt x="1524000" y="561975"/>
                </a:lnTo>
                <a:cubicBezTo>
                  <a:pt x="1524000" y="567236"/>
                  <a:pt x="1519736" y="571500"/>
                  <a:pt x="151447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4" name="グラフィックス 3">
            <a:extLst>
              <a:ext uri="{FF2B5EF4-FFF2-40B4-BE49-F238E27FC236}">
                <a16:creationId xmlns:a16="http://schemas.microsoft.com/office/drawing/2014/main" id="{83D6905B-8B5E-943A-6E04-D851156B6BC8}"/>
              </a:ext>
            </a:extLst>
          </p:cNvPr>
          <p:cNvGrpSpPr/>
          <p:nvPr/>
        </p:nvGrpSpPr>
        <p:grpSpPr>
          <a:xfrm>
            <a:off x="9867106" y="3752849"/>
            <a:ext cx="1209675" cy="276225"/>
            <a:chOff x="9867106" y="3752849"/>
            <a:chExt cx="1209675" cy="276225"/>
          </a:xfrm>
          <a:solidFill>
            <a:srgbClr val="000000"/>
          </a:solidFill>
        </p:grpSpPr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1934C4F5-D182-B78D-8975-D45D99466959}"/>
                </a:ext>
              </a:extLst>
            </p:cNvPr>
            <p:cNvSpPr txBox="1"/>
            <p:nvPr/>
          </p:nvSpPr>
          <p:spPr>
            <a:xfrm>
              <a:off x="10037603" y="3707129"/>
              <a:ext cx="86868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Hybrid spoke</a:t>
              </a: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E6829D01-9A8A-4B83-42E6-BEDC1776002E}"/>
                </a:ext>
              </a:extLst>
            </p:cNvPr>
            <p:cNvSpPr txBox="1"/>
            <p:nvPr/>
          </p:nvSpPr>
          <p:spPr>
            <a:xfrm>
              <a:off x="9775666" y="3840479"/>
              <a:ext cx="139255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（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ea typeface="ＭＳ ゴシック"/>
                  <a:cs typeface="Helvetica"/>
                  <a:sym typeface="Helvetica"/>
                  <a:rtl val="0"/>
                </a:rPr>
                <a:t>Cloud Interconnect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）</a:t>
              </a:r>
            </a:p>
          </p:txBody>
        </p:sp>
      </p:grp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0AE196B1-382E-BD3E-E375-D64119AA6FF2}"/>
              </a:ext>
            </a:extLst>
          </p:cNvPr>
          <p:cNvSpPr/>
          <p:nvPr/>
        </p:nvSpPr>
        <p:spPr>
          <a:xfrm>
            <a:off x="13143706" y="3890962"/>
            <a:ext cx="809625" cy="1363408"/>
          </a:xfrm>
          <a:custGeom>
            <a:avLst/>
            <a:gdLst>
              <a:gd name="connsiteX0" fmla="*/ 0 w 809625"/>
              <a:gd name="connsiteY0" fmla="*/ 0 h 1363408"/>
              <a:gd name="connsiteX1" fmla="*/ 285750 w 809625"/>
              <a:gd name="connsiteY1" fmla="*/ 0 h 1363408"/>
              <a:gd name="connsiteX2" fmla="*/ 285750 w 809625"/>
              <a:gd name="connsiteY2" fmla="*/ 1363409 h 1363408"/>
              <a:gd name="connsiteX3" fmla="*/ 809625 w 809625"/>
              <a:gd name="connsiteY3" fmla="*/ 1362075 h 136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625" h="1363408">
                <a:moveTo>
                  <a:pt x="0" y="0"/>
                </a:moveTo>
                <a:lnTo>
                  <a:pt x="285750" y="0"/>
                </a:lnTo>
                <a:lnTo>
                  <a:pt x="285750" y="1363409"/>
                </a:lnTo>
                <a:lnTo>
                  <a:pt x="809625" y="1362075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9" name="フリーフォーム: 図形 118">
            <a:extLst>
              <a:ext uri="{FF2B5EF4-FFF2-40B4-BE49-F238E27FC236}">
                <a16:creationId xmlns:a16="http://schemas.microsoft.com/office/drawing/2014/main" id="{DC6631A9-1956-3CAC-8187-29B885868D30}"/>
              </a:ext>
            </a:extLst>
          </p:cNvPr>
          <p:cNvSpPr/>
          <p:nvPr/>
        </p:nvSpPr>
        <p:spPr>
          <a:xfrm>
            <a:off x="11619706" y="3605212"/>
            <a:ext cx="1524000" cy="571500"/>
          </a:xfrm>
          <a:custGeom>
            <a:avLst/>
            <a:gdLst>
              <a:gd name="connsiteX0" fmla="*/ 1514475 w 1524000"/>
              <a:gd name="connsiteY0" fmla="*/ 0 h 571500"/>
              <a:gd name="connsiteX1" fmla="*/ 1524000 w 1524000"/>
              <a:gd name="connsiteY1" fmla="*/ 9525 h 571500"/>
              <a:gd name="connsiteX2" fmla="*/ 1524000 w 1524000"/>
              <a:gd name="connsiteY2" fmla="*/ 561975 h 571500"/>
              <a:gd name="connsiteX3" fmla="*/ 1514475 w 1524000"/>
              <a:gd name="connsiteY3" fmla="*/ 571500 h 571500"/>
              <a:gd name="connsiteX4" fmla="*/ 9525 w 1524000"/>
              <a:gd name="connsiteY4" fmla="*/ 571500 h 571500"/>
              <a:gd name="connsiteX5" fmla="*/ 0 w 1524000"/>
              <a:gd name="connsiteY5" fmla="*/ 561975 h 571500"/>
              <a:gd name="connsiteX6" fmla="*/ 0 w 1524000"/>
              <a:gd name="connsiteY6" fmla="*/ 9525 h 571500"/>
              <a:gd name="connsiteX7" fmla="*/ 9525 w 1524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0" h="571500">
                <a:moveTo>
                  <a:pt x="1514475" y="0"/>
                </a:moveTo>
                <a:cubicBezTo>
                  <a:pt x="1519735" y="0"/>
                  <a:pt x="1524000" y="4264"/>
                  <a:pt x="1524000" y="9525"/>
                </a:cubicBezTo>
                <a:lnTo>
                  <a:pt x="1524000" y="561975"/>
                </a:lnTo>
                <a:cubicBezTo>
                  <a:pt x="1524000" y="567236"/>
                  <a:pt x="1519735" y="571500"/>
                  <a:pt x="151447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018628A-8395-0E09-4C2D-95569FDDA4FD}"/>
              </a:ext>
            </a:extLst>
          </p:cNvPr>
          <p:cNvSpPr txBox="1"/>
          <p:nvPr/>
        </p:nvSpPr>
        <p:spPr>
          <a:xfrm>
            <a:off x="11994991" y="3773804"/>
            <a:ext cx="763905" cy="23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VPC spoke</a:t>
            </a:r>
          </a:p>
        </p:txBody>
      </p:sp>
      <p:sp>
        <p:nvSpPr>
          <p:cNvPr id="122" name="フリーフォーム: 図形 121">
            <a:extLst>
              <a:ext uri="{FF2B5EF4-FFF2-40B4-BE49-F238E27FC236}">
                <a16:creationId xmlns:a16="http://schemas.microsoft.com/office/drawing/2014/main" id="{91D90FB9-970B-95D0-4C21-73706E6008CB}"/>
              </a:ext>
            </a:extLst>
          </p:cNvPr>
          <p:cNvSpPr/>
          <p:nvPr/>
        </p:nvSpPr>
        <p:spPr>
          <a:xfrm>
            <a:off x="13905706" y="4367212"/>
            <a:ext cx="1524000" cy="2952750"/>
          </a:xfrm>
          <a:custGeom>
            <a:avLst/>
            <a:gdLst>
              <a:gd name="connsiteX0" fmla="*/ 0 w 1524000"/>
              <a:gd name="connsiteY0" fmla="*/ 0 h 2952750"/>
              <a:gd name="connsiteX1" fmla="*/ 1524000 w 1524000"/>
              <a:gd name="connsiteY1" fmla="*/ 0 h 2952750"/>
              <a:gd name="connsiteX2" fmla="*/ 1524000 w 1524000"/>
              <a:gd name="connsiteY2" fmla="*/ 2952750 h 2952750"/>
              <a:gd name="connsiteX3" fmla="*/ 0 w 1524000"/>
              <a:gd name="connsiteY3" fmla="*/ 295275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2952750">
                <a:moveTo>
                  <a:pt x="0" y="0"/>
                </a:moveTo>
                <a:lnTo>
                  <a:pt x="1524000" y="0"/>
                </a:lnTo>
                <a:lnTo>
                  <a:pt x="1524000" y="2952750"/>
                </a:lnTo>
                <a:lnTo>
                  <a:pt x="0" y="29527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979870ED-8F95-3831-B22C-A15D387263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19993" y="4433887"/>
            <a:ext cx="1504950" cy="466725"/>
          </a:xfrm>
          <a:custGeom>
            <a:avLst/>
            <a:gdLst>
              <a:gd name="connsiteX0" fmla="*/ -1 w 1504950"/>
              <a:gd name="connsiteY0" fmla="*/ -1 h 466725"/>
              <a:gd name="connsiteX1" fmla="*/ 1504950 w 1504950"/>
              <a:gd name="connsiteY1" fmla="*/ -1 h 466725"/>
              <a:gd name="connsiteX2" fmla="*/ 1504950 w 1504950"/>
              <a:gd name="connsiteY2" fmla="*/ 466725 h 466725"/>
              <a:gd name="connsiteX3" fmla="*/ -1 w 1504950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950" h="466725">
                <a:moveTo>
                  <a:pt x="-1" y="-1"/>
                </a:moveTo>
                <a:lnTo>
                  <a:pt x="1504950" y="-1"/>
                </a:lnTo>
                <a:lnTo>
                  <a:pt x="1504950" y="466725"/>
                </a:lnTo>
                <a:lnTo>
                  <a:pt x="-1" y="466725"/>
                </a:lnTo>
                <a:close/>
              </a:path>
            </a:pathLst>
          </a:custGeom>
        </p:spPr>
      </p:pic>
      <p:sp>
        <p:nvSpPr>
          <p:cNvPr id="125" name="フリーフォーム: 図形 124">
            <a:extLst>
              <a:ext uri="{FF2B5EF4-FFF2-40B4-BE49-F238E27FC236}">
                <a16:creationId xmlns:a16="http://schemas.microsoft.com/office/drawing/2014/main" id="{72221234-0B38-6A1F-65B5-CFF7DBD51AF7}"/>
              </a:ext>
            </a:extLst>
          </p:cNvPr>
          <p:cNvSpPr/>
          <p:nvPr/>
        </p:nvSpPr>
        <p:spPr>
          <a:xfrm>
            <a:off x="13953331" y="4967287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5" y="571500"/>
                  <a:pt x="141922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26" name="グラフィックス 3">
            <a:extLst>
              <a:ext uri="{FF2B5EF4-FFF2-40B4-BE49-F238E27FC236}">
                <a16:creationId xmlns:a16="http://schemas.microsoft.com/office/drawing/2014/main" id="{BC7D4D01-4AD8-8D31-F09A-9F265C132554}"/>
              </a:ext>
            </a:extLst>
          </p:cNvPr>
          <p:cNvGrpSpPr/>
          <p:nvPr/>
        </p:nvGrpSpPr>
        <p:grpSpPr>
          <a:xfrm>
            <a:off x="14091443" y="5105399"/>
            <a:ext cx="1181100" cy="314325"/>
            <a:chOff x="14091443" y="5105399"/>
            <a:chExt cx="1181100" cy="314325"/>
          </a:xfrm>
        </p:grpSpPr>
        <p:grpSp>
          <p:nvGrpSpPr>
            <p:cNvPr id="127" name="グラフィックス 3">
              <a:extLst>
                <a:ext uri="{FF2B5EF4-FFF2-40B4-BE49-F238E27FC236}">
                  <a16:creationId xmlns:a16="http://schemas.microsoft.com/office/drawing/2014/main" id="{FA28ECC6-C585-4FD2-E7D8-5DAA64EAE98A}"/>
                </a:ext>
              </a:extLst>
            </p:cNvPr>
            <p:cNvGrpSpPr/>
            <p:nvPr/>
          </p:nvGrpSpPr>
          <p:grpSpPr>
            <a:xfrm>
              <a:off x="14091443" y="5105399"/>
              <a:ext cx="285750" cy="285750"/>
              <a:chOff x="14091443" y="5105399"/>
              <a:chExt cx="285750" cy="285750"/>
            </a:xfrm>
          </p:grpSpPr>
          <p:sp>
            <p:nvSpPr>
              <p:cNvPr id="128" name="フリーフォーム: 図形 127">
                <a:extLst>
                  <a:ext uri="{FF2B5EF4-FFF2-40B4-BE49-F238E27FC236}">
                    <a16:creationId xmlns:a16="http://schemas.microsoft.com/office/drawing/2014/main" id="{ECB0C07F-F008-41B0-4C04-34467A1A478B}"/>
                  </a:ext>
                </a:extLst>
              </p:cNvPr>
              <p:cNvSpPr/>
              <p:nvPr/>
            </p:nvSpPr>
            <p:spPr>
              <a:xfrm>
                <a:off x="14291468" y="5105399"/>
                <a:ext cx="85725" cy="85725"/>
              </a:xfrm>
              <a:custGeom>
                <a:avLst/>
                <a:gdLst>
                  <a:gd name="connsiteX0" fmla="*/ 1238 w 85725"/>
                  <a:gd name="connsiteY0" fmla="*/ 324 h 85725"/>
                  <a:gd name="connsiteX1" fmla="*/ 86963 w 85725"/>
                  <a:gd name="connsiteY1" fmla="*/ 324 h 85725"/>
                  <a:gd name="connsiteX2" fmla="*/ 86963 w 85725"/>
                  <a:gd name="connsiteY2" fmla="*/ 86049 h 85725"/>
                  <a:gd name="connsiteX3" fmla="*/ 1238 w 85725"/>
                  <a:gd name="connsiteY3" fmla="*/ 86049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38" y="324"/>
                    </a:moveTo>
                    <a:lnTo>
                      <a:pt x="86963" y="324"/>
                    </a:lnTo>
                    <a:lnTo>
                      <a:pt x="86963" y="86049"/>
                    </a:lnTo>
                    <a:lnTo>
                      <a:pt x="1238" y="86049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29" name="フリーフォーム: 図形 128">
                <a:extLst>
                  <a:ext uri="{FF2B5EF4-FFF2-40B4-BE49-F238E27FC236}">
                    <a16:creationId xmlns:a16="http://schemas.microsoft.com/office/drawing/2014/main" id="{6DB86659-8A67-BD01-2ACF-E8BF0F484673}"/>
                  </a:ext>
                </a:extLst>
              </p:cNvPr>
              <p:cNvSpPr/>
              <p:nvPr/>
            </p:nvSpPr>
            <p:spPr>
              <a:xfrm>
                <a:off x="14334331" y="5105399"/>
                <a:ext cx="42862" cy="85725"/>
              </a:xfrm>
              <a:custGeom>
                <a:avLst/>
                <a:gdLst>
                  <a:gd name="connsiteX0" fmla="*/ 1239 w 42862"/>
                  <a:gd name="connsiteY0" fmla="*/ 324 h 85725"/>
                  <a:gd name="connsiteX1" fmla="*/ 44101 w 42862"/>
                  <a:gd name="connsiteY1" fmla="*/ 324 h 85725"/>
                  <a:gd name="connsiteX2" fmla="*/ 44101 w 42862"/>
                  <a:gd name="connsiteY2" fmla="*/ 86049 h 85725"/>
                  <a:gd name="connsiteX3" fmla="*/ 1239 w 42862"/>
                  <a:gd name="connsiteY3" fmla="*/ 86049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39" y="324"/>
                    </a:moveTo>
                    <a:lnTo>
                      <a:pt x="44101" y="324"/>
                    </a:lnTo>
                    <a:lnTo>
                      <a:pt x="44101" y="86049"/>
                    </a:lnTo>
                    <a:lnTo>
                      <a:pt x="1239" y="86049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0" name="フリーフォーム: 図形 129">
                <a:extLst>
                  <a:ext uri="{FF2B5EF4-FFF2-40B4-BE49-F238E27FC236}">
                    <a16:creationId xmlns:a16="http://schemas.microsoft.com/office/drawing/2014/main" id="{00FA39C4-A114-7B15-6C87-44D234007FCD}"/>
                  </a:ext>
                </a:extLst>
              </p:cNvPr>
              <p:cNvSpPr/>
              <p:nvPr/>
            </p:nvSpPr>
            <p:spPr>
              <a:xfrm>
                <a:off x="14291468" y="5305424"/>
                <a:ext cx="85725" cy="85725"/>
              </a:xfrm>
              <a:custGeom>
                <a:avLst/>
                <a:gdLst>
                  <a:gd name="connsiteX0" fmla="*/ 1238 w 85725"/>
                  <a:gd name="connsiteY0" fmla="*/ 331 h 85725"/>
                  <a:gd name="connsiteX1" fmla="*/ 86963 w 85725"/>
                  <a:gd name="connsiteY1" fmla="*/ 331 h 85725"/>
                  <a:gd name="connsiteX2" fmla="*/ 86963 w 85725"/>
                  <a:gd name="connsiteY2" fmla="*/ 86056 h 85725"/>
                  <a:gd name="connsiteX3" fmla="*/ 1238 w 85725"/>
                  <a:gd name="connsiteY3" fmla="*/ 8605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38" y="331"/>
                    </a:moveTo>
                    <a:lnTo>
                      <a:pt x="86963" y="331"/>
                    </a:lnTo>
                    <a:lnTo>
                      <a:pt x="86963" y="86056"/>
                    </a:lnTo>
                    <a:lnTo>
                      <a:pt x="1238" y="8605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1" name="フリーフォーム: 図形 130">
                <a:extLst>
                  <a:ext uri="{FF2B5EF4-FFF2-40B4-BE49-F238E27FC236}">
                    <a16:creationId xmlns:a16="http://schemas.microsoft.com/office/drawing/2014/main" id="{3AD4E1C7-5594-9FA9-79AA-E67D5D7229B4}"/>
                  </a:ext>
                </a:extLst>
              </p:cNvPr>
              <p:cNvSpPr/>
              <p:nvPr/>
            </p:nvSpPr>
            <p:spPr>
              <a:xfrm>
                <a:off x="14334331" y="5305424"/>
                <a:ext cx="42862" cy="85725"/>
              </a:xfrm>
              <a:custGeom>
                <a:avLst/>
                <a:gdLst>
                  <a:gd name="connsiteX0" fmla="*/ 1239 w 42862"/>
                  <a:gd name="connsiteY0" fmla="*/ 331 h 85725"/>
                  <a:gd name="connsiteX1" fmla="*/ 44101 w 42862"/>
                  <a:gd name="connsiteY1" fmla="*/ 331 h 85725"/>
                  <a:gd name="connsiteX2" fmla="*/ 44101 w 42862"/>
                  <a:gd name="connsiteY2" fmla="*/ 86056 h 85725"/>
                  <a:gd name="connsiteX3" fmla="*/ 1239 w 42862"/>
                  <a:gd name="connsiteY3" fmla="*/ 8605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39" y="331"/>
                    </a:moveTo>
                    <a:lnTo>
                      <a:pt x="44101" y="331"/>
                    </a:lnTo>
                    <a:lnTo>
                      <a:pt x="44101" y="86056"/>
                    </a:lnTo>
                    <a:lnTo>
                      <a:pt x="1239" y="8605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2" name="フリーフォーム: 図形 131">
                <a:extLst>
                  <a:ext uri="{FF2B5EF4-FFF2-40B4-BE49-F238E27FC236}">
                    <a16:creationId xmlns:a16="http://schemas.microsoft.com/office/drawing/2014/main" id="{37B98121-3570-EE71-B006-414F1423FFC0}"/>
                  </a:ext>
                </a:extLst>
              </p:cNvPr>
              <p:cNvSpPr/>
              <p:nvPr/>
            </p:nvSpPr>
            <p:spPr>
              <a:xfrm>
                <a:off x="14091443" y="5105399"/>
                <a:ext cx="85725" cy="85725"/>
              </a:xfrm>
              <a:custGeom>
                <a:avLst/>
                <a:gdLst>
                  <a:gd name="connsiteX0" fmla="*/ 1231 w 85725"/>
                  <a:gd name="connsiteY0" fmla="*/ 324 h 85725"/>
                  <a:gd name="connsiteX1" fmla="*/ 86956 w 85725"/>
                  <a:gd name="connsiteY1" fmla="*/ 324 h 85725"/>
                  <a:gd name="connsiteX2" fmla="*/ 86956 w 85725"/>
                  <a:gd name="connsiteY2" fmla="*/ 86049 h 85725"/>
                  <a:gd name="connsiteX3" fmla="*/ 1231 w 85725"/>
                  <a:gd name="connsiteY3" fmla="*/ 86049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31" y="324"/>
                    </a:moveTo>
                    <a:lnTo>
                      <a:pt x="86956" y="324"/>
                    </a:lnTo>
                    <a:lnTo>
                      <a:pt x="86956" y="86049"/>
                    </a:lnTo>
                    <a:lnTo>
                      <a:pt x="1231" y="86049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3" name="フリーフォーム: 図形 132">
                <a:extLst>
                  <a:ext uri="{FF2B5EF4-FFF2-40B4-BE49-F238E27FC236}">
                    <a16:creationId xmlns:a16="http://schemas.microsoft.com/office/drawing/2014/main" id="{807A933A-D0F4-E5C3-9BEB-DC8602E6CFE8}"/>
                  </a:ext>
                </a:extLst>
              </p:cNvPr>
              <p:cNvSpPr/>
              <p:nvPr/>
            </p:nvSpPr>
            <p:spPr>
              <a:xfrm>
                <a:off x="14134306" y="5105399"/>
                <a:ext cx="42862" cy="85725"/>
              </a:xfrm>
              <a:custGeom>
                <a:avLst/>
                <a:gdLst>
                  <a:gd name="connsiteX0" fmla="*/ 1232 w 42862"/>
                  <a:gd name="connsiteY0" fmla="*/ 324 h 85725"/>
                  <a:gd name="connsiteX1" fmla="*/ 44094 w 42862"/>
                  <a:gd name="connsiteY1" fmla="*/ 324 h 85725"/>
                  <a:gd name="connsiteX2" fmla="*/ 44094 w 42862"/>
                  <a:gd name="connsiteY2" fmla="*/ 86049 h 85725"/>
                  <a:gd name="connsiteX3" fmla="*/ 1232 w 42862"/>
                  <a:gd name="connsiteY3" fmla="*/ 86049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1232" y="324"/>
                    </a:moveTo>
                    <a:lnTo>
                      <a:pt x="44094" y="324"/>
                    </a:lnTo>
                    <a:lnTo>
                      <a:pt x="44094" y="86049"/>
                    </a:lnTo>
                    <a:lnTo>
                      <a:pt x="1232" y="86049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34" name="フリーフォーム: 図形 133">
                <a:extLst>
                  <a:ext uri="{FF2B5EF4-FFF2-40B4-BE49-F238E27FC236}">
                    <a16:creationId xmlns:a16="http://schemas.microsoft.com/office/drawing/2014/main" id="{2C027536-FE76-1B51-569D-8B06A7B3BB6B}"/>
                  </a:ext>
                </a:extLst>
              </p:cNvPr>
              <p:cNvSpPr/>
              <p:nvPr/>
            </p:nvSpPr>
            <p:spPr>
              <a:xfrm>
                <a:off x="14091443" y="5305424"/>
                <a:ext cx="85725" cy="85725"/>
              </a:xfrm>
              <a:custGeom>
                <a:avLst/>
                <a:gdLst>
                  <a:gd name="connsiteX0" fmla="*/ 1231 w 85725"/>
                  <a:gd name="connsiteY0" fmla="*/ 331 h 85725"/>
                  <a:gd name="connsiteX1" fmla="*/ 86956 w 85725"/>
                  <a:gd name="connsiteY1" fmla="*/ 331 h 85725"/>
                  <a:gd name="connsiteX2" fmla="*/ 86956 w 85725"/>
                  <a:gd name="connsiteY2" fmla="*/ 86056 h 85725"/>
                  <a:gd name="connsiteX3" fmla="*/ 1231 w 85725"/>
                  <a:gd name="connsiteY3" fmla="*/ 8605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1231" y="331"/>
                    </a:moveTo>
                    <a:lnTo>
                      <a:pt x="86956" y="331"/>
                    </a:lnTo>
                    <a:lnTo>
                      <a:pt x="86956" y="86056"/>
                    </a:lnTo>
                    <a:lnTo>
                      <a:pt x="1231" y="8605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35" name="グラフィックス 3">
                <a:extLst>
                  <a:ext uri="{FF2B5EF4-FFF2-40B4-BE49-F238E27FC236}">
                    <a16:creationId xmlns:a16="http://schemas.microsoft.com/office/drawing/2014/main" id="{5491944D-D1D2-F9CF-2F1D-7BAD3D2A1C51}"/>
                  </a:ext>
                </a:extLst>
              </p:cNvPr>
              <p:cNvGrpSpPr/>
              <p:nvPr/>
            </p:nvGrpSpPr>
            <p:grpSpPr>
              <a:xfrm>
                <a:off x="14120018" y="5133974"/>
                <a:ext cx="228600" cy="257175"/>
                <a:chOff x="14120018" y="5133974"/>
                <a:chExt cx="228600" cy="257175"/>
              </a:xfrm>
              <a:solidFill>
                <a:srgbClr val="669DF6"/>
              </a:solidFill>
            </p:grpSpPr>
            <p:sp>
              <p:nvSpPr>
                <p:cNvPr id="136" name="フリーフォーム: 図形 135">
                  <a:extLst>
                    <a:ext uri="{FF2B5EF4-FFF2-40B4-BE49-F238E27FC236}">
                      <a16:creationId xmlns:a16="http://schemas.microsoft.com/office/drawing/2014/main" id="{C3069613-0BC3-CDD2-1B86-C93731F26144}"/>
                    </a:ext>
                  </a:extLst>
                </p:cNvPr>
                <p:cNvSpPr/>
                <p:nvPr/>
              </p:nvSpPr>
              <p:spPr>
                <a:xfrm>
                  <a:off x="14134306" y="5133974"/>
                  <a:ext cx="157162" cy="257175"/>
                </a:xfrm>
                <a:custGeom>
                  <a:avLst/>
                  <a:gdLst>
                    <a:gd name="connsiteX0" fmla="*/ 1234 w 157162"/>
                    <a:gd name="connsiteY0" fmla="*/ 171778 h 257175"/>
                    <a:gd name="connsiteX1" fmla="*/ 44096 w 157162"/>
                    <a:gd name="connsiteY1" fmla="*/ 171778 h 257175"/>
                    <a:gd name="connsiteX2" fmla="*/ 44096 w 157162"/>
                    <a:gd name="connsiteY2" fmla="*/ 257503 h 257175"/>
                    <a:gd name="connsiteX3" fmla="*/ 1234 w 157162"/>
                    <a:gd name="connsiteY3" fmla="*/ 257503 h 257175"/>
                    <a:gd name="connsiteX4" fmla="*/ 44096 w 157162"/>
                    <a:gd name="connsiteY4" fmla="*/ 328 h 257175"/>
                    <a:gd name="connsiteX5" fmla="*/ 158396 w 157162"/>
                    <a:gd name="connsiteY5" fmla="*/ 328 h 257175"/>
                    <a:gd name="connsiteX6" fmla="*/ 158396 w 157162"/>
                    <a:gd name="connsiteY6" fmla="*/ 28903 h 257175"/>
                    <a:gd name="connsiteX7" fmla="*/ 44096 w 157162"/>
                    <a:gd name="connsiteY7" fmla="*/ 28903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1234" y="171778"/>
                      </a:moveTo>
                      <a:lnTo>
                        <a:pt x="44096" y="171778"/>
                      </a:lnTo>
                      <a:lnTo>
                        <a:pt x="44096" y="257503"/>
                      </a:lnTo>
                      <a:lnTo>
                        <a:pt x="1234" y="257503"/>
                      </a:lnTo>
                      <a:close/>
                      <a:moveTo>
                        <a:pt x="44096" y="328"/>
                      </a:moveTo>
                      <a:lnTo>
                        <a:pt x="158396" y="328"/>
                      </a:lnTo>
                      <a:lnTo>
                        <a:pt x="158396" y="28903"/>
                      </a:lnTo>
                      <a:lnTo>
                        <a:pt x="44096" y="28903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37" name="フリーフォーム: 図形 136">
                  <a:extLst>
                    <a:ext uri="{FF2B5EF4-FFF2-40B4-BE49-F238E27FC236}">
                      <a16:creationId xmlns:a16="http://schemas.microsoft.com/office/drawing/2014/main" id="{C0FD4060-BB86-8422-5D29-D168A0A94920}"/>
                    </a:ext>
                  </a:extLst>
                </p:cNvPr>
                <p:cNvSpPr/>
                <p:nvPr/>
              </p:nvSpPr>
              <p:spPr>
                <a:xfrm>
                  <a:off x="14120018" y="5191124"/>
                  <a:ext cx="228600" cy="171450"/>
                </a:xfrm>
                <a:custGeom>
                  <a:avLst/>
                  <a:gdLst>
                    <a:gd name="connsiteX0" fmla="*/ 58385 w 228600"/>
                    <a:gd name="connsiteY0" fmla="*/ 143204 h 171450"/>
                    <a:gd name="connsiteX1" fmla="*/ 172685 w 228600"/>
                    <a:gd name="connsiteY1" fmla="*/ 143204 h 171450"/>
                    <a:gd name="connsiteX2" fmla="*/ 172685 w 228600"/>
                    <a:gd name="connsiteY2" fmla="*/ 171779 h 171450"/>
                    <a:gd name="connsiteX3" fmla="*/ 58385 w 228600"/>
                    <a:gd name="connsiteY3" fmla="*/ 171779 h 171450"/>
                    <a:gd name="connsiteX4" fmla="*/ 201260 w 228600"/>
                    <a:gd name="connsiteY4" fmla="*/ 329 h 171450"/>
                    <a:gd name="connsiteX5" fmla="*/ 229835 w 228600"/>
                    <a:gd name="connsiteY5" fmla="*/ 329 h 171450"/>
                    <a:gd name="connsiteX6" fmla="*/ 229835 w 228600"/>
                    <a:gd name="connsiteY6" fmla="*/ 114629 h 171450"/>
                    <a:gd name="connsiteX7" fmla="*/ 201260 w 228600"/>
                    <a:gd name="connsiteY7" fmla="*/ 114629 h 171450"/>
                    <a:gd name="connsiteX8" fmla="*/ 1235 w 228600"/>
                    <a:gd name="connsiteY8" fmla="*/ 329 h 171450"/>
                    <a:gd name="connsiteX9" fmla="*/ 29810 w 228600"/>
                    <a:gd name="connsiteY9" fmla="*/ 329 h 171450"/>
                    <a:gd name="connsiteX10" fmla="*/ 29810 w 228600"/>
                    <a:gd name="connsiteY10" fmla="*/ 114629 h 171450"/>
                    <a:gd name="connsiteX11" fmla="*/ 1235 w 228600"/>
                    <a:gd name="connsiteY11" fmla="*/ 114629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8385" y="143204"/>
                      </a:moveTo>
                      <a:lnTo>
                        <a:pt x="172685" y="143204"/>
                      </a:lnTo>
                      <a:lnTo>
                        <a:pt x="172685" y="171779"/>
                      </a:lnTo>
                      <a:lnTo>
                        <a:pt x="58385" y="171779"/>
                      </a:lnTo>
                      <a:close/>
                      <a:moveTo>
                        <a:pt x="201260" y="329"/>
                      </a:moveTo>
                      <a:lnTo>
                        <a:pt x="229835" y="329"/>
                      </a:lnTo>
                      <a:lnTo>
                        <a:pt x="229835" y="114629"/>
                      </a:lnTo>
                      <a:lnTo>
                        <a:pt x="201260" y="114629"/>
                      </a:lnTo>
                      <a:close/>
                      <a:moveTo>
                        <a:pt x="1235" y="329"/>
                      </a:moveTo>
                      <a:lnTo>
                        <a:pt x="29810" y="329"/>
                      </a:lnTo>
                      <a:lnTo>
                        <a:pt x="29810" y="114629"/>
                      </a:lnTo>
                      <a:lnTo>
                        <a:pt x="1235" y="114629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38" name="フリーフォーム: 図形 137">
                <a:extLst>
                  <a:ext uri="{FF2B5EF4-FFF2-40B4-BE49-F238E27FC236}">
                    <a16:creationId xmlns:a16="http://schemas.microsoft.com/office/drawing/2014/main" id="{05DD459B-2AF9-EAFA-1184-8C2D03352D30}"/>
                  </a:ext>
                </a:extLst>
              </p:cNvPr>
              <p:cNvSpPr/>
              <p:nvPr/>
            </p:nvSpPr>
            <p:spPr>
              <a:xfrm>
                <a:off x="14120018" y="5133974"/>
                <a:ext cx="228600" cy="228600"/>
              </a:xfrm>
              <a:custGeom>
                <a:avLst/>
                <a:gdLst>
                  <a:gd name="connsiteX0" fmla="*/ 1235 w 228600"/>
                  <a:gd name="connsiteY0" fmla="*/ 57478 h 228600"/>
                  <a:gd name="connsiteX1" fmla="*/ 29810 w 228600"/>
                  <a:gd name="connsiteY1" fmla="*/ 57478 h 228600"/>
                  <a:gd name="connsiteX2" fmla="*/ 29810 w 228600"/>
                  <a:gd name="connsiteY2" fmla="*/ 86053 h 228600"/>
                  <a:gd name="connsiteX3" fmla="*/ 1235 w 228600"/>
                  <a:gd name="connsiteY3" fmla="*/ 86053 h 228600"/>
                  <a:gd name="connsiteX4" fmla="*/ 201260 w 228600"/>
                  <a:gd name="connsiteY4" fmla="*/ 57478 h 228600"/>
                  <a:gd name="connsiteX5" fmla="*/ 229835 w 228600"/>
                  <a:gd name="connsiteY5" fmla="*/ 57478 h 228600"/>
                  <a:gd name="connsiteX6" fmla="*/ 229835 w 228600"/>
                  <a:gd name="connsiteY6" fmla="*/ 86053 h 228600"/>
                  <a:gd name="connsiteX7" fmla="*/ 201260 w 228600"/>
                  <a:gd name="connsiteY7" fmla="*/ 86053 h 228600"/>
                  <a:gd name="connsiteX8" fmla="*/ 58385 w 228600"/>
                  <a:gd name="connsiteY8" fmla="*/ 328 h 228600"/>
                  <a:gd name="connsiteX9" fmla="*/ 86960 w 228600"/>
                  <a:gd name="connsiteY9" fmla="*/ 328 h 228600"/>
                  <a:gd name="connsiteX10" fmla="*/ 86960 w 228600"/>
                  <a:gd name="connsiteY10" fmla="*/ 28903 h 228600"/>
                  <a:gd name="connsiteX11" fmla="*/ 58385 w 228600"/>
                  <a:gd name="connsiteY11" fmla="*/ 28903 h 228600"/>
                  <a:gd name="connsiteX12" fmla="*/ 58385 w 228600"/>
                  <a:gd name="connsiteY12" fmla="*/ 200353 h 228600"/>
                  <a:gd name="connsiteX13" fmla="*/ 86960 w 228600"/>
                  <a:gd name="connsiteY13" fmla="*/ 200353 h 228600"/>
                  <a:gd name="connsiteX14" fmla="*/ 86960 w 228600"/>
                  <a:gd name="connsiteY14" fmla="*/ 228928 h 228600"/>
                  <a:gd name="connsiteX15" fmla="*/ 58385 w 228600"/>
                  <a:gd name="connsiteY15" fmla="*/ 228928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1235" y="57478"/>
                    </a:moveTo>
                    <a:lnTo>
                      <a:pt x="29810" y="57478"/>
                    </a:lnTo>
                    <a:lnTo>
                      <a:pt x="29810" y="86053"/>
                    </a:lnTo>
                    <a:lnTo>
                      <a:pt x="1235" y="86053"/>
                    </a:lnTo>
                    <a:close/>
                    <a:moveTo>
                      <a:pt x="201260" y="57478"/>
                    </a:moveTo>
                    <a:lnTo>
                      <a:pt x="229835" y="57478"/>
                    </a:lnTo>
                    <a:lnTo>
                      <a:pt x="229835" y="86053"/>
                    </a:lnTo>
                    <a:lnTo>
                      <a:pt x="201260" y="86053"/>
                    </a:lnTo>
                    <a:close/>
                    <a:moveTo>
                      <a:pt x="58385" y="328"/>
                    </a:moveTo>
                    <a:lnTo>
                      <a:pt x="86960" y="328"/>
                    </a:lnTo>
                    <a:lnTo>
                      <a:pt x="86960" y="28903"/>
                    </a:lnTo>
                    <a:lnTo>
                      <a:pt x="58385" y="28903"/>
                    </a:lnTo>
                    <a:close/>
                    <a:moveTo>
                      <a:pt x="58385" y="200353"/>
                    </a:moveTo>
                    <a:lnTo>
                      <a:pt x="86960" y="200353"/>
                    </a:lnTo>
                    <a:lnTo>
                      <a:pt x="86960" y="228928"/>
                    </a:lnTo>
                    <a:lnTo>
                      <a:pt x="58385" y="228928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39" name="図 138">
              <a:extLst>
                <a:ext uri="{FF2B5EF4-FFF2-40B4-BE49-F238E27FC236}">
                  <a16:creationId xmlns:a16="http://schemas.microsoft.com/office/drawing/2014/main" id="{97B975F7-1469-A7FD-229B-A8CEA9B9D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86743" y="5114924"/>
              <a:ext cx="685800" cy="304800"/>
            </a:xfrm>
            <a:custGeom>
              <a:avLst/>
              <a:gdLst>
                <a:gd name="connsiteX0" fmla="*/ -1 w 685800"/>
                <a:gd name="connsiteY0" fmla="*/ -1 h 304800"/>
                <a:gd name="connsiteX1" fmla="*/ 685800 w 685800"/>
                <a:gd name="connsiteY1" fmla="*/ -1 h 304800"/>
                <a:gd name="connsiteX2" fmla="*/ 685800 w 685800"/>
                <a:gd name="connsiteY2" fmla="*/ 304800 h 304800"/>
                <a:gd name="connsiteX3" fmla="*/ -1 w 6858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304800">
                  <a:moveTo>
                    <a:pt x="-1" y="-1"/>
                  </a:moveTo>
                  <a:lnTo>
                    <a:pt x="685800" y="-1"/>
                  </a:lnTo>
                  <a:lnTo>
                    <a:pt x="6858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580A4AFC-49A8-9DA8-10B9-D7059CFD23F9}"/>
              </a:ext>
            </a:extLst>
          </p:cNvPr>
          <p:cNvSpPr/>
          <p:nvPr/>
        </p:nvSpPr>
        <p:spPr>
          <a:xfrm>
            <a:off x="9619456" y="4367212"/>
            <a:ext cx="3143250" cy="2952750"/>
          </a:xfrm>
          <a:custGeom>
            <a:avLst/>
            <a:gdLst>
              <a:gd name="connsiteX0" fmla="*/ 3133725 w 3143250"/>
              <a:gd name="connsiteY0" fmla="*/ 0 h 2952750"/>
              <a:gd name="connsiteX1" fmla="*/ 3143250 w 3143250"/>
              <a:gd name="connsiteY1" fmla="*/ 9525 h 2952750"/>
              <a:gd name="connsiteX2" fmla="*/ 3143250 w 3143250"/>
              <a:gd name="connsiteY2" fmla="*/ 2943225 h 2952750"/>
              <a:gd name="connsiteX3" fmla="*/ 3133725 w 3143250"/>
              <a:gd name="connsiteY3" fmla="*/ 2952750 h 2952750"/>
              <a:gd name="connsiteX4" fmla="*/ 9525 w 3143250"/>
              <a:gd name="connsiteY4" fmla="*/ 2952750 h 2952750"/>
              <a:gd name="connsiteX5" fmla="*/ 0 w 3143250"/>
              <a:gd name="connsiteY5" fmla="*/ 2943225 h 2952750"/>
              <a:gd name="connsiteX6" fmla="*/ 0 w 3143250"/>
              <a:gd name="connsiteY6" fmla="*/ 9525 h 2952750"/>
              <a:gd name="connsiteX7" fmla="*/ 9525 w 3143250"/>
              <a:gd name="connsiteY7" fmla="*/ 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3250" h="2952750">
                <a:moveTo>
                  <a:pt x="3133725" y="0"/>
                </a:moveTo>
                <a:cubicBezTo>
                  <a:pt x="3138985" y="0"/>
                  <a:pt x="3143250" y="4264"/>
                  <a:pt x="3143250" y="9525"/>
                </a:cubicBezTo>
                <a:lnTo>
                  <a:pt x="3143250" y="2943225"/>
                </a:lnTo>
                <a:cubicBezTo>
                  <a:pt x="3143250" y="2948486"/>
                  <a:pt x="3138985" y="2952750"/>
                  <a:pt x="3133725" y="2952750"/>
                </a:cubicBezTo>
                <a:lnTo>
                  <a:pt x="9525" y="2952750"/>
                </a:lnTo>
                <a:cubicBezTo>
                  <a:pt x="4264" y="2952750"/>
                  <a:pt x="0" y="2948486"/>
                  <a:pt x="0" y="29432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2" name="グラフィックス 3">
            <a:extLst>
              <a:ext uri="{FF2B5EF4-FFF2-40B4-BE49-F238E27FC236}">
                <a16:creationId xmlns:a16="http://schemas.microsoft.com/office/drawing/2014/main" id="{CBB8A320-A430-DA80-5E69-C8CFB5EA36D5}"/>
              </a:ext>
            </a:extLst>
          </p:cNvPr>
          <p:cNvGrpSpPr/>
          <p:nvPr/>
        </p:nvGrpSpPr>
        <p:grpSpPr>
          <a:xfrm>
            <a:off x="12582873" y="6810374"/>
            <a:ext cx="1550289" cy="66675"/>
            <a:chOff x="12582873" y="6810374"/>
            <a:chExt cx="1550289" cy="66675"/>
          </a:xfrm>
        </p:grpSpPr>
        <p:sp>
          <p:nvSpPr>
            <p:cNvPr id="143" name="フリーフォーム: 図形 142">
              <a:extLst>
                <a:ext uri="{FF2B5EF4-FFF2-40B4-BE49-F238E27FC236}">
                  <a16:creationId xmlns:a16="http://schemas.microsoft.com/office/drawing/2014/main" id="{95DAD6D6-4126-E07E-60C2-D9447AD2E818}"/>
                </a:ext>
              </a:extLst>
            </p:cNvPr>
            <p:cNvSpPr/>
            <p:nvPr/>
          </p:nvSpPr>
          <p:spPr>
            <a:xfrm>
              <a:off x="12632880" y="6843712"/>
              <a:ext cx="1450276" cy="9525"/>
            </a:xfrm>
            <a:custGeom>
              <a:avLst/>
              <a:gdLst>
                <a:gd name="connsiteX0" fmla="*/ 0 w 1450276"/>
                <a:gd name="connsiteY0" fmla="*/ 0 h 9525"/>
                <a:gd name="connsiteX1" fmla="*/ 1450277 w 145027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0276" h="9525">
                  <a:moveTo>
                    <a:pt x="0" y="0"/>
                  </a:moveTo>
                  <a:lnTo>
                    <a:pt x="1450277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4" name="フリーフォーム: 図形 143">
              <a:extLst>
                <a:ext uri="{FF2B5EF4-FFF2-40B4-BE49-F238E27FC236}">
                  <a16:creationId xmlns:a16="http://schemas.microsoft.com/office/drawing/2014/main" id="{792A73DD-D366-87A5-8F32-03F1AE33812D}"/>
                </a:ext>
              </a:extLst>
            </p:cNvPr>
            <p:cNvSpPr/>
            <p:nvPr/>
          </p:nvSpPr>
          <p:spPr>
            <a:xfrm>
              <a:off x="12582873" y="6810374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66675 w 66675"/>
                <a:gd name="connsiteY1" fmla="*/ 0 h 66675"/>
                <a:gd name="connsiteX2" fmla="*/ 50006 w 66675"/>
                <a:gd name="connsiteY2" fmla="*/ 33338 h 66675"/>
                <a:gd name="connsiteX3" fmla="*/ 66675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lnTo>
                    <a:pt x="66675" y="0"/>
                  </a:lnTo>
                  <a:lnTo>
                    <a:pt x="50006" y="33338"/>
                  </a:lnTo>
                  <a:lnTo>
                    <a:pt x="66675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5" name="フリーフォーム: 図形 144">
              <a:extLst>
                <a:ext uri="{FF2B5EF4-FFF2-40B4-BE49-F238E27FC236}">
                  <a16:creationId xmlns:a16="http://schemas.microsoft.com/office/drawing/2014/main" id="{B4590579-8DB4-37AB-D8AB-A07C62300EF4}"/>
                </a:ext>
              </a:extLst>
            </p:cNvPr>
            <p:cNvSpPr/>
            <p:nvPr/>
          </p:nvSpPr>
          <p:spPr>
            <a:xfrm>
              <a:off x="14066488" y="6810374"/>
              <a:ext cx="66675" cy="66675"/>
            </a:xfrm>
            <a:custGeom>
              <a:avLst/>
              <a:gdLst>
                <a:gd name="connsiteX0" fmla="*/ 66675 w 66675"/>
                <a:gd name="connsiteY0" fmla="*/ 33338 h 66675"/>
                <a:gd name="connsiteX1" fmla="*/ 0 w 66675"/>
                <a:gd name="connsiteY1" fmla="*/ 66675 h 66675"/>
                <a:gd name="connsiteX2" fmla="*/ 16669 w 66675"/>
                <a:gd name="connsiteY2" fmla="*/ 33338 h 66675"/>
                <a:gd name="connsiteX3" fmla="*/ 0 w 66675"/>
                <a:gd name="connsiteY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66675" y="33338"/>
                  </a:moveTo>
                  <a:lnTo>
                    <a:pt x="0" y="66675"/>
                  </a:lnTo>
                  <a:lnTo>
                    <a:pt x="16669" y="3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46" name="図 145">
            <a:extLst>
              <a:ext uri="{FF2B5EF4-FFF2-40B4-BE49-F238E27FC236}">
                <a16:creationId xmlns:a16="http://schemas.microsoft.com/office/drawing/2014/main" id="{B1929013-38A0-8A0D-0C3A-B51DA473DD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034168" y="6729412"/>
            <a:ext cx="609600" cy="273843"/>
          </a:xfrm>
          <a:custGeom>
            <a:avLst/>
            <a:gdLst>
              <a:gd name="connsiteX0" fmla="*/ -1 w 609600"/>
              <a:gd name="connsiteY0" fmla="*/ -1 h 273843"/>
              <a:gd name="connsiteX1" fmla="*/ 609600 w 609600"/>
              <a:gd name="connsiteY1" fmla="*/ -1 h 273843"/>
              <a:gd name="connsiteX2" fmla="*/ 609600 w 609600"/>
              <a:gd name="connsiteY2" fmla="*/ 273843 h 273843"/>
              <a:gd name="connsiteX3" fmla="*/ -1 w 609600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73843">
                <a:moveTo>
                  <a:pt x="-1" y="-1"/>
                </a:moveTo>
                <a:lnTo>
                  <a:pt x="609600" y="-1"/>
                </a:lnTo>
                <a:lnTo>
                  <a:pt x="609600" y="273843"/>
                </a:lnTo>
                <a:lnTo>
                  <a:pt x="-1" y="273843"/>
                </a:lnTo>
                <a:close/>
              </a:path>
            </a:pathLst>
          </a:custGeom>
        </p:spPr>
      </p:pic>
      <p:sp>
        <p:nvSpPr>
          <p:cNvPr id="148" name="フリーフォーム: 図形 147">
            <a:extLst>
              <a:ext uri="{FF2B5EF4-FFF2-40B4-BE49-F238E27FC236}">
                <a16:creationId xmlns:a16="http://schemas.microsoft.com/office/drawing/2014/main" id="{3352983D-23C8-CDE3-BDBE-9BEE51A9C1A5}"/>
              </a:ext>
            </a:extLst>
          </p:cNvPr>
          <p:cNvSpPr/>
          <p:nvPr/>
        </p:nvSpPr>
        <p:spPr>
          <a:xfrm>
            <a:off x="11524456" y="655796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6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9" name="グラフィックス 3">
            <a:extLst>
              <a:ext uri="{FF2B5EF4-FFF2-40B4-BE49-F238E27FC236}">
                <a16:creationId xmlns:a16="http://schemas.microsoft.com/office/drawing/2014/main" id="{BC7A14AB-C96E-942B-8420-B55BE30B34AB}"/>
              </a:ext>
            </a:extLst>
          </p:cNvPr>
          <p:cNvGrpSpPr/>
          <p:nvPr/>
        </p:nvGrpSpPr>
        <p:grpSpPr>
          <a:xfrm>
            <a:off x="11662568" y="6696074"/>
            <a:ext cx="790575" cy="314325"/>
            <a:chOff x="11662568" y="6696074"/>
            <a:chExt cx="790575" cy="314325"/>
          </a:xfrm>
        </p:grpSpPr>
        <p:grpSp>
          <p:nvGrpSpPr>
            <p:cNvPr id="150" name="グラフィックス 3">
              <a:extLst>
                <a:ext uri="{FF2B5EF4-FFF2-40B4-BE49-F238E27FC236}">
                  <a16:creationId xmlns:a16="http://schemas.microsoft.com/office/drawing/2014/main" id="{7A78881D-812E-2587-0650-6EA5B9796A2A}"/>
                </a:ext>
              </a:extLst>
            </p:cNvPr>
            <p:cNvGrpSpPr/>
            <p:nvPr/>
          </p:nvGrpSpPr>
          <p:grpSpPr>
            <a:xfrm>
              <a:off x="11662568" y="6696074"/>
              <a:ext cx="285750" cy="285750"/>
              <a:chOff x="11662568" y="6696074"/>
              <a:chExt cx="285750" cy="285750"/>
            </a:xfrm>
          </p:grpSpPr>
          <p:sp>
            <p:nvSpPr>
              <p:cNvPr id="151" name="フリーフォーム: 図形 150">
                <a:extLst>
                  <a:ext uri="{FF2B5EF4-FFF2-40B4-BE49-F238E27FC236}">
                    <a16:creationId xmlns:a16="http://schemas.microsoft.com/office/drawing/2014/main" id="{66527F62-4E50-489B-D3DE-8A88D74652CD}"/>
                  </a:ext>
                </a:extLst>
              </p:cNvPr>
              <p:cNvSpPr/>
              <p:nvPr/>
            </p:nvSpPr>
            <p:spPr>
              <a:xfrm>
                <a:off x="11791156" y="6781799"/>
                <a:ext cx="28575" cy="142875"/>
              </a:xfrm>
              <a:custGeom>
                <a:avLst/>
                <a:gdLst>
                  <a:gd name="connsiteX0" fmla="*/ 980 w 28575"/>
                  <a:gd name="connsiteY0" fmla="*/ 495 h 142875"/>
                  <a:gd name="connsiteX1" fmla="*/ 29555 w 28575"/>
                  <a:gd name="connsiteY1" fmla="*/ 495 h 142875"/>
                  <a:gd name="connsiteX2" fmla="*/ 29555 w 28575"/>
                  <a:gd name="connsiteY2" fmla="*/ 143370 h 142875"/>
                  <a:gd name="connsiteX3" fmla="*/ 980 w 28575"/>
                  <a:gd name="connsiteY3" fmla="*/ 14337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42875">
                    <a:moveTo>
                      <a:pt x="980" y="495"/>
                    </a:moveTo>
                    <a:lnTo>
                      <a:pt x="29555" y="495"/>
                    </a:lnTo>
                    <a:lnTo>
                      <a:pt x="29555" y="143370"/>
                    </a:lnTo>
                    <a:lnTo>
                      <a:pt x="980" y="14337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2" name="フリーフォーム: 図形 151">
                <a:extLst>
                  <a:ext uri="{FF2B5EF4-FFF2-40B4-BE49-F238E27FC236}">
                    <a16:creationId xmlns:a16="http://schemas.microsoft.com/office/drawing/2014/main" id="{95DC07A6-02E5-36DB-CF9F-1FA6620886AE}"/>
                  </a:ext>
                </a:extLst>
              </p:cNvPr>
              <p:cNvSpPr/>
              <p:nvPr/>
            </p:nvSpPr>
            <p:spPr>
              <a:xfrm>
                <a:off x="11662568" y="6938962"/>
                <a:ext cx="285750" cy="28575"/>
              </a:xfrm>
              <a:custGeom>
                <a:avLst/>
                <a:gdLst>
                  <a:gd name="connsiteX0" fmla="*/ 286730 w 285750"/>
                  <a:gd name="connsiteY0" fmla="*/ 499 h 28575"/>
                  <a:gd name="connsiteX1" fmla="*/ 980 w 285750"/>
                  <a:gd name="connsiteY1" fmla="*/ 499 h 28575"/>
                  <a:gd name="connsiteX2" fmla="*/ 980 w 285750"/>
                  <a:gd name="connsiteY2" fmla="*/ 29074 h 28575"/>
                  <a:gd name="connsiteX3" fmla="*/ 286730 w 285750"/>
                  <a:gd name="connsiteY3" fmla="*/ 290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28575">
                    <a:moveTo>
                      <a:pt x="286730" y="499"/>
                    </a:moveTo>
                    <a:lnTo>
                      <a:pt x="980" y="499"/>
                    </a:lnTo>
                    <a:lnTo>
                      <a:pt x="980" y="29074"/>
                    </a:lnTo>
                    <a:lnTo>
                      <a:pt x="286730" y="2907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3" name="フリーフォーム: 図形 152">
                <a:extLst>
                  <a:ext uri="{FF2B5EF4-FFF2-40B4-BE49-F238E27FC236}">
                    <a16:creationId xmlns:a16="http://schemas.microsoft.com/office/drawing/2014/main" id="{1ECCB30D-95D9-0D20-CB3A-AAB3F16857B2}"/>
                  </a:ext>
                </a:extLst>
              </p:cNvPr>
              <p:cNvSpPr/>
              <p:nvPr/>
            </p:nvSpPr>
            <p:spPr>
              <a:xfrm>
                <a:off x="11662568" y="6696074"/>
                <a:ext cx="285750" cy="285750"/>
              </a:xfrm>
              <a:custGeom>
                <a:avLst/>
                <a:gdLst>
                  <a:gd name="connsiteX0" fmla="*/ 172430 w 285750"/>
                  <a:gd name="connsiteY0" fmla="*/ 229095 h 285750"/>
                  <a:gd name="connsiteX1" fmla="*/ 115280 w 285750"/>
                  <a:gd name="connsiteY1" fmla="*/ 229095 h 285750"/>
                  <a:gd name="connsiteX2" fmla="*/ 115280 w 285750"/>
                  <a:gd name="connsiteY2" fmla="*/ 286245 h 285750"/>
                  <a:gd name="connsiteX3" fmla="*/ 172430 w 285750"/>
                  <a:gd name="connsiteY3" fmla="*/ 286245 h 285750"/>
                  <a:gd name="connsiteX4" fmla="*/ 980 w 285750"/>
                  <a:gd name="connsiteY4" fmla="*/ 495 h 285750"/>
                  <a:gd name="connsiteX5" fmla="*/ 286730 w 285750"/>
                  <a:gd name="connsiteY5" fmla="*/ 495 h 285750"/>
                  <a:gd name="connsiteX6" fmla="*/ 286730 w 285750"/>
                  <a:gd name="connsiteY6" fmla="*/ 86220 h 285750"/>
                  <a:gd name="connsiteX7" fmla="*/ 980 w 285750"/>
                  <a:gd name="connsiteY7" fmla="*/ 8622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285750">
                    <a:moveTo>
                      <a:pt x="172430" y="229095"/>
                    </a:moveTo>
                    <a:lnTo>
                      <a:pt x="115280" y="229095"/>
                    </a:lnTo>
                    <a:lnTo>
                      <a:pt x="115280" y="286245"/>
                    </a:lnTo>
                    <a:lnTo>
                      <a:pt x="172430" y="286245"/>
                    </a:lnTo>
                    <a:close/>
                    <a:moveTo>
                      <a:pt x="980" y="495"/>
                    </a:moveTo>
                    <a:lnTo>
                      <a:pt x="286730" y="495"/>
                    </a:lnTo>
                    <a:lnTo>
                      <a:pt x="286730" y="86220"/>
                    </a:lnTo>
                    <a:lnTo>
                      <a:pt x="980" y="8622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4" name="フリーフォーム: 図形 153">
                <a:extLst>
                  <a:ext uri="{FF2B5EF4-FFF2-40B4-BE49-F238E27FC236}">
                    <a16:creationId xmlns:a16="http://schemas.microsoft.com/office/drawing/2014/main" id="{6D3B5F8A-A321-2A20-FB93-F6ACDFE74940}"/>
                  </a:ext>
                </a:extLst>
              </p:cNvPr>
              <p:cNvSpPr/>
              <p:nvPr/>
            </p:nvSpPr>
            <p:spPr>
              <a:xfrm>
                <a:off x="11805443" y="6696074"/>
                <a:ext cx="142875" cy="85725"/>
              </a:xfrm>
              <a:custGeom>
                <a:avLst/>
                <a:gdLst>
                  <a:gd name="connsiteX0" fmla="*/ 982 w 142875"/>
                  <a:gd name="connsiteY0" fmla="*/ 491 h 85725"/>
                  <a:gd name="connsiteX1" fmla="*/ 143857 w 142875"/>
                  <a:gd name="connsiteY1" fmla="*/ 491 h 85725"/>
                  <a:gd name="connsiteX2" fmla="*/ 143857 w 142875"/>
                  <a:gd name="connsiteY2" fmla="*/ 86216 h 85725"/>
                  <a:gd name="connsiteX3" fmla="*/ 982 w 142875"/>
                  <a:gd name="connsiteY3" fmla="*/ 8621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982" y="491"/>
                    </a:moveTo>
                    <a:lnTo>
                      <a:pt x="143857" y="491"/>
                    </a:lnTo>
                    <a:lnTo>
                      <a:pt x="143857" y="86216"/>
                    </a:lnTo>
                    <a:lnTo>
                      <a:pt x="982" y="8621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5" name="フリーフォーム: 図形 154">
                <a:extLst>
                  <a:ext uri="{FF2B5EF4-FFF2-40B4-BE49-F238E27FC236}">
                    <a16:creationId xmlns:a16="http://schemas.microsoft.com/office/drawing/2014/main" id="{6B7F8EFE-0CF3-AE9E-5A17-B59F531CC5FA}"/>
                  </a:ext>
                </a:extLst>
              </p:cNvPr>
              <p:cNvSpPr/>
              <p:nvPr/>
            </p:nvSpPr>
            <p:spPr>
              <a:xfrm>
                <a:off x="11691143" y="6724649"/>
                <a:ext cx="28575" cy="28575"/>
              </a:xfrm>
              <a:custGeom>
                <a:avLst/>
                <a:gdLst>
                  <a:gd name="connsiteX0" fmla="*/ 976 w 28575"/>
                  <a:gd name="connsiteY0" fmla="*/ 491 h 28575"/>
                  <a:gd name="connsiteX1" fmla="*/ 29551 w 28575"/>
                  <a:gd name="connsiteY1" fmla="*/ 491 h 28575"/>
                  <a:gd name="connsiteX2" fmla="*/ 29551 w 28575"/>
                  <a:gd name="connsiteY2" fmla="*/ 29066 h 28575"/>
                  <a:gd name="connsiteX3" fmla="*/ 976 w 28575"/>
                  <a:gd name="connsiteY3" fmla="*/ 2906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76" y="491"/>
                    </a:moveTo>
                    <a:lnTo>
                      <a:pt x="29551" y="491"/>
                    </a:lnTo>
                    <a:lnTo>
                      <a:pt x="29551" y="29066"/>
                    </a:lnTo>
                    <a:lnTo>
                      <a:pt x="976" y="29066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6" name="フリーフォーム: 図形 155">
                <a:extLst>
                  <a:ext uri="{FF2B5EF4-FFF2-40B4-BE49-F238E27FC236}">
                    <a16:creationId xmlns:a16="http://schemas.microsoft.com/office/drawing/2014/main" id="{73ED23C5-67BE-4AC6-4BDA-6CEB4CD29E2A}"/>
                  </a:ext>
                </a:extLst>
              </p:cNvPr>
              <p:cNvSpPr/>
              <p:nvPr/>
            </p:nvSpPr>
            <p:spPr>
              <a:xfrm>
                <a:off x="11662568" y="6810374"/>
                <a:ext cx="285750" cy="85725"/>
              </a:xfrm>
              <a:custGeom>
                <a:avLst/>
                <a:gdLst>
                  <a:gd name="connsiteX0" fmla="*/ 980 w 285750"/>
                  <a:gd name="connsiteY0" fmla="*/ 495 h 85725"/>
                  <a:gd name="connsiteX1" fmla="*/ 286730 w 285750"/>
                  <a:gd name="connsiteY1" fmla="*/ 495 h 85725"/>
                  <a:gd name="connsiteX2" fmla="*/ 286730 w 285750"/>
                  <a:gd name="connsiteY2" fmla="*/ 86220 h 85725"/>
                  <a:gd name="connsiteX3" fmla="*/ 980 w 285750"/>
                  <a:gd name="connsiteY3" fmla="*/ 8622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85725">
                    <a:moveTo>
                      <a:pt x="980" y="495"/>
                    </a:moveTo>
                    <a:lnTo>
                      <a:pt x="286730" y="495"/>
                    </a:lnTo>
                    <a:lnTo>
                      <a:pt x="286730" y="86220"/>
                    </a:lnTo>
                    <a:lnTo>
                      <a:pt x="980" y="8622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7" name="フリーフォーム: 図形 156">
                <a:extLst>
                  <a:ext uri="{FF2B5EF4-FFF2-40B4-BE49-F238E27FC236}">
                    <a16:creationId xmlns:a16="http://schemas.microsoft.com/office/drawing/2014/main" id="{EBFA4F45-01EE-6899-0194-609944C211FA}"/>
                  </a:ext>
                </a:extLst>
              </p:cNvPr>
              <p:cNvSpPr/>
              <p:nvPr/>
            </p:nvSpPr>
            <p:spPr>
              <a:xfrm>
                <a:off x="11805443" y="6810374"/>
                <a:ext cx="142875" cy="85725"/>
              </a:xfrm>
              <a:custGeom>
                <a:avLst/>
                <a:gdLst>
                  <a:gd name="connsiteX0" fmla="*/ 982 w 142875"/>
                  <a:gd name="connsiteY0" fmla="*/ 495 h 85725"/>
                  <a:gd name="connsiteX1" fmla="*/ 143857 w 142875"/>
                  <a:gd name="connsiteY1" fmla="*/ 495 h 85725"/>
                  <a:gd name="connsiteX2" fmla="*/ 143857 w 142875"/>
                  <a:gd name="connsiteY2" fmla="*/ 86220 h 85725"/>
                  <a:gd name="connsiteX3" fmla="*/ 982 w 142875"/>
                  <a:gd name="connsiteY3" fmla="*/ 8622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982" y="495"/>
                    </a:moveTo>
                    <a:lnTo>
                      <a:pt x="143857" y="495"/>
                    </a:lnTo>
                    <a:lnTo>
                      <a:pt x="143857" y="86220"/>
                    </a:lnTo>
                    <a:lnTo>
                      <a:pt x="982" y="86220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58" name="フリーフォーム: 図形 157">
                <a:extLst>
                  <a:ext uri="{FF2B5EF4-FFF2-40B4-BE49-F238E27FC236}">
                    <a16:creationId xmlns:a16="http://schemas.microsoft.com/office/drawing/2014/main" id="{DE1717F3-273E-6AEA-4C79-A121A06373BD}"/>
                  </a:ext>
                </a:extLst>
              </p:cNvPr>
              <p:cNvSpPr/>
              <p:nvPr/>
            </p:nvSpPr>
            <p:spPr>
              <a:xfrm>
                <a:off x="11691143" y="6838949"/>
                <a:ext cx="28575" cy="28575"/>
              </a:xfrm>
              <a:custGeom>
                <a:avLst/>
                <a:gdLst>
                  <a:gd name="connsiteX0" fmla="*/ 976 w 28575"/>
                  <a:gd name="connsiteY0" fmla="*/ 495 h 28575"/>
                  <a:gd name="connsiteX1" fmla="*/ 29551 w 28575"/>
                  <a:gd name="connsiteY1" fmla="*/ 495 h 28575"/>
                  <a:gd name="connsiteX2" fmla="*/ 29551 w 28575"/>
                  <a:gd name="connsiteY2" fmla="*/ 29070 h 28575"/>
                  <a:gd name="connsiteX3" fmla="*/ 976 w 28575"/>
                  <a:gd name="connsiteY3" fmla="*/ 2907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976" y="495"/>
                    </a:moveTo>
                    <a:lnTo>
                      <a:pt x="29551" y="495"/>
                    </a:lnTo>
                    <a:lnTo>
                      <a:pt x="29551" y="29070"/>
                    </a:lnTo>
                    <a:lnTo>
                      <a:pt x="976" y="29070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59" name="図 158">
              <a:extLst>
                <a:ext uri="{FF2B5EF4-FFF2-40B4-BE49-F238E27FC236}">
                  <a16:creationId xmlns:a16="http://schemas.microsoft.com/office/drawing/2014/main" id="{8F879CC3-A565-8C96-D6D3-531BD09D6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157868" y="6705599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161" name="フリーフォーム: 図形 160">
            <a:extLst>
              <a:ext uri="{FF2B5EF4-FFF2-40B4-BE49-F238E27FC236}">
                <a16:creationId xmlns:a16="http://schemas.microsoft.com/office/drawing/2014/main" id="{C6ACD993-9D58-9F29-6B5C-9E2468D6A3D6}"/>
              </a:ext>
            </a:extLst>
          </p:cNvPr>
          <p:cNvSpPr/>
          <p:nvPr/>
        </p:nvSpPr>
        <p:spPr>
          <a:xfrm>
            <a:off x="11333956" y="436721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5" y="0"/>
                  <a:pt x="1428750" y="4264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5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62" name="グラフィックス 3">
            <a:extLst>
              <a:ext uri="{FF2B5EF4-FFF2-40B4-BE49-F238E27FC236}">
                <a16:creationId xmlns:a16="http://schemas.microsoft.com/office/drawing/2014/main" id="{5BBD530F-5B7F-30E0-D9E7-6B7A6A72C5A5}"/>
              </a:ext>
            </a:extLst>
          </p:cNvPr>
          <p:cNvGrpSpPr/>
          <p:nvPr/>
        </p:nvGrpSpPr>
        <p:grpSpPr>
          <a:xfrm>
            <a:off x="11472068" y="4505324"/>
            <a:ext cx="1152525" cy="285750"/>
            <a:chOff x="11472068" y="4505324"/>
            <a:chExt cx="1152525" cy="285750"/>
          </a:xfrm>
        </p:grpSpPr>
        <p:grpSp>
          <p:nvGrpSpPr>
            <p:cNvPr id="163" name="グラフィックス 3">
              <a:extLst>
                <a:ext uri="{FF2B5EF4-FFF2-40B4-BE49-F238E27FC236}">
                  <a16:creationId xmlns:a16="http://schemas.microsoft.com/office/drawing/2014/main" id="{C9BE8559-A1CB-C2B6-94E0-6F4951638D4B}"/>
                </a:ext>
              </a:extLst>
            </p:cNvPr>
            <p:cNvGrpSpPr/>
            <p:nvPr/>
          </p:nvGrpSpPr>
          <p:grpSpPr>
            <a:xfrm>
              <a:off x="11472068" y="4505324"/>
              <a:ext cx="285750" cy="285750"/>
              <a:chOff x="11472068" y="4505324"/>
              <a:chExt cx="285750" cy="285750"/>
            </a:xfrm>
          </p:grpSpPr>
          <p:sp>
            <p:nvSpPr>
              <p:cNvPr id="164" name="フリーフォーム: 図形 163">
                <a:extLst>
                  <a:ext uri="{FF2B5EF4-FFF2-40B4-BE49-F238E27FC236}">
                    <a16:creationId xmlns:a16="http://schemas.microsoft.com/office/drawing/2014/main" id="{8D241647-C961-F65D-6F4B-8A6CB65415A6}"/>
                  </a:ext>
                </a:extLst>
              </p:cNvPr>
              <p:cNvSpPr/>
              <p:nvPr/>
            </p:nvSpPr>
            <p:spPr>
              <a:xfrm>
                <a:off x="11672093" y="4505324"/>
                <a:ext cx="85725" cy="85725"/>
              </a:xfrm>
              <a:custGeom>
                <a:avLst/>
                <a:gdLst>
                  <a:gd name="connsiteX0" fmla="*/ 963 w 85725"/>
                  <a:gd name="connsiteY0" fmla="*/ 261 h 85725"/>
                  <a:gd name="connsiteX1" fmla="*/ 86688 w 85725"/>
                  <a:gd name="connsiteY1" fmla="*/ 261 h 85725"/>
                  <a:gd name="connsiteX2" fmla="*/ 86688 w 85725"/>
                  <a:gd name="connsiteY2" fmla="*/ 85986 h 85725"/>
                  <a:gd name="connsiteX3" fmla="*/ 963 w 85725"/>
                  <a:gd name="connsiteY3" fmla="*/ 8598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963" y="261"/>
                    </a:moveTo>
                    <a:lnTo>
                      <a:pt x="86688" y="261"/>
                    </a:lnTo>
                    <a:lnTo>
                      <a:pt x="86688" y="85986"/>
                    </a:lnTo>
                    <a:lnTo>
                      <a:pt x="963" y="8598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5" name="フリーフォーム: 図形 164">
                <a:extLst>
                  <a:ext uri="{FF2B5EF4-FFF2-40B4-BE49-F238E27FC236}">
                    <a16:creationId xmlns:a16="http://schemas.microsoft.com/office/drawing/2014/main" id="{1F7C844F-6BF3-B99D-FB57-531F3D2251BF}"/>
                  </a:ext>
                </a:extLst>
              </p:cNvPr>
              <p:cNvSpPr/>
              <p:nvPr/>
            </p:nvSpPr>
            <p:spPr>
              <a:xfrm>
                <a:off x="11714956" y="4505324"/>
                <a:ext cx="42862" cy="85725"/>
              </a:xfrm>
              <a:custGeom>
                <a:avLst/>
                <a:gdLst>
                  <a:gd name="connsiteX0" fmla="*/ 964 w 42862"/>
                  <a:gd name="connsiteY0" fmla="*/ 261 h 85725"/>
                  <a:gd name="connsiteX1" fmla="*/ 43826 w 42862"/>
                  <a:gd name="connsiteY1" fmla="*/ 261 h 85725"/>
                  <a:gd name="connsiteX2" fmla="*/ 43826 w 42862"/>
                  <a:gd name="connsiteY2" fmla="*/ 85986 h 85725"/>
                  <a:gd name="connsiteX3" fmla="*/ 964 w 42862"/>
                  <a:gd name="connsiteY3" fmla="*/ 8598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964" y="261"/>
                    </a:moveTo>
                    <a:lnTo>
                      <a:pt x="43826" y="261"/>
                    </a:lnTo>
                    <a:lnTo>
                      <a:pt x="43826" y="85986"/>
                    </a:lnTo>
                    <a:lnTo>
                      <a:pt x="964" y="8598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6" name="フリーフォーム: 図形 165">
                <a:extLst>
                  <a:ext uri="{FF2B5EF4-FFF2-40B4-BE49-F238E27FC236}">
                    <a16:creationId xmlns:a16="http://schemas.microsoft.com/office/drawing/2014/main" id="{05B56D88-8EE2-E925-F250-65AC701838DD}"/>
                  </a:ext>
                </a:extLst>
              </p:cNvPr>
              <p:cNvSpPr/>
              <p:nvPr/>
            </p:nvSpPr>
            <p:spPr>
              <a:xfrm>
                <a:off x="11672093" y="4705349"/>
                <a:ext cx="85725" cy="85725"/>
              </a:xfrm>
              <a:custGeom>
                <a:avLst/>
                <a:gdLst>
                  <a:gd name="connsiteX0" fmla="*/ 963 w 85725"/>
                  <a:gd name="connsiteY0" fmla="*/ 268 h 85725"/>
                  <a:gd name="connsiteX1" fmla="*/ 86688 w 85725"/>
                  <a:gd name="connsiteY1" fmla="*/ 268 h 85725"/>
                  <a:gd name="connsiteX2" fmla="*/ 86688 w 85725"/>
                  <a:gd name="connsiteY2" fmla="*/ 85993 h 85725"/>
                  <a:gd name="connsiteX3" fmla="*/ 963 w 85725"/>
                  <a:gd name="connsiteY3" fmla="*/ 8599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963" y="268"/>
                    </a:moveTo>
                    <a:lnTo>
                      <a:pt x="86688" y="268"/>
                    </a:lnTo>
                    <a:lnTo>
                      <a:pt x="86688" y="85993"/>
                    </a:lnTo>
                    <a:lnTo>
                      <a:pt x="963" y="8599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7" name="フリーフォーム: 図形 166">
                <a:extLst>
                  <a:ext uri="{FF2B5EF4-FFF2-40B4-BE49-F238E27FC236}">
                    <a16:creationId xmlns:a16="http://schemas.microsoft.com/office/drawing/2014/main" id="{ED52856C-8C4D-1C4F-44FF-A65BDFAF1157}"/>
                  </a:ext>
                </a:extLst>
              </p:cNvPr>
              <p:cNvSpPr/>
              <p:nvPr/>
            </p:nvSpPr>
            <p:spPr>
              <a:xfrm>
                <a:off x="11714956" y="4705349"/>
                <a:ext cx="42862" cy="85725"/>
              </a:xfrm>
              <a:custGeom>
                <a:avLst/>
                <a:gdLst>
                  <a:gd name="connsiteX0" fmla="*/ 964 w 42862"/>
                  <a:gd name="connsiteY0" fmla="*/ 268 h 85725"/>
                  <a:gd name="connsiteX1" fmla="*/ 43826 w 42862"/>
                  <a:gd name="connsiteY1" fmla="*/ 268 h 85725"/>
                  <a:gd name="connsiteX2" fmla="*/ 43826 w 42862"/>
                  <a:gd name="connsiteY2" fmla="*/ 85993 h 85725"/>
                  <a:gd name="connsiteX3" fmla="*/ 964 w 42862"/>
                  <a:gd name="connsiteY3" fmla="*/ 8599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964" y="268"/>
                    </a:moveTo>
                    <a:lnTo>
                      <a:pt x="43826" y="268"/>
                    </a:lnTo>
                    <a:lnTo>
                      <a:pt x="43826" y="85993"/>
                    </a:lnTo>
                    <a:lnTo>
                      <a:pt x="964" y="85993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8" name="フリーフォーム: 図形 167">
                <a:extLst>
                  <a:ext uri="{FF2B5EF4-FFF2-40B4-BE49-F238E27FC236}">
                    <a16:creationId xmlns:a16="http://schemas.microsoft.com/office/drawing/2014/main" id="{23144039-4ED8-1026-A5CB-3D32FAA96F34}"/>
                  </a:ext>
                </a:extLst>
              </p:cNvPr>
              <p:cNvSpPr/>
              <p:nvPr/>
            </p:nvSpPr>
            <p:spPr>
              <a:xfrm>
                <a:off x="11472068" y="4505324"/>
                <a:ext cx="85725" cy="85725"/>
              </a:xfrm>
              <a:custGeom>
                <a:avLst/>
                <a:gdLst>
                  <a:gd name="connsiteX0" fmla="*/ 956 w 85725"/>
                  <a:gd name="connsiteY0" fmla="*/ 261 h 85725"/>
                  <a:gd name="connsiteX1" fmla="*/ 86681 w 85725"/>
                  <a:gd name="connsiteY1" fmla="*/ 261 h 85725"/>
                  <a:gd name="connsiteX2" fmla="*/ 86681 w 85725"/>
                  <a:gd name="connsiteY2" fmla="*/ 85986 h 85725"/>
                  <a:gd name="connsiteX3" fmla="*/ 956 w 85725"/>
                  <a:gd name="connsiteY3" fmla="*/ 8598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956" y="261"/>
                    </a:moveTo>
                    <a:lnTo>
                      <a:pt x="86681" y="261"/>
                    </a:lnTo>
                    <a:lnTo>
                      <a:pt x="86681" y="85986"/>
                    </a:lnTo>
                    <a:lnTo>
                      <a:pt x="956" y="8598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69" name="フリーフォーム: 図形 168">
                <a:extLst>
                  <a:ext uri="{FF2B5EF4-FFF2-40B4-BE49-F238E27FC236}">
                    <a16:creationId xmlns:a16="http://schemas.microsoft.com/office/drawing/2014/main" id="{F686B01D-EA1E-A1FA-CEF9-165480DC914F}"/>
                  </a:ext>
                </a:extLst>
              </p:cNvPr>
              <p:cNvSpPr/>
              <p:nvPr/>
            </p:nvSpPr>
            <p:spPr>
              <a:xfrm>
                <a:off x="11514931" y="4505324"/>
                <a:ext cx="42862" cy="85725"/>
              </a:xfrm>
              <a:custGeom>
                <a:avLst/>
                <a:gdLst>
                  <a:gd name="connsiteX0" fmla="*/ 957 w 42862"/>
                  <a:gd name="connsiteY0" fmla="*/ 261 h 85725"/>
                  <a:gd name="connsiteX1" fmla="*/ 43819 w 42862"/>
                  <a:gd name="connsiteY1" fmla="*/ 261 h 85725"/>
                  <a:gd name="connsiteX2" fmla="*/ 43819 w 42862"/>
                  <a:gd name="connsiteY2" fmla="*/ 85986 h 85725"/>
                  <a:gd name="connsiteX3" fmla="*/ 957 w 42862"/>
                  <a:gd name="connsiteY3" fmla="*/ 8598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" h="85725">
                    <a:moveTo>
                      <a:pt x="957" y="261"/>
                    </a:moveTo>
                    <a:lnTo>
                      <a:pt x="43819" y="261"/>
                    </a:lnTo>
                    <a:lnTo>
                      <a:pt x="43819" y="85986"/>
                    </a:lnTo>
                    <a:lnTo>
                      <a:pt x="957" y="8598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0" name="フリーフォーム: 図形 169">
                <a:extLst>
                  <a:ext uri="{FF2B5EF4-FFF2-40B4-BE49-F238E27FC236}">
                    <a16:creationId xmlns:a16="http://schemas.microsoft.com/office/drawing/2014/main" id="{AF54435F-9E0F-C064-5A2F-1E73134583C5}"/>
                  </a:ext>
                </a:extLst>
              </p:cNvPr>
              <p:cNvSpPr/>
              <p:nvPr/>
            </p:nvSpPr>
            <p:spPr>
              <a:xfrm>
                <a:off x="11472068" y="4705349"/>
                <a:ext cx="85725" cy="85725"/>
              </a:xfrm>
              <a:custGeom>
                <a:avLst/>
                <a:gdLst>
                  <a:gd name="connsiteX0" fmla="*/ 956 w 85725"/>
                  <a:gd name="connsiteY0" fmla="*/ 268 h 85725"/>
                  <a:gd name="connsiteX1" fmla="*/ 86681 w 85725"/>
                  <a:gd name="connsiteY1" fmla="*/ 268 h 85725"/>
                  <a:gd name="connsiteX2" fmla="*/ 86681 w 85725"/>
                  <a:gd name="connsiteY2" fmla="*/ 85993 h 85725"/>
                  <a:gd name="connsiteX3" fmla="*/ 956 w 85725"/>
                  <a:gd name="connsiteY3" fmla="*/ 8599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956" y="268"/>
                    </a:moveTo>
                    <a:lnTo>
                      <a:pt x="86681" y="268"/>
                    </a:lnTo>
                    <a:lnTo>
                      <a:pt x="86681" y="85993"/>
                    </a:lnTo>
                    <a:lnTo>
                      <a:pt x="956" y="85993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171" name="グラフィックス 3">
                <a:extLst>
                  <a:ext uri="{FF2B5EF4-FFF2-40B4-BE49-F238E27FC236}">
                    <a16:creationId xmlns:a16="http://schemas.microsoft.com/office/drawing/2014/main" id="{C24F86C2-99E4-333E-7DA7-419EA61D4E2E}"/>
                  </a:ext>
                </a:extLst>
              </p:cNvPr>
              <p:cNvGrpSpPr/>
              <p:nvPr/>
            </p:nvGrpSpPr>
            <p:grpSpPr>
              <a:xfrm>
                <a:off x="11500643" y="4533899"/>
                <a:ext cx="228600" cy="257175"/>
                <a:chOff x="11500643" y="4533899"/>
                <a:chExt cx="228600" cy="257175"/>
              </a:xfrm>
              <a:solidFill>
                <a:srgbClr val="669DF6"/>
              </a:solidFill>
            </p:grpSpPr>
            <p:sp>
              <p:nvSpPr>
                <p:cNvPr id="172" name="フリーフォーム: 図形 171">
                  <a:extLst>
                    <a:ext uri="{FF2B5EF4-FFF2-40B4-BE49-F238E27FC236}">
                      <a16:creationId xmlns:a16="http://schemas.microsoft.com/office/drawing/2014/main" id="{EA22A1EE-F18A-21E3-83AB-1C1A7BE6DA92}"/>
                    </a:ext>
                  </a:extLst>
                </p:cNvPr>
                <p:cNvSpPr/>
                <p:nvPr/>
              </p:nvSpPr>
              <p:spPr>
                <a:xfrm>
                  <a:off x="11514931" y="4533899"/>
                  <a:ext cx="157162" cy="257175"/>
                </a:xfrm>
                <a:custGeom>
                  <a:avLst/>
                  <a:gdLst>
                    <a:gd name="connsiteX0" fmla="*/ 959 w 157162"/>
                    <a:gd name="connsiteY0" fmla="*/ 171715 h 257175"/>
                    <a:gd name="connsiteX1" fmla="*/ 43821 w 157162"/>
                    <a:gd name="connsiteY1" fmla="*/ 171715 h 257175"/>
                    <a:gd name="connsiteX2" fmla="*/ 43821 w 157162"/>
                    <a:gd name="connsiteY2" fmla="*/ 257440 h 257175"/>
                    <a:gd name="connsiteX3" fmla="*/ 959 w 157162"/>
                    <a:gd name="connsiteY3" fmla="*/ 257440 h 257175"/>
                    <a:gd name="connsiteX4" fmla="*/ 43821 w 157162"/>
                    <a:gd name="connsiteY4" fmla="*/ 265 h 257175"/>
                    <a:gd name="connsiteX5" fmla="*/ 158121 w 157162"/>
                    <a:gd name="connsiteY5" fmla="*/ 265 h 257175"/>
                    <a:gd name="connsiteX6" fmla="*/ 158121 w 157162"/>
                    <a:gd name="connsiteY6" fmla="*/ 28840 h 257175"/>
                    <a:gd name="connsiteX7" fmla="*/ 43821 w 157162"/>
                    <a:gd name="connsiteY7" fmla="*/ 28840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162" h="257175">
                      <a:moveTo>
                        <a:pt x="959" y="171715"/>
                      </a:moveTo>
                      <a:lnTo>
                        <a:pt x="43821" y="171715"/>
                      </a:lnTo>
                      <a:lnTo>
                        <a:pt x="43821" y="257440"/>
                      </a:lnTo>
                      <a:lnTo>
                        <a:pt x="959" y="257440"/>
                      </a:lnTo>
                      <a:close/>
                      <a:moveTo>
                        <a:pt x="43821" y="265"/>
                      </a:moveTo>
                      <a:lnTo>
                        <a:pt x="158121" y="265"/>
                      </a:lnTo>
                      <a:lnTo>
                        <a:pt x="158121" y="28840"/>
                      </a:lnTo>
                      <a:lnTo>
                        <a:pt x="43821" y="28840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73" name="フリーフォーム: 図形 172">
                  <a:extLst>
                    <a:ext uri="{FF2B5EF4-FFF2-40B4-BE49-F238E27FC236}">
                      <a16:creationId xmlns:a16="http://schemas.microsoft.com/office/drawing/2014/main" id="{4FACBB77-6F0D-A269-D35E-BACE632B8F17}"/>
                    </a:ext>
                  </a:extLst>
                </p:cNvPr>
                <p:cNvSpPr/>
                <p:nvPr/>
              </p:nvSpPr>
              <p:spPr>
                <a:xfrm>
                  <a:off x="11500643" y="4591049"/>
                  <a:ext cx="228600" cy="171450"/>
                </a:xfrm>
                <a:custGeom>
                  <a:avLst/>
                  <a:gdLst>
                    <a:gd name="connsiteX0" fmla="*/ 58110 w 228600"/>
                    <a:gd name="connsiteY0" fmla="*/ 143141 h 171450"/>
                    <a:gd name="connsiteX1" fmla="*/ 172410 w 228600"/>
                    <a:gd name="connsiteY1" fmla="*/ 143141 h 171450"/>
                    <a:gd name="connsiteX2" fmla="*/ 172410 w 228600"/>
                    <a:gd name="connsiteY2" fmla="*/ 171716 h 171450"/>
                    <a:gd name="connsiteX3" fmla="*/ 58110 w 228600"/>
                    <a:gd name="connsiteY3" fmla="*/ 171716 h 171450"/>
                    <a:gd name="connsiteX4" fmla="*/ 200985 w 228600"/>
                    <a:gd name="connsiteY4" fmla="*/ 266 h 171450"/>
                    <a:gd name="connsiteX5" fmla="*/ 229560 w 228600"/>
                    <a:gd name="connsiteY5" fmla="*/ 266 h 171450"/>
                    <a:gd name="connsiteX6" fmla="*/ 229560 w 228600"/>
                    <a:gd name="connsiteY6" fmla="*/ 114566 h 171450"/>
                    <a:gd name="connsiteX7" fmla="*/ 200985 w 228600"/>
                    <a:gd name="connsiteY7" fmla="*/ 114566 h 171450"/>
                    <a:gd name="connsiteX8" fmla="*/ 960 w 228600"/>
                    <a:gd name="connsiteY8" fmla="*/ 266 h 171450"/>
                    <a:gd name="connsiteX9" fmla="*/ 29535 w 228600"/>
                    <a:gd name="connsiteY9" fmla="*/ 266 h 171450"/>
                    <a:gd name="connsiteX10" fmla="*/ 29535 w 228600"/>
                    <a:gd name="connsiteY10" fmla="*/ 114566 h 171450"/>
                    <a:gd name="connsiteX11" fmla="*/ 960 w 228600"/>
                    <a:gd name="connsiteY11" fmla="*/ 114566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600" h="171450">
                      <a:moveTo>
                        <a:pt x="58110" y="143141"/>
                      </a:moveTo>
                      <a:lnTo>
                        <a:pt x="172410" y="143141"/>
                      </a:lnTo>
                      <a:lnTo>
                        <a:pt x="172410" y="171716"/>
                      </a:lnTo>
                      <a:lnTo>
                        <a:pt x="58110" y="171716"/>
                      </a:lnTo>
                      <a:close/>
                      <a:moveTo>
                        <a:pt x="200985" y="266"/>
                      </a:moveTo>
                      <a:lnTo>
                        <a:pt x="229560" y="266"/>
                      </a:lnTo>
                      <a:lnTo>
                        <a:pt x="229560" y="114566"/>
                      </a:lnTo>
                      <a:lnTo>
                        <a:pt x="200985" y="114566"/>
                      </a:lnTo>
                      <a:close/>
                      <a:moveTo>
                        <a:pt x="960" y="266"/>
                      </a:moveTo>
                      <a:lnTo>
                        <a:pt x="29535" y="266"/>
                      </a:lnTo>
                      <a:lnTo>
                        <a:pt x="29535" y="114566"/>
                      </a:lnTo>
                      <a:lnTo>
                        <a:pt x="960" y="11456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" name="フリーフォーム: 図形 173">
                <a:extLst>
                  <a:ext uri="{FF2B5EF4-FFF2-40B4-BE49-F238E27FC236}">
                    <a16:creationId xmlns:a16="http://schemas.microsoft.com/office/drawing/2014/main" id="{3729115B-BB85-5E03-E373-E85DFD050861}"/>
                  </a:ext>
                </a:extLst>
              </p:cNvPr>
              <p:cNvSpPr/>
              <p:nvPr/>
            </p:nvSpPr>
            <p:spPr>
              <a:xfrm>
                <a:off x="11500643" y="4533899"/>
                <a:ext cx="228600" cy="228600"/>
              </a:xfrm>
              <a:custGeom>
                <a:avLst/>
                <a:gdLst>
                  <a:gd name="connsiteX0" fmla="*/ 960 w 228600"/>
                  <a:gd name="connsiteY0" fmla="*/ 57415 h 228600"/>
                  <a:gd name="connsiteX1" fmla="*/ 29535 w 228600"/>
                  <a:gd name="connsiteY1" fmla="*/ 57415 h 228600"/>
                  <a:gd name="connsiteX2" fmla="*/ 29535 w 228600"/>
                  <a:gd name="connsiteY2" fmla="*/ 85990 h 228600"/>
                  <a:gd name="connsiteX3" fmla="*/ 960 w 228600"/>
                  <a:gd name="connsiteY3" fmla="*/ 85990 h 228600"/>
                  <a:gd name="connsiteX4" fmla="*/ 200985 w 228600"/>
                  <a:gd name="connsiteY4" fmla="*/ 57415 h 228600"/>
                  <a:gd name="connsiteX5" fmla="*/ 229560 w 228600"/>
                  <a:gd name="connsiteY5" fmla="*/ 57415 h 228600"/>
                  <a:gd name="connsiteX6" fmla="*/ 229560 w 228600"/>
                  <a:gd name="connsiteY6" fmla="*/ 85990 h 228600"/>
                  <a:gd name="connsiteX7" fmla="*/ 200985 w 228600"/>
                  <a:gd name="connsiteY7" fmla="*/ 85990 h 228600"/>
                  <a:gd name="connsiteX8" fmla="*/ 58110 w 228600"/>
                  <a:gd name="connsiteY8" fmla="*/ 265 h 228600"/>
                  <a:gd name="connsiteX9" fmla="*/ 86685 w 228600"/>
                  <a:gd name="connsiteY9" fmla="*/ 265 h 228600"/>
                  <a:gd name="connsiteX10" fmla="*/ 86685 w 228600"/>
                  <a:gd name="connsiteY10" fmla="*/ 28840 h 228600"/>
                  <a:gd name="connsiteX11" fmla="*/ 58110 w 228600"/>
                  <a:gd name="connsiteY11" fmla="*/ 28840 h 228600"/>
                  <a:gd name="connsiteX12" fmla="*/ 58110 w 228600"/>
                  <a:gd name="connsiteY12" fmla="*/ 200290 h 228600"/>
                  <a:gd name="connsiteX13" fmla="*/ 86685 w 228600"/>
                  <a:gd name="connsiteY13" fmla="*/ 200290 h 228600"/>
                  <a:gd name="connsiteX14" fmla="*/ 86685 w 228600"/>
                  <a:gd name="connsiteY14" fmla="*/ 228865 h 228600"/>
                  <a:gd name="connsiteX15" fmla="*/ 58110 w 228600"/>
                  <a:gd name="connsiteY15" fmla="*/ 22886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00" h="228600">
                    <a:moveTo>
                      <a:pt x="960" y="57415"/>
                    </a:moveTo>
                    <a:lnTo>
                      <a:pt x="29535" y="57415"/>
                    </a:lnTo>
                    <a:lnTo>
                      <a:pt x="29535" y="85990"/>
                    </a:lnTo>
                    <a:lnTo>
                      <a:pt x="960" y="85990"/>
                    </a:lnTo>
                    <a:close/>
                    <a:moveTo>
                      <a:pt x="200985" y="57415"/>
                    </a:moveTo>
                    <a:lnTo>
                      <a:pt x="229560" y="57415"/>
                    </a:lnTo>
                    <a:lnTo>
                      <a:pt x="229560" y="85990"/>
                    </a:lnTo>
                    <a:lnTo>
                      <a:pt x="200985" y="85990"/>
                    </a:lnTo>
                    <a:close/>
                    <a:moveTo>
                      <a:pt x="58110" y="265"/>
                    </a:moveTo>
                    <a:lnTo>
                      <a:pt x="86685" y="265"/>
                    </a:lnTo>
                    <a:lnTo>
                      <a:pt x="86685" y="28840"/>
                    </a:lnTo>
                    <a:lnTo>
                      <a:pt x="58110" y="28840"/>
                    </a:lnTo>
                    <a:close/>
                    <a:moveTo>
                      <a:pt x="58110" y="200290"/>
                    </a:moveTo>
                    <a:lnTo>
                      <a:pt x="86685" y="200290"/>
                    </a:lnTo>
                    <a:lnTo>
                      <a:pt x="86685" y="228865"/>
                    </a:lnTo>
                    <a:lnTo>
                      <a:pt x="58110" y="22886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175" name="図 174">
              <a:extLst>
                <a:ext uri="{FF2B5EF4-FFF2-40B4-BE49-F238E27FC236}">
                  <a16:creationId xmlns:a16="http://schemas.microsoft.com/office/drawing/2014/main" id="{C4686B96-CD6E-0ACE-2AB7-B58FD16CD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967368" y="4586287"/>
              <a:ext cx="657225" cy="161925"/>
            </a:xfrm>
            <a:custGeom>
              <a:avLst/>
              <a:gdLst>
                <a:gd name="connsiteX0" fmla="*/ -1 w 657225"/>
                <a:gd name="connsiteY0" fmla="*/ -1 h 161925"/>
                <a:gd name="connsiteX1" fmla="*/ 657225 w 657225"/>
                <a:gd name="connsiteY1" fmla="*/ -1 h 161925"/>
                <a:gd name="connsiteX2" fmla="*/ 657225 w 657225"/>
                <a:gd name="connsiteY2" fmla="*/ 161925 h 161925"/>
                <a:gd name="connsiteX3" fmla="*/ -1 w 6572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5" h="161925">
                  <a:moveTo>
                    <a:pt x="-1" y="-1"/>
                  </a:moveTo>
                  <a:lnTo>
                    <a:pt x="657225" y="-1"/>
                  </a:lnTo>
                  <a:lnTo>
                    <a:pt x="657225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177" name="グラフィックス 3">
            <a:extLst>
              <a:ext uri="{FF2B5EF4-FFF2-40B4-BE49-F238E27FC236}">
                <a16:creationId xmlns:a16="http://schemas.microsoft.com/office/drawing/2014/main" id="{A81ECBCE-8587-35F0-0725-0DC8F529ACE5}"/>
              </a:ext>
            </a:extLst>
          </p:cNvPr>
          <p:cNvGrpSpPr/>
          <p:nvPr/>
        </p:nvGrpSpPr>
        <p:grpSpPr>
          <a:xfrm>
            <a:off x="10103802" y="5820345"/>
            <a:ext cx="1420653" cy="1023366"/>
            <a:chOff x="10103802" y="5820345"/>
            <a:chExt cx="1420653" cy="1023366"/>
          </a:xfrm>
        </p:grpSpPr>
        <p:sp>
          <p:nvSpPr>
            <p:cNvPr id="178" name="フリーフォーム: 図形 177">
              <a:extLst>
                <a:ext uri="{FF2B5EF4-FFF2-40B4-BE49-F238E27FC236}">
                  <a16:creationId xmlns:a16="http://schemas.microsoft.com/office/drawing/2014/main" id="{2FB426F2-897D-FC28-9200-AAC8F00D9730}"/>
                </a:ext>
              </a:extLst>
            </p:cNvPr>
            <p:cNvSpPr/>
            <p:nvPr/>
          </p:nvSpPr>
          <p:spPr>
            <a:xfrm>
              <a:off x="10136568" y="5870352"/>
              <a:ext cx="1387887" cy="973359"/>
            </a:xfrm>
            <a:custGeom>
              <a:avLst/>
              <a:gdLst>
                <a:gd name="connsiteX0" fmla="*/ 1387888 w 1387887"/>
                <a:gd name="connsiteY0" fmla="*/ 973360 h 973359"/>
                <a:gd name="connsiteX1" fmla="*/ 0 w 1387887"/>
                <a:gd name="connsiteY1" fmla="*/ 973360 h 973359"/>
                <a:gd name="connsiteX2" fmla="*/ 667 w 1387887"/>
                <a:gd name="connsiteY2" fmla="*/ 0 h 97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7887" h="973359">
                  <a:moveTo>
                    <a:pt x="1387888" y="973360"/>
                  </a:moveTo>
                  <a:lnTo>
                    <a:pt x="0" y="973360"/>
                  </a:lnTo>
                  <a:lnTo>
                    <a:pt x="667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9" name="フリーフォーム: 図形 178">
              <a:extLst>
                <a:ext uri="{FF2B5EF4-FFF2-40B4-BE49-F238E27FC236}">
                  <a16:creationId xmlns:a16="http://schemas.microsoft.com/office/drawing/2014/main" id="{1C712AA4-E795-782A-3245-925E5A23D835}"/>
                </a:ext>
              </a:extLst>
            </p:cNvPr>
            <p:cNvSpPr/>
            <p:nvPr/>
          </p:nvSpPr>
          <p:spPr>
            <a:xfrm>
              <a:off x="10103802" y="5820345"/>
              <a:ext cx="66675" cy="66675"/>
            </a:xfrm>
            <a:custGeom>
              <a:avLst/>
              <a:gdLst>
                <a:gd name="connsiteX0" fmla="*/ 33433 w 66675"/>
                <a:gd name="connsiteY0" fmla="*/ 0 h 66675"/>
                <a:gd name="connsiteX1" fmla="*/ 66675 w 66675"/>
                <a:gd name="connsiteY1" fmla="*/ 66675 h 66675"/>
                <a:gd name="connsiteX2" fmla="*/ 33433 w 66675"/>
                <a:gd name="connsiteY2" fmla="*/ 50006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33433" y="0"/>
                  </a:moveTo>
                  <a:lnTo>
                    <a:pt x="66675" y="66675"/>
                  </a:lnTo>
                  <a:lnTo>
                    <a:pt x="33433" y="50006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80" name="図 179">
            <a:extLst>
              <a:ext uri="{FF2B5EF4-FFF2-40B4-BE49-F238E27FC236}">
                <a16:creationId xmlns:a16="http://schemas.microsoft.com/office/drawing/2014/main" id="{2B1A0B0E-77C8-A9CF-2A8A-2904D407ABB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76718" y="6791324"/>
            <a:ext cx="742950" cy="150018"/>
          </a:xfrm>
          <a:custGeom>
            <a:avLst/>
            <a:gdLst>
              <a:gd name="connsiteX0" fmla="*/ -1 w 742950"/>
              <a:gd name="connsiteY0" fmla="*/ -1 h 150018"/>
              <a:gd name="connsiteX1" fmla="*/ 742950 w 742950"/>
              <a:gd name="connsiteY1" fmla="*/ -1 h 150018"/>
              <a:gd name="connsiteX2" fmla="*/ 742950 w 742950"/>
              <a:gd name="connsiteY2" fmla="*/ 150018 h 150018"/>
              <a:gd name="connsiteX3" fmla="*/ -1 w 7429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150018">
                <a:moveTo>
                  <a:pt x="-1" y="-1"/>
                </a:moveTo>
                <a:lnTo>
                  <a:pt x="742950" y="-1"/>
                </a:lnTo>
                <a:lnTo>
                  <a:pt x="7429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181" name="フリーフォーム: 図形 180">
            <a:extLst>
              <a:ext uri="{FF2B5EF4-FFF2-40B4-BE49-F238E27FC236}">
                <a16:creationId xmlns:a16="http://schemas.microsoft.com/office/drawing/2014/main" id="{33D24035-CCA8-B1DE-AD5B-C071E71B4ED3}"/>
              </a:ext>
            </a:extLst>
          </p:cNvPr>
          <p:cNvSpPr/>
          <p:nvPr/>
        </p:nvSpPr>
        <p:spPr>
          <a:xfrm>
            <a:off x="9809956" y="4176712"/>
            <a:ext cx="666750" cy="1143000"/>
          </a:xfrm>
          <a:custGeom>
            <a:avLst/>
            <a:gdLst>
              <a:gd name="connsiteX0" fmla="*/ 0 w 666750"/>
              <a:gd name="connsiteY0" fmla="*/ 1143000 h 1143000"/>
              <a:gd name="connsiteX1" fmla="*/ 0 w 666750"/>
              <a:gd name="connsiteY1" fmla="*/ 571500 h 1143000"/>
              <a:gd name="connsiteX2" fmla="*/ 666750 w 666750"/>
              <a:gd name="connsiteY2" fmla="*/ 571500 h 1143000"/>
              <a:gd name="connsiteX3" fmla="*/ 666750 w 66675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1143000">
                <a:moveTo>
                  <a:pt x="0" y="1143000"/>
                </a:moveTo>
                <a:lnTo>
                  <a:pt x="0" y="571500"/>
                </a:lnTo>
                <a:lnTo>
                  <a:pt x="666750" y="571500"/>
                </a:lnTo>
                <a:lnTo>
                  <a:pt x="666750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83" name="グラフィックス 3">
            <a:extLst>
              <a:ext uri="{FF2B5EF4-FFF2-40B4-BE49-F238E27FC236}">
                <a16:creationId xmlns:a16="http://schemas.microsoft.com/office/drawing/2014/main" id="{C951D25F-008A-F466-5D70-A68D6C9439F5}"/>
              </a:ext>
            </a:extLst>
          </p:cNvPr>
          <p:cNvGrpSpPr/>
          <p:nvPr/>
        </p:nvGrpSpPr>
        <p:grpSpPr>
          <a:xfrm>
            <a:off x="10810938" y="5801677"/>
            <a:ext cx="1270443" cy="745616"/>
            <a:chOff x="10810938" y="5801677"/>
            <a:chExt cx="1270443" cy="745616"/>
          </a:xfrm>
        </p:grpSpPr>
        <p:sp>
          <p:nvSpPr>
            <p:cNvPr id="184" name="フリーフォーム: 図形 183">
              <a:extLst>
                <a:ext uri="{FF2B5EF4-FFF2-40B4-BE49-F238E27FC236}">
                  <a16:creationId xmlns:a16="http://schemas.microsoft.com/office/drawing/2014/main" id="{052B94A7-502F-C742-AC11-89413603B4E9}"/>
                </a:ext>
              </a:extLst>
            </p:cNvPr>
            <p:cNvSpPr/>
            <p:nvPr/>
          </p:nvSpPr>
          <p:spPr>
            <a:xfrm>
              <a:off x="10810938" y="5801677"/>
              <a:ext cx="1237201" cy="695610"/>
            </a:xfrm>
            <a:custGeom>
              <a:avLst/>
              <a:gdLst>
                <a:gd name="connsiteX0" fmla="*/ 1237202 w 1237201"/>
                <a:gd name="connsiteY0" fmla="*/ 695611 h 695610"/>
                <a:gd name="connsiteX1" fmla="*/ 1236059 w 1237201"/>
                <a:gd name="connsiteY1" fmla="*/ 375285 h 695610"/>
                <a:gd name="connsiteX2" fmla="*/ 476 w 1237201"/>
                <a:gd name="connsiteY2" fmla="*/ 375285 h 695610"/>
                <a:gd name="connsiteX3" fmla="*/ 0 w 1237201"/>
                <a:gd name="connsiteY3" fmla="*/ 0 h 69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201" h="695610">
                  <a:moveTo>
                    <a:pt x="1237202" y="695611"/>
                  </a:moveTo>
                  <a:lnTo>
                    <a:pt x="1236059" y="375285"/>
                  </a:lnTo>
                  <a:lnTo>
                    <a:pt x="476" y="37528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85" name="フリーフォーム: 図形 184">
              <a:extLst>
                <a:ext uri="{FF2B5EF4-FFF2-40B4-BE49-F238E27FC236}">
                  <a16:creationId xmlns:a16="http://schemas.microsoft.com/office/drawing/2014/main" id="{5ED91A19-2457-1F6D-AA1E-FEB69AD8F468}"/>
                </a:ext>
              </a:extLst>
            </p:cNvPr>
            <p:cNvSpPr/>
            <p:nvPr/>
          </p:nvSpPr>
          <p:spPr>
            <a:xfrm>
              <a:off x="12014707" y="6480523"/>
              <a:ext cx="66675" cy="66770"/>
            </a:xfrm>
            <a:custGeom>
              <a:avLst/>
              <a:gdLst>
                <a:gd name="connsiteX0" fmla="*/ 33624 w 66675"/>
                <a:gd name="connsiteY0" fmla="*/ 66770 h 66770"/>
                <a:gd name="connsiteX1" fmla="*/ 0 w 66675"/>
                <a:gd name="connsiteY1" fmla="*/ 191 h 66770"/>
                <a:gd name="connsiteX2" fmla="*/ 33433 w 66675"/>
                <a:gd name="connsiteY2" fmla="*/ 16764 h 66770"/>
                <a:gd name="connsiteX3" fmla="*/ 66675 w 66675"/>
                <a:gd name="connsiteY3" fmla="*/ 0 h 6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770">
                  <a:moveTo>
                    <a:pt x="33624" y="66770"/>
                  </a:moveTo>
                  <a:lnTo>
                    <a:pt x="0" y="191"/>
                  </a:lnTo>
                  <a:lnTo>
                    <a:pt x="33433" y="16764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86" name="図 185">
            <a:extLst>
              <a:ext uri="{FF2B5EF4-FFF2-40B4-BE49-F238E27FC236}">
                <a16:creationId xmlns:a16="http://schemas.microsoft.com/office/drawing/2014/main" id="{8CF9AD54-588F-89AB-9693-41718ABF2A3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38631" y="5934074"/>
            <a:ext cx="1685925" cy="150018"/>
          </a:xfrm>
          <a:custGeom>
            <a:avLst/>
            <a:gdLst>
              <a:gd name="connsiteX0" fmla="*/ -1 w 1685925"/>
              <a:gd name="connsiteY0" fmla="*/ -1 h 150018"/>
              <a:gd name="connsiteX1" fmla="*/ 1685925 w 1685925"/>
              <a:gd name="connsiteY1" fmla="*/ -1 h 150018"/>
              <a:gd name="connsiteX2" fmla="*/ 1685925 w 1685925"/>
              <a:gd name="connsiteY2" fmla="*/ 150018 h 150018"/>
              <a:gd name="connsiteX3" fmla="*/ -1 w 1685925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0018">
                <a:moveTo>
                  <a:pt x="-1" y="-1"/>
                </a:moveTo>
                <a:lnTo>
                  <a:pt x="1685925" y="-1"/>
                </a:lnTo>
                <a:lnTo>
                  <a:pt x="1685925" y="150018"/>
                </a:lnTo>
                <a:lnTo>
                  <a:pt x="-1" y="150018"/>
                </a:lnTo>
                <a:close/>
              </a:path>
            </a:pathLst>
          </a:custGeom>
        </p:spPr>
      </p:pic>
      <p:sp>
        <p:nvSpPr>
          <p:cNvPr id="194" name="フリーフォーム: 図形 193">
            <a:extLst>
              <a:ext uri="{FF2B5EF4-FFF2-40B4-BE49-F238E27FC236}">
                <a16:creationId xmlns:a16="http://schemas.microsoft.com/office/drawing/2014/main" id="{1711D73C-22C2-DD75-38E7-EED77056D70D}"/>
              </a:ext>
            </a:extLst>
          </p:cNvPr>
          <p:cNvSpPr/>
          <p:nvPr/>
        </p:nvSpPr>
        <p:spPr>
          <a:xfrm>
            <a:off x="13953331" y="5757862"/>
            <a:ext cx="1428750" cy="547687"/>
          </a:xfrm>
          <a:custGeom>
            <a:avLst/>
            <a:gdLst>
              <a:gd name="connsiteX0" fmla="*/ 1419225 w 1428750"/>
              <a:gd name="connsiteY0" fmla="*/ 0 h 547687"/>
              <a:gd name="connsiteX1" fmla="*/ 1428750 w 1428750"/>
              <a:gd name="connsiteY1" fmla="*/ 9525 h 547687"/>
              <a:gd name="connsiteX2" fmla="*/ 1428750 w 1428750"/>
              <a:gd name="connsiteY2" fmla="*/ 538163 h 547687"/>
              <a:gd name="connsiteX3" fmla="*/ 1419225 w 1428750"/>
              <a:gd name="connsiteY3" fmla="*/ 547688 h 547687"/>
              <a:gd name="connsiteX4" fmla="*/ 9525 w 1428750"/>
              <a:gd name="connsiteY4" fmla="*/ 547688 h 547687"/>
              <a:gd name="connsiteX5" fmla="*/ 0 w 1428750"/>
              <a:gd name="connsiteY5" fmla="*/ 538163 h 547687"/>
              <a:gd name="connsiteX6" fmla="*/ 0 w 1428750"/>
              <a:gd name="connsiteY6" fmla="*/ 9525 h 547687"/>
              <a:gd name="connsiteX7" fmla="*/ 9525 w 1428750"/>
              <a:gd name="connsiteY7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47687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38163"/>
                </a:lnTo>
                <a:cubicBezTo>
                  <a:pt x="1428750" y="543423"/>
                  <a:pt x="1424485" y="547688"/>
                  <a:pt x="1419225" y="547688"/>
                </a:cubicBezTo>
                <a:lnTo>
                  <a:pt x="9525" y="547688"/>
                </a:lnTo>
                <a:cubicBezTo>
                  <a:pt x="4265" y="547688"/>
                  <a:pt x="0" y="543423"/>
                  <a:pt x="0" y="538163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E1D5E7"/>
          </a:solidFill>
          <a:ln w="9525" cap="flat">
            <a:solidFill>
              <a:srgbClr val="9673A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BDAFEE5F-A4CD-232A-543F-9F4EFD4744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043818" y="5862637"/>
            <a:ext cx="1257300" cy="161925"/>
          </a:xfrm>
          <a:custGeom>
            <a:avLst/>
            <a:gdLst>
              <a:gd name="connsiteX0" fmla="*/ -1 w 1257300"/>
              <a:gd name="connsiteY0" fmla="*/ -1 h 161925"/>
              <a:gd name="connsiteX1" fmla="*/ 1257300 w 1257300"/>
              <a:gd name="connsiteY1" fmla="*/ -1 h 161925"/>
              <a:gd name="connsiteX2" fmla="*/ 1257300 w 1257300"/>
              <a:gd name="connsiteY2" fmla="*/ 161925 h 161925"/>
              <a:gd name="connsiteX3" fmla="*/ -1 w 12573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300" h="161925">
                <a:moveTo>
                  <a:pt x="-1" y="-1"/>
                </a:moveTo>
                <a:lnTo>
                  <a:pt x="1257300" y="-1"/>
                </a:lnTo>
                <a:lnTo>
                  <a:pt x="12573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97" name="フリーフォーム: 図形 196">
            <a:extLst>
              <a:ext uri="{FF2B5EF4-FFF2-40B4-BE49-F238E27FC236}">
                <a16:creationId xmlns:a16="http://schemas.microsoft.com/office/drawing/2014/main" id="{E969EB71-BD4F-0BF6-801E-F19744A863DE}"/>
              </a:ext>
            </a:extLst>
          </p:cNvPr>
          <p:cNvSpPr/>
          <p:nvPr/>
        </p:nvSpPr>
        <p:spPr>
          <a:xfrm>
            <a:off x="8822880" y="4946903"/>
            <a:ext cx="497776" cy="468058"/>
          </a:xfrm>
          <a:custGeom>
            <a:avLst/>
            <a:gdLst>
              <a:gd name="connsiteX0" fmla="*/ 0 w 497776"/>
              <a:gd name="connsiteY0" fmla="*/ 1143 h 468058"/>
              <a:gd name="connsiteX1" fmla="*/ 320326 w 497776"/>
              <a:gd name="connsiteY1" fmla="*/ 0 h 468058"/>
              <a:gd name="connsiteX2" fmla="*/ 320326 w 497776"/>
              <a:gd name="connsiteY2" fmla="*/ 468059 h 468058"/>
              <a:gd name="connsiteX3" fmla="*/ 497777 w 497776"/>
              <a:gd name="connsiteY3" fmla="*/ 468059 h 46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776" h="468058">
                <a:moveTo>
                  <a:pt x="0" y="1143"/>
                </a:moveTo>
                <a:lnTo>
                  <a:pt x="320326" y="0"/>
                </a:lnTo>
                <a:lnTo>
                  <a:pt x="320326" y="468059"/>
                </a:lnTo>
                <a:lnTo>
                  <a:pt x="497777" y="468059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8" name="フリーフォーム: 図形 197">
            <a:extLst>
              <a:ext uri="{FF2B5EF4-FFF2-40B4-BE49-F238E27FC236}">
                <a16:creationId xmlns:a16="http://schemas.microsoft.com/office/drawing/2014/main" id="{9421D722-B67D-8C3F-18DF-C005F8BE231E}"/>
              </a:ext>
            </a:extLst>
          </p:cNvPr>
          <p:cNvSpPr/>
          <p:nvPr/>
        </p:nvSpPr>
        <p:spPr>
          <a:xfrm>
            <a:off x="8772873" y="4914613"/>
            <a:ext cx="66770" cy="66675"/>
          </a:xfrm>
          <a:custGeom>
            <a:avLst/>
            <a:gdLst>
              <a:gd name="connsiteX0" fmla="*/ 0 w 66770"/>
              <a:gd name="connsiteY0" fmla="*/ 33623 h 66675"/>
              <a:gd name="connsiteX1" fmla="*/ 66580 w 66770"/>
              <a:gd name="connsiteY1" fmla="*/ 0 h 66675"/>
              <a:gd name="connsiteX2" fmla="*/ 50006 w 66770"/>
              <a:gd name="connsiteY2" fmla="*/ 33433 h 66675"/>
              <a:gd name="connsiteX3" fmla="*/ 66770 w 66770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0" h="66675">
                <a:moveTo>
                  <a:pt x="0" y="33623"/>
                </a:moveTo>
                <a:lnTo>
                  <a:pt x="66580" y="0"/>
                </a:lnTo>
                <a:lnTo>
                  <a:pt x="50006" y="33433"/>
                </a:lnTo>
                <a:lnTo>
                  <a:pt x="6677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9" name="フリーフォーム: 図形 198">
            <a:extLst>
              <a:ext uri="{FF2B5EF4-FFF2-40B4-BE49-F238E27FC236}">
                <a16:creationId xmlns:a16="http://schemas.microsoft.com/office/drawing/2014/main" id="{A1C13317-C26D-AC33-01A7-85EDD2A5E373}"/>
              </a:ext>
            </a:extLst>
          </p:cNvPr>
          <p:cNvSpPr/>
          <p:nvPr/>
        </p:nvSpPr>
        <p:spPr>
          <a:xfrm>
            <a:off x="9303988" y="53816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1" name="フリーフォーム: 図形 200">
            <a:extLst>
              <a:ext uri="{FF2B5EF4-FFF2-40B4-BE49-F238E27FC236}">
                <a16:creationId xmlns:a16="http://schemas.microsoft.com/office/drawing/2014/main" id="{FA67075F-FA40-7C6C-37F8-6173C9F1C026}"/>
              </a:ext>
            </a:extLst>
          </p:cNvPr>
          <p:cNvSpPr/>
          <p:nvPr/>
        </p:nvSpPr>
        <p:spPr>
          <a:xfrm>
            <a:off x="8822880" y="5158072"/>
            <a:ext cx="497776" cy="447389"/>
          </a:xfrm>
          <a:custGeom>
            <a:avLst/>
            <a:gdLst>
              <a:gd name="connsiteX0" fmla="*/ 0 w 497776"/>
              <a:gd name="connsiteY0" fmla="*/ 0 h 447389"/>
              <a:gd name="connsiteX1" fmla="*/ 225076 w 497776"/>
              <a:gd name="connsiteY1" fmla="*/ 1048 h 447389"/>
              <a:gd name="connsiteX2" fmla="*/ 225076 w 497776"/>
              <a:gd name="connsiteY2" fmla="*/ 447389 h 447389"/>
              <a:gd name="connsiteX3" fmla="*/ 497777 w 497776"/>
              <a:gd name="connsiteY3" fmla="*/ 447389 h 44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776" h="447389">
                <a:moveTo>
                  <a:pt x="0" y="0"/>
                </a:moveTo>
                <a:lnTo>
                  <a:pt x="225076" y="1048"/>
                </a:lnTo>
                <a:lnTo>
                  <a:pt x="225076" y="447389"/>
                </a:lnTo>
                <a:lnTo>
                  <a:pt x="497777" y="447389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2" name="フリーフォーム: 図形 201">
            <a:extLst>
              <a:ext uri="{FF2B5EF4-FFF2-40B4-BE49-F238E27FC236}">
                <a16:creationId xmlns:a16="http://schemas.microsoft.com/office/drawing/2014/main" id="{C82CCEE3-9208-D7EB-5903-6302B93098A8}"/>
              </a:ext>
            </a:extLst>
          </p:cNvPr>
          <p:cNvSpPr/>
          <p:nvPr/>
        </p:nvSpPr>
        <p:spPr>
          <a:xfrm>
            <a:off x="8772873" y="5124830"/>
            <a:ext cx="66770" cy="66675"/>
          </a:xfrm>
          <a:custGeom>
            <a:avLst/>
            <a:gdLst>
              <a:gd name="connsiteX0" fmla="*/ 0 w 66770"/>
              <a:gd name="connsiteY0" fmla="*/ 33052 h 66675"/>
              <a:gd name="connsiteX1" fmla="*/ 66770 w 66770"/>
              <a:gd name="connsiteY1" fmla="*/ 0 h 66675"/>
              <a:gd name="connsiteX2" fmla="*/ 50006 w 66770"/>
              <a:gd name="connsiteY2" fmla="*/ 33242 h 66675"/>
              <a:gd name="connsiteX3" fmla="*/ 66484 w 66770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70" h="66675">
                <a:moveTo>
                  <a:pt x="0" y="33052"/>
                </a:moveTo>
                <a:lnTo>
                  <a:pt x="66770" y="0"/>
                </a:lnTo>
                <a:lnTo>
                  <a:pt x="50006" y="33242"/>
                </a:lnTo>
                <a:lnTo>
                  <a:pt x="66484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3" name="フリーフォーム: 図形 202">
            <a:extLst>
              <a:ext uri="{FF2B5EF4-FFF2-40B4-BE49-F238E27FC236}">
                <a16:creationId xmlns:a16="http://schemas.microsoft.com/office/drawing/2014/main" id="{3ADDE209-6552-BF60-6948-1A442AC00896}"/>
              </a:ext>
            </a:extLst>
          </p:cNvPr>
          <p:cNvSpPr/>
          <p:nvPr/>
        </p:nvSpPr>
        <p:spPr>
          <a:xfrm>
            <a:off x="9303988" y="55721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5" name="フリーフォーム: 図形 204">
            <a:extLst>
              <a:ext uri="{FF2B5EF4-FFF2-40B4-BE49-F238E27FC236}">
                <a16:creationId xmlns:a16="http://schemas.microsoft.com/office/drawing/2014/main" id="{D539D1A9-51A8-94F5-ACDE-9A52D5141931}"/>
              </a:ext>
            </a:extLst>
          </p:cNvPr>
          <p:cNvSpPr/>
          <p:nvPr/>
        </p:nvSpPr>
        <p:spPr>
          <a:xfrm>
            <a:off x="14143831" y="655796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5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6"/>
                  <a:pt x="1043485" y="571500"/>
                  <a:pt x="1038225" y="571500"/>
                </a:cubicBezTo>
                <a:lnTo>
                  <a:pt x="9525" y="571500"/>
                </a:lnTo>
                <a:cubicBezTo>
                  <a:pt x="4265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06" name="グラフィックス 3">
            <a:extLst>
              <a:ext uri="{FF2B5EF4-FFF2-40B4-BE49-F238E27FC236}">
                <a16:creationId xmlns:a16="http://schemas.microsoft.com/office/drawing/2014/main" id="{B0AC24EB-B973-AEC0-7755-A4B7CB6BCD83}"/>
              </a:ext>
            </a:extLst>
          </p:cNvPr>
          <p:cNvGrpSpPr/>
          <p:nvPr/>
        </p:nvGrpSpPr>
        <p:grpSpPr>
          <a:xfrm>
            <a:off x="14281943" y="6696074"/>
            <a:ext cx="790575" cy="314325"/>
            <a:chOff x="14281943" y="6696074"/>
            <a:chExt cx="790575" cy="314325"/>
          </a:xfrm>
        </p:grpSpPr>
        <p:grpSp>
          <p:nvGrpSpPr>
            <p:cNvPr id="207" name="グラフィックス 3">
              <a:extLst>
                <a:ext uri="{FF2B5EF4-FFF2-40B4-BE49-F238E27FC236}">
                  <a16:creationId xmlns:a16="http://schemas.microsoft.com/office/drawing/2014/main" id="{6E53075D-3A71-337E-B2BF-FC8133EC3CD5}"/>
                </a:ext>
              </a:extLst>
            </p:cNvPr>
            <p:cNvGrpSpPr/>
            <p:nvPr/>
          </p:nvGrpSpPr>
          <p:grpSpPr>
            <a:xfrm>
              <a:off x="14281943" y="6696074"/>
              <a:ext cx="285750" cy="285750"/>
              <a:chOff x="14281943" y="6696074"/>
              <a:chExt cx="285750" cy="285750"/>
            </a:xfrm>
          </p:grpSpPr>
          <p:sp>
            <p:nvSpPr>
              <p:cNvPr id="208" name="フリーフォーム: 図形 207">
                <a:extLst>
                  <a:ext uri="{FF2B5EF4-FFF2-40B4-BE49-F238E27FC236}">
                    <a16:creationId xmlns:a16="http://schemas.microsoft.com/office/drawing/2014/main" id="{EA57C383-2651-37E2-E13D-675C6590D56A}"/>
                  </a:ext>
                </a:extLst>
              </p:cNvPr>
              <p:cNvSpPr/>
              <p:nvPr/>
            </p:nvSpPr>
            <p:spPr>
              <a:xfrm>
                <a:off x="14410531" y="6781799"/>
                <a:ext cx="28575" cy="142875"/>
              </a:xfrm>
              <a:custGeom>
                <a:avLst/>
                <a:gdLst>
                  <a:gd name="connsiteX0" fmla="*/ 1255 w 28575"/>
                  <a:gd name="connsiteY0" fmla="*/ 495 h 142875"/>
                  <a:gd name="connsiteX1" fmla="*/ 29830 w 28575"/>
                  <a:gd name="connsiteY1" fmla="*/ 495 h 142875"/>
                  <a:gd name="connsiteX2" fmla="*/ 29830 w 28575"/>
                  <a:gd name="connsiteY2" fmla="*/ 143370 h 142875"/>
                  <a:gd name="connsiteX3" fmla="*/ 1255 w 28575"/>
                  <a:gd name="connsiteY3" fmla="*/ 14337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42875">
                    <a:moveTo>
                      <a:pt x="1255" y="495"/>
                    </a:moveTo>
                    <a:lnTo>
                      <a:pt x="29830" y="495"/>
                    </a:lnTo>
                    <a:lnTo>
                      <a:pt x="29830" y="143370"/>
                    </a:lnTo>
                    <a:lnTo>
                      <a:pt x="1255" y="143370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9" name="フリーフォーム: 図形 208">
                <a:extLst>
                  <a:ext uri="{FF2B5EF4-FFF2-40B4-BE49-F238E27FC236}">
                    <a16:creationId xmlns:a16="http://schemas.microsoft.com/office/drawing/2014/main" id="{E82622CC-F536-FDE4-5E06-379FCB62A7A6}"/>
                  </a:ext>
                </a:extLst>
              </p:cNvPr>
              <p:cNvSpPr/>
              <p:nvPr/>
            </p:nvSpPr>
            <p:spPr>
              <a:xfrm>
                <a:off x="14281943" y="6938962"/>
                <a:ext cx="285750" cy="28575"/>
              </a:xfrm>
              <a:custGeom>
                <a:avLst/>
                <a:gdLst>
                  <a:gd name="connsiteX0" fmla="*/ 287005 w 285750"/>
                  <a:gd name="connsiteY0" fmla="*/ 499 h 28575"/>
                  <a:gd name="connsiteX1" fmla="*/ 1255 w 285750"/>
                  <a:gd name="connsiteY1" fmla="*/ 499 h 28575"/>
                  <a:gd name="connsiteX2" fmla="*/ 1255 w 285750"/>
                  <a:gd name="connsiteY2" fmla="*/ 29074 h 28575"/>
                  <a:gd name="connsiteX3" fmla="*/ 287005 w 285750"/>
                  <a:gd name="connsiteY3" fmla="*/ 290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28575">
                    <a:moveTo>
                      <a:pt x="287005" y="499"/>
                    </a:moveTo>
                    <a:lnTo>
                      <a:pt x="1255" y="499"/>
                    </a:lnTo>
                    <a:lnTo>
                      <a:pt x="1255" y="29074"/>
                    </a:lnTo>
                    <a:lnTo>
                      <a:pt x="287005" y="2907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0" name="フリーフォーム: 図形 209">
                <a:extLst>
                  <a:ext uri="{FF2B5EF4-FFF2-40B4-BE49-F238E27FC236}">
                    <a16:creationId xmlns:a16="http://schemas.microsoft.com/office/drawing/2014/main" id="{F2FBECFD-526F-7D3D-26F6-06A266AD3412}"/>
                  </a:ext>
                </a:extLst>
              </p:cNvPr>
              <p:cNvSpPr/>
              <p:nvPr/>
            </p:nvSpPr>
            <p:spPr>
              <a:xfrm>
                <a:off x="14281943" y="6696074"/>
                <a:ext cx="285750" cy="285750"/>
              </a:xfrm>
              <a:custGeom>
                <a:avLst/>
                <a:gdLst>
                  <a:gd name="connsiteX0" fmla="*/ 172705 w 285750"/>
                  <a:gd name="connsiteY0" fmla="*/ 229095 h 285750"/>
                  <a:gd name="connsiteX1" fmla="*/ 115555 w 285750"/>
                  <a:gd name="connsiteY1" fmla="*/ 229095 h 285750"/>
                  <a:gd name="connsiteX2" fmla="*/ 115555 w 285750"/>
                  <a:gd name="connsiteY2" fmla="*/ 286245 h 285750"/>
                  <a:gd name="connsiteX3" fmla="*/ 172705 w 285750"/>
                  <a:gd name="connsiteY3" fmla="*/ 286245 h 285750"/>
                  <a:gd name="connsiteX4" fmla="*/ 1255 w 285750"/>
                  <a:gd name="connsiteY4" fmla="*/ 495 h 285750"/>
                  <a:gd name="connsiteX5" fmla="*/ 287005 w 285750"/>
                  <a:gd name="connsiteY5" fmla="*/ 495 h 285750"/>
                  <a:gd name="connsiteX6" fmla="*/ 287005 w 285750"/>
                  <a:gd name="connsiteY6" fmla="*/ 86220 h 285750"/>
                  <a:gd name="connsiteX7" fmla="*/ 1255 w 285750"/>
                  <a:gd name="connsiteY7" fmla="*/ 8622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0" h="285750">
                    <a:moveTo>
                      <a:pt x="172705" y="229095"/>
                    </a:moveTo>
                    <a:lnTo>
                      <a:pt x="115555" y="229095"/>
                    </a:lnTo>
                    <a:lnTo>
                      <a:pt x="115555" y="286245"/>
                    </a:lnTo>
                    <a:lnTo>
                      <a:pt x="172705" y="286245"/>
                    </a:lnTo>
                    <a:close/>
                    <a:moveTo>
                      <a:pt x="1255" y="495"/>
                    </a:moveTo>
                    <a:lnTo>
                      <a:pt x="287005" y="495"/>
                    </a:lnTo>
                    <a:lnTo>
                      <a:pt x="287005" y="86220"/>
                    </a:lnTo>
                    <a:lnTo>
                      <a:pt x="1255" y="8622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1" name="フリーフォーム: 図形 210">
                <a:extLst>
                  <a:ext uri="{FF2B5EF4-FFF2-40B4-BE49-F238E27FC236}">
                    <a16:creationId xmlns:a16="http://schemas.microsoft.com/office/drawing/2014/main" id="{227CA113-B14B-2520-0D84-F297A2761E67}"/>
                  </a:ext>
                </a:extLst>
              </p:cNvPr>
              <p:cNvSpPr/>
              <p:nvPr/>
            </p:nvSpPr>
            <p:spPr>
              <a:xfrm>
                <a:off x="14424818" y="6696074"/>
                <a:ext cx="142875" cy="85725"/>
              </a:xfrm>
              <a:custGeom>
                <a:avLst/>
                <a:gdLst>
                  <a:gd name="connsiteX0" fmla="*/ 1257 w 142875"/>
                  <a:gd name="connsiteY0" fmla="*/ 491 h 85725"/>
                  <a:gd name="connsiteX1" fmla="*/ 144132 w 142875"/>
                  <a:gd name="connsiteY1" fmla="*/ 491 h 85725"/>
                  <a:gd name="connsiteX2" fmla="*/ 144132 w 142875"/>
                  <a:gd name="connsiteY2" fmla="*/ 86216 h 85725"/>
                  <a:gd name="connsiteX3" fmla="*/ 1257 w 142875"/>
                  <a:gd name="connsiteY3" fmla="*/ 8621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257" y="491"/>
                    </a:moveTo>
                    <a:lnTo>
                      <a:pt x="144132" y="491"/>
                    </a:lnTo>
                    <a:lnTo>
                      <a:pt x="144132" y="86216"/>
                    </a:lnTo>
                    <a:lnTo>
                      <a:pt x="1257" y="8621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2" name="フリーフォーム: 図形 211">
                <a:extLst>
                  <a:ext uri="{FF2B5EF4-FFF2-40B4-BE49-F238E27FC236}">
                    <a16:creationId xmlns:a16="http://schemas.microsoft.com/office/drawing/2014/main" id="{BCA38E1A-F99F-1C67-0ADE-139C259010DE}"/>
                  </a:ext>
                </a:extLst>
              </p:cNvPr>
              <p:cNvSpPr/>
              <p:nvPr/>
            </p:nvSpPr>
            <p:spPr>
              <a:xfrm>
                <a:off x="14310518" y="6724649"/>
                <a:ext cx="28575" cy="28575"/>
              </a:xfrm>
              <a:custGeom>
                <a:avLst/>
                <a:gdLst>
                  <a:gd name="connsiteX0" fmla="*/ 1251 w 28575"/>
                  <a:gd name="connsiteY0" fmla="*/ 491 h 28575"/>
                  <a:gd name="connsiteX1" fmla="*/ 29826 w 28575"/>
                  <a:gd name="connsiteY1" fmla="*/ 491 h 28575"/>
                  <a:gd name="connsiteX2" fmla="*/ 29826 w 28575"/>
                  <a:gd name="connsiteY2" fmla="*/ 29066 h 28575"/>
                  <a:gd name="connsiteX3" fmla="*/ 1251 w 28575"/>
                  <a:gd name="connsiteY3" fmla="*/ 2906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1251" y="491"/>
                    </a:moveTo>
                    <a:lnTo>
                      <a:pt x="29826" y="491"/>
                    </a:lnTo>
                    <a:lnTo>
                      <a:pt x="29826" y="29066"/>
                    </a:lnTo>
                    <a:lnTo>
                      <a:pt x="1251" y="29066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3" name="フリーフォーム: 図形 212">
                <a:extLst>
                  <a:ext uri="{FF2B5EF4-FFF2-40B4-BE49-F238E27FC236}">
                    <a16:creationId xmlns:a16="http://schemas.microsoft.com/office/drawing/2014/main" id="{B05531DC-BE27-1912-7497-9A3A39427872}"/>
                  </a:ext>
                </a:extLst>
              </p:cNvPr>
              <p:cNvSpPr/>
              <p:nvPr/>
            </p:nvSpPr>
            <p:spPr>
              <a:xfrm>
                <a:off x="14281943" y="6810374"/>
                <a:ext cx="285750" cy="85725"/>
              </a:xfrm>
              <a:custGeom>
                <a:avLst/>
                <a:gdLst>
                  <a:gd name="connsiteX0" fmla="*/ 1255 w 285750"/>
                  <a:gd name="connsiteY0" fmla="*/ 495 h 85725"/>
                  <a:gd name="connsiteX1" fmla="*/ 287005 w 285750"/>
                  <a:gd name="connsiteY1" fmla="*/ 495 h 85725"/>
                  <a:gd name="connsiteX2" fmla="*/ 287005 w 285750"/>
                  <a:gd name="connsiteY2" fmla="*/ 86220 h 85725"/>
                  <a:gd name="connsiteX3" fmla="*/ 1255 w 285750"/>
                  <a:gd name="connsiteY3" fmla="*/ 8622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0" h="85725">
                    <a:moveTo>
                      <a:pt x="1255" y="495"/>
                    </a:moveTo>
                    <a:lnTo>
                      <a:pt x="287005" y="495"/>
                    </a:lnTo>
                    <a:lnTo>
                      <a:pt x="287005" y="86220"/>
                    </a:lnTo>
                    <a:lnTo>
                      <a:pt x="1255" y="86220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4" name="フリーフォーム: 図形 213">
                <a:extLst>
                  <a:ext uri="{FF2B5EF4-FFF2-40B4-BE49-F238E27FC236}">
                    <a16:creationId xmlns:a16="http://schemas.microsoft.com/office/drawing/2014/main" id="{56E548C9-7678-1793-C00D-BB403B0FEA99}"/>
                  </a:ext>
                </a:extLst>
              </p:cNvPr>
              <p:cNvSpPr/>
              <p:nvPr/>
            </p:nvSpPr>
            <p:spPr>
              <a:xfrm>
                <a:off x="14424818" y="6810374"/>
                <a:ext cx="142875" cy="85725"/>
              </a:xfrm>
              <a:custGeom>
                <a:avLst/>
                <a:gdLst>
                  <a:gd name="connsiteX0" fmla="*/ 1257 w 142875"/>
                  <a:gd name="connsiteY0" fmla="*/ 495 h 85725"/>
                  <a:gd name="connsiteX1" fmla="*/ 144132 w 142875"/>
                  <a:gd name="connsiteY1" fmla="*/ 495 h 85725"/>
                  <a:gd name="connsiteX2" fmla="*/ 144132 w 142875"/>
                  <a:gd name="connsiteY2" fmla="*/ 86220 h 85725"/>
                  <a:gd name="connsiteX3" fmla="*/ 1257 w 142875"/>
                  <a:gd name="connsiteY3" fmla="*/ 8622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" h="85725">
                    <a:moveTo>
                      <a:pt x="1257" y="495"/>
                    </a:moveTo>
                    <a:lnTo>
                      <a:pt x="144132" y="495"/>
                    </a:lnTo>
                    <a:lnTo>
                      <a:pt x="144132" y="86220"/>
                    </a:lnTo>
                    <a:lnTo>
                      <a:pt x="1257" y="86220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15" name="フリーフォーム: 図形 214">
                <a:extLst>
                  <a:ext uri="{FF2B5EF4-FFF2-40B4-BE49-F238E27FC236}">
                    <a16:creationId xmlns:a16="http://schemas.microsoft.com/office/drawing/2014/main" id="{C71846EC-B813-ACBC-5489-6C0DEE15C4BA}"/>
                  </a:ext>
                </a:extLst>
              </p:cNvPr>
              <p:cNvSpPr/>
              <p:nvPr/>
            </p:nvSpPr>
            <p:spPr>
              <a:xfrm>
                <a:off x="14310518" y="6838949"/>
                <a:ext cx="28575" cy="28575"/>
              </a:xfrm>
              <a:custGeom>
                <a:avLst/>
                <a:gdLst>
                  <a:gd name="connsiteX0" fmla="*/ 1251 w 28575"/>
                  <a:gd name="connsiteY0" fmla="*/ 495 h 28575"/>
                  <a:gd name="connsiteX1" fmla="*/ 29826 w 28575"/>
                  <a:gd name="connsiteY1" fmla="*/ 495 h 28575"/>
                  <a:gd name="connsiteX2" fmla="*/ 29826 w 28575"/>
                  <a:gd name="connsiteY2" fmla="*/ 29070 h 28575"/>
                  <a:gd name="connsiteX3" fmla="*/ 1251 w 28575"/>
                  <a:gd name="connsiteY3" fmla="*/ 2907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28575">
                    <a:moveTo>
                      <a:pt x="1251" y="495"/>
                    </a:moveTo>
                    <a:lnTo>
                      <a:pt x="29826" y="495"/>
                    </a:lnTo>
                    <a:lnTo>
                      <a:pt x="29826" y="29070"/>
                    </a:lnTo>
                    <a:lnTo>
                      <a:pt x="1251" y="29070"/>
                    </a:lnTo>
                    <a:close/>
                  </a:path>
                </a:pathLst>
              </a:custGeom>
              <a:solidFill>
                <a:srgbClr val="FFFFFF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16" name="図 215">
              <a:extLst>
                <a:ext uri="{FF2B5EF4-FFF2-40B4-BE49-F238E27FC236}">
                  <a16:creationId xmlns:a16="http://schemas.microsoft.com/office/drawing/2014/main" id="{056FD8D3-D2FF-5A9D-AE86-35B015FB9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777243" y="6705599"/>
              <a:ext cx="295275" cy="304800"/>
            </a:xfrm>
            <a:custGeom>
              <a:avLst/>
              <a:gdLst>
                <a:gd name="connsiteX0" fmla="*/ -1 w 295275"/>
                <a:gd name="connsiteY0" fmla="*/ -1 h 304800"/>
                <a:gd name="connsiteX1" fmla="*/ 295275 w 295275"/>
                <a:gd name="connsiteY1" fmla="*/ -1 h 304800"/>
                <a:gd name="connsiteX2" fmla="*/ 295275 w 295275"/>
                <a:gd name="connsiteY2" fmla="*/ 304800 h 304800"/>
                <a:gd name="connsiteX3" fmla="*/ -1 w 29527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304800">
                  <a:moveTo>
                    <a:pt x="-1" y="-1"/>
                  </a:moveTo>
                  <a:lnTo>
                    <a:pt x="295275" y="-1"/>
                  </a:lnTo>
                  <a:lnTo>
                    <a:pt x="29527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18" name="フリーフォーム: 図形 217">
            <a:extLst>
              <a:ext uri="{FF2B5EF4-FFF2-40B4-BE49-F238E27FC236}">
                <a16:creationId xmlns:a16="http://schemas.microsoft.com/office/drawing/2014/main" id="{65DEB453-F41B-31C3-F628-022B31101474}"/>
              </a:ext>
            </a:extLst>
          </p:cNvPr>
          <p:cNvSpPr/>
          <p:nvPr/>
        </p:nvSpPr>
        <p:spPr>
          <a:xfrm>
            <a:off x="11061255" y="5510212"/>
            <a:ext cx="3260026" cy="620458"/>
          </a:xfrm>
          <a:custGeom>
            <a:avLst/>
            <a:gdLst>
              <a:gd name="connsiteX0" fmla="*/ 3260027 w 3260026"/>
              <a:gd name="connsiteY0" fmla="*/ 619220 h 620458"/>
              <a:gd name="connsiteX1" fmla="*/ 1606201 w 3260026"/>
              <a:gd name="connsiteY1" fmla="*/ 620459 h 620458"/>
              <a:gd name="connsiteX2" fmla="*/ 1606201 w 3260026"/>
              <a:gd name="connsiteY2" fmla="*/ 0 h 620458"/>
              <a:gd name="connsiteX3" fmla="*/ 0 w 3260026"/>
              <a:gd name="connsiteY3" fmla="*/ 0 h 62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026" h="620458">
                <a:moveTo>
                  <a:pt x="3260027" y="619220"/>
                </a:moveTo>
                <a:lnTo>
                  <a:pt x="1606201" y="620459"/>
                </a:lnTo>
                <a:lnTo>
                  <a:pt x="1606201" y="0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9" name="フリーフォーム: 図形 218">
            <a:extLst>
              <a:ext uri="{FF2B5EF4-FFF2-40B4-BE49-F238E27FC236}">
                <a16:creationId xmlns:a16="http://schemas.microsoft.com/office/drawing/2014/main" id="{BFEE22E6-28AA-A860-44CE-4B4BAA594FFB}"/>
              </a:ext>
            </a:extLst>
          </p:cNvPr>
          <p:cNvSpPr/>
          <p:nvPr/>
        </p:nvSpPr>
        <p:spPr>
          <a:xfrm>
            <a:off x="14304613" y="6096094"/>
            <a:ext cx="66675" cy="66675"/>
          </a:xfrm>
          <a:custGeom>
            <a:avLst/>
            <a:gdLst>
              <a:gd name="connsiteX0" fmla="*/ 66675 w 66675"/>
              <a:gd name="connsiteY0" fmla="*/ 33242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242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0" name="フリーフォーム: 図形 219">
            <a:extLst>
              <a:ext uri="{FF2B5EF4-FFF2-40B4-BE49-F238E27FC236}">
                <a16:creationId xmlns:a16="http://schemas.microsoft.com/office/drawing/2014/main" id="{ECF3AE05-2A4C-F2AF-1E7F-83B79364A27E}"/>
              </a:ext>
            </a:extLst>
          </p:cNvPr>
          <p:cNvSpPr/>
          <p:nvPr/>
        </p:nvSpPr>
        <p:spPr>
          <a:xfrm>
            <a:off x="11011248" y="547687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22" name="グラフィックス 3">
            <a:extLst>
              <a:ext uri="{FF2B5EF4-FFF2-40B4-BE49-F238E27FC236}">
                <a16:creationId xmlns:a16="http://schemas.microsoft.com/office/drawing/2014/main" id="{4D72384C-6DF9-DA65-2586-48AED7B67679}"/>
              </a:ext>
            </a:extLst>
          </p:cNvPr>
          <p:cNvGrpSpPr/>
          <p:nvPr/>
        </p:nvGrpSpPr>
        <p:grpSpPr>
          <a:xfrm>
            <a:off x="2380456" y="2757487"/>
            <a:ext cx="2667000" cy="1133475"/>
            <a:chOff x="2380456" y="2757487"/>
            <a:chExt cx="2667000" cy="1133475"/>
          </a:xfrm>
          <a:noFill/>
        </p:grpSpPr>
        <p:sp>
          <p:nvSpPr>
            <p:cNvPr id="223" name="フリーフォーム: 図形 222">
              <a:extLst>
                <a:ext uri="{FF2B5EF4-FFF2-40B4-BE49-F238E27FC236}">
                  <a16:creationId xmlns:a16="http://schemas.microsoft.com/office/drawing/2014/main" id="{92CE6714-EFBD-95FC-5BBC-939F0C2D81C1}"/>
                </a:ext>
              </a:extLst>
            </p:cNvPr>
            <p:cNvSpPr/>
            <p:nvPr/>
          </p:nvSpPr>
          <p:spPr>
            <a:xfrm>
              <a:off x="2380456" y="2757487"/>
              <a:ext cx="2667000" cy="1133475"/>
            </a:xfrm>
            <a:custGeom>
              <a:avLst/>
              <a:gdLst>
                <a:gd name="connsiteX0" fmla="*/ 0 w 2667000"/>
                <a:gd name="connsiteY0" fmla="*/ 0 h 1133475"/>
                <a:gd name="connsiteX1" fmla="*/ 2667000 w 2667000"/>
                <a:gd name="connsiteY1" fmla="*/ 0 h 1133475"/>
                <a:gd name="connsiteX2" fmla="*/ 2667000 w 2667000"/>
                <a:gd name="connsiteY2" fmla="*/ 1133475 h 1133475"/>
                <a:gd name="connsiteX3" fmla="*/ 0 w 2667000"/>
                <a:gd name="connsiteY3" fmla="*/ 1133475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0" h="1133475">
                  <a:moveTo>
                    <a:pt x="0" y="0"/>
                  </a:moveTo>
                  <a:lnTo>
                    <a:pt x="2667000" y="0"/>
                  </a:lnTo>
                  <a:lnTo>
                    <a:pt x="2667000" y="1133475"/>
                  </a:lnTo>
                  <a:lnTo>
                    <a:pt x="0" y="113347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24" name="図 223">
              <a:extLst>
                <a:ext uri="{FF2B5EF4-FFF2-40B4-BE49-F238E27FC236}">
                  <a16:creationId xmlns:a16="http://schemas.microsoft.com/office/drawing/2014/main" id="{57D21352-ABB2-7C17-D13B-C31A8A438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489993" y="2824162"/>
              <a:ext cx="2552700" cy="161925"/>
            </a:xfrm>
            <a:custGeom>
              <a:avLst/>
              <a:gdLst>
                <a:gd name="connsiteX0" fmla="*/ -1 w 2552700"/>
                <a:gd name="connsiteY0" fmla="*/ -1 h 161925"/>
                <a:gd name="connsiteX1" fmla="*/ 2552700 w 2552700"/>
                <a:gd name="connsiteY1" fmla="*/ -1 h 161925"/>
                <a:gd name="connsiteX2" fmla="*/ 2552700 w 2552700"/>
                <a:gd name="connsiteY2" fmla="*/ 161925 h 161925"/>
                <a:gd name="connsiteX3" fmla="*/ -1 w 255270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2700" h="161925">
                  <a:moveTo>
                    <a:pt x="-1" y="-1"/>
                  </a:moveTo>
                  <a:lnTo>
                    <a:pt x="2552700" y="-1"/>
                  </a:lnTo>
                  <a:lnTo>
                    <a:pt x="2552700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grpSp>
        <p:nvGrpSpPr>
          <p:cNvPr id="225" name="グラフィックス 3">
            <a:extLst>
              <a:ext uri="{FF2B5EF4-FFF2-40B4-BE49-F238E27FC236}">
                <a16:creationId xmlns:a16="http://schemas.microsoft.com/office/drawing/2014/main" id="{33BD3BD7-D74D-BCD6-FB50-3618EB6C0849}"/>
              </a:ext>
            </a:extLst>
          </p:cNvPr>
          <p:cNvGrpSpPr/>
          <p:nvPr/>
        </p:nvGrpSpPr>
        <p:grpSpPr>
          <a:xfrm>
            <a:off x="2637631" y="3076574"/>
            <a:ext cx="1152525" cy="280606"/>
            <a:chOff x="2637631" y="3076574"/>
            <a:chExt cx="1152525" cy="280606"/>
          </a:xfrm>
        </p:grpSpPr>
        <p:grpSp>
          <p:nvGrpSpPr>
            <p:cNvPr id="226" name="グラフィックス 3">
              <a:extLst>
                <a:ext uri="{FF2B5EF4-FFF2-40B4-BE49-F238E27FC236}">
                  <a16:creationId xmlns:a16="http://schemas.microsoft.com/office/drawing/2014/main" id="{1A3D13B3-AD81-5301-0468-C8EE0FA44F09}"/>
                </a:ext>
              </a:extLst>
            </p:cNvPr>
            <p:cNvGrpSpPr/>
            <p:nvPr/>
          </p:nvGrpSpPr>
          <p:grpSpPr>
            <a:xfrm>
              <a:off x="2772123" y="3286505"/>
              <a:ext cx="931164" cy="70675"/>
              <a:chOff x="2772123" y="3286505"/>
              <a:chExt cx="931164" cy="70675"/>
            </a:xfrm>
          </p:grpSpPr>
          <p:sp>
            <p:nvSpPr>
              <p:cNvPr id="227" name="フリーフォーム: 図形 226">
                <a:extLst>
                  <a:ext uri="{FF2B5EF4-FFF2-40B4-BE49-F238E27FC236}">
                    <a16:creationId xmlns:a16="http://schemas.microsoft.com/office/drawing/2014/main" id="{3D1E2C7F-1094-2F8A-6B6E-032A55FEBC9D}"/>
                  </a:ext>
                </a:extLst>
              </p:cNvPr>
              <p:cNvSpPr/>
              <p:nvPr/>
            </p:nvSpPr>
            <p:spPr>
              <a:xfrm>
                <a:off x="2822130" y="3319747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8" name="フリーフォーム: 図形 227">
                <a:extLst>
                  <a:ext uri="{FF2B5EF4-FFF2-40B4-BE49-F238E27FC236}">
                    <a16:creationId xmlns:a16="http://schemas.microsoft.com/office/drawing/2014/main" id="{5006C441-B171-B600-D943-EFB33315E9E0}"/>
                  </a:ext>
                </a:extLst>
              </p:cNvPr>
              <p:cNvSpPr/>
              <p:nvPr/>
            </p:nvSpPr>
            <p:spPr>
              <a:xfrm>
                <a:off x="3636422" y="3286505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29" name="フリーフォーム: 図形 228">
                <a:extLst>
                  <a:ext uri="{FF2B5EF4-FFF2-40B4-BE49-F238E27FC236}">
                    <a16:creationId xmlns:a16="http://schemas.microsoft.com/office/drawing/2014/main" id="{47A6454A-4BE9-9E89-44D6-86B7532EA5F2}"/>
                  </a:ext>
                </a:extLst>
              </p:cNvPr>
              <p:cNvSpPr/>
              <p:nvPr/>
            </p:nvSpPr>
            <p:spPr>
              <a:xfrm>
                <a:off x="2772123" y="3290506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30" name="図 229">
              <a:extLst>
                <a:ext uri="{FF2B5EF4-FFF2-40B4-BE49-F238E27FC236}">
                  <a16:creationId xmlns:a16="http://schemas.microsoft.com/office/drawing/2014/main" id="{E6CEAB2F-3BC5-01D1-CA11-CBBA3F426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637631" y="3076574"/>
              <a:ext cx="1152525" cy="150018"/>
            </a:xfrm>
            <a:custGeom>
              <a:avLst/>
              <a:gdLst>
                <a:gd name="connsiteX0" fmla="*/ -1 w 1152525"/>
                <a:gd name="connsiteY0" fmla="*/ -1 h 150018"/>
                <a:gd name="connsiteX1" fmla="*/ 1152525 w 1152525"/>
                <a:gd name="connsiteY1" fmla="*/ -1 h 150018"/>
                <a:gd name="connsiteX2" fmla="*/ 1152525 w 1152525"/>
                <a:gd name="connsiteY2" fmla="*/ 150018 h 150018"/>
                <a:gd name="connsiteX3" fmla="*/ -1 w 1152525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525" h="150018">
                  <a:moveTo>
                    <a:pt x="-1" y="-1"/>
                  </a:moveTo>
                  <a:lnTo>
                    <a:pt x="1152525" y="-1"/>
                  </a:lnTo>
                  <a:lnTo>
                    <a:pt x="1152525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231" name="グラフィックス 3">
            <a:extLst>
              <a:ext uri="{FF2B5EF4-FFF2-40B4-BE49-F238E27FC236}">
                <a16:creationId xmlns:a16="http://schemas.microsoft.com/office/drawing/2014/main" id="{A3C91CBF-FFF7-17B0-7E68-248047DB7FD9}"/>
              </a:ext>
            </a:extLst>
          </p:cNvPr>
          <p:cNvGrpSpPr/>
          <p:nvPr/>
        </p:nvGrpSpPr>
        <p:grpSpPr>
          <a:xfrm>
            <a:off x="2772123" y="3467099"/>
            <a:ext cx="931164" cy="275844"/>
            <a:chOff x="2772123" y="3467099"/>
            <a:chExt cx="931164" cy="275844"/>
          </a:xfrm>
        </p:grpSpPr>
        <p:grpSp>
          <p:nvGrpSpPr>
            <p:cNvPr id="232" name="グラフィックス 3">
              <a:extLst>
                <a:ext uri="{FF2B5EF4-FFF2-40B4-BE49-F238E27FC236}">
                  <a16:creationId xmlns:a16="http://schemas.microsoft.com/office/drawing/2014/main" id="{67E7CC93-68B7-A5F9-4CC2-397152F83E26}"/>
                </a:ext>
              </a:extLst>
            </p:cNvPr>
            <p:cNvGrpSpPr/>
            <p:nvPr/>
          </p:nvGrpSpPr>
          <p:grpSpPr>
            <a:xfrm>
              <a:off x="2772123" y="3672267"/>
              <a:ext cx="931164" cy="70675"/>
              <a:chOff x="2772123" y="3672267"/>
              <a:chExt cx="931164" cy="70675"/>
            </a:xfrm>
          </p:grpSpPr>
          <p:sp>
            <p:nvSpPr>
              <p:cNvPr id="233" name="フリーフォーム: 図形 232">
                <a:extLst>
                  <a:ext uri="{FF2B5EF4-FFF2-40B4-BE49-F238E27FC236}">
                    <a16:creationId xmlns:a16="http://schemas.microsoft.com/office/drawing/2014/main" id="{F92A3DEE-EC8A-556B-9884-274C251C8069}"/>
                  </a:ext>
                </a:extLst>
              </p:cNvPr>
              <p:cNvSpPr/>
              <p:nvPr/>
            </p:nvSpPr>
            <p:spPr>
              <a:xfrm>
                <a:off x="2822130" y="3705510"/>
                <a:ext cx="831151" cy="4191"/>
              </a:xfrm>
              <a:custGeom>
                <a:avLst/>
                <a:gdLst>
                  <a:gd name="connsiteX0" fmla="*/ 831152 w 831151"/>
                  <a:gd name="connsiteY0" fmla="*/ 0 h 4191"/>
                  <a:gd name="connsiteX1" fmla="*/ 0 w 831151"/>
                  <a:gd name="connsiteY1" fmla="*/ 4191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151" h="4191">
                    <a:moveTo>
                      <a:pt x="831152" y="0"/>
                    </a:moveTo>
                    <a:lnTo>
                      <a:pt x="0" y="4191"/>
                    </a:ln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custDash>
                  <a:ds d="225000" sp="225000"/>
                </a:custDash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34" name="フリーフォーム: 図形 233">
                <a:extLst>
                  <a:ext uri="{FF2B5EF4-FFF2-40B4-BE49-F238E27FC236}">
                    <a16:creationId xmlns:a16="http://schemas.microsoft.com/office/drawing/2014/main" id="{103D5D06-E1AA-F1E8-98E9-59697734AC30}"/>
                  </a:ext>
                </a:extLst>
              </p:cNvPr>
              <p:cNvSpPr/>
              <p:nvPr/>
            </p:nvSpPr>
            <p:spPr>
              <a:xfrm>
                <a:off x="3636422" y="3672267"/>
                <a:ext cx="66865" cy="66675"/>
              </a:xfrm>
              <a:custGeom>
                <a:avLst/>
                <a:gdLst>
                  <a:gd name="connsiteX0" fmla="*/ 66866 w 66865"/>
                  <a:gd name="connsiteY0" fmla="*/ 33052 h 66675"/>
                  <a:gd name="connsiteX1" fmla="*/ 381 w 66865"/>
                  <a:gd name="connsiteY1" fmla="*/ 66675 h 66675"/>
                  <a:gd name="connsiteX2" fmla="*/ 16859 w 66865"/>
                  <a:gd name="connsiteY2" fmla="*/ 33242 h 66675"/>
                  <a:gd name="connsiteX3" fmla="*/ 0 w 66865"/>
                  <a:gd name="connsiteY3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66866" y="33052"/>
                    </a:moveTo>
                    <a:lnTo>
                      <a:pt x="381" y="66675"/>
                    </a:lnTo>
                    <a:lnTo>
                      <a:pt x="16859" y="33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35" name="フリーフォーム: 図形 234">
                <a:extLst>
                  <a:ext uri="{FF2B5EF4-FFF2-40B4-BE49-F238E27FC236}">
                    <a16:creationId xmlns:a16="http://schemas.microsoft.com/office/drawing/2014/main" id="{9730F5C8-42B7-88EB-34F1-D53992122EBC}"/>
                  </a:ext>
                </a:extLst>
              </p:cNvPr>
              <p:cNvSpPr/>
              <p:nvPr/>
            </p:nvSpPr>
            <p:spPr>
              <a:xfrm>
                <a:off x="2772123" y="3676268"/>
                <a:ext cx="66865" cy="66675"/>
              </a:xfrm>
              <a:custGeom>
                <a:avLst/>
                <a:gdLst>
                  <a:gd name="connsiteX0" fmla="*/ 0 w 66865"/>
                  <a:gd name="connsiteY0" fmla="*/ 33623 h 66675"/>
                  <a:gd name="connsiteX1" fmla="*/ 66484 w 66865"/>
                  <a:gd name="connsiteY1" fmla="*/ 0 h 66675"/>
                  <a:gd name="connsiteX2" fmla="*/ 50006 w 66865"/>
                  <a:gd name="connsiteY2" fmla="*/ 33433 h 66675"/>
                  <a:gd name="connsiteX3" fmla="*/ 66866 w 66865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865" h="66675">
                    <a:moveTo>
                      <a:pt x="0" y="33623"/>
                    </a:moveTo>
                    <a:lnTo>
                      <a:pt x="66484" y="0"/>
                    </a:lnTo>
                    <a:lnTo>
                      <a:pt x="50006" y="33433"/>
                    </a:lnTo>
                    <a:lnTo>
                      <a:pt x="66866" y="666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236" name="図 235">
              <a:extLst>
                <a:ext uri="{FF2B5EF4-FFF2-40B4-BE49-F238E27FC236}">
                  <a16:creationId xmlns:a16="http://schemas.microsoft.com/office/drawing/2014/main" id="{B3EDC370-B238-1BE4-E445-006A7244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004343" y="3467099"/>
              <a:ext cx="419100" cy="150018"/>
            </a:xfrm>
            <a:custGeom>
              <a:avLst/>
              <a:gdLst>
                <a:gd name="connsiteX0" fmla="*/ -1 w 419100"/>
                <a:gd name="connsiteY0" fmla="*/ -1 h 150018"/>
                <a:gd name="connsiteX1" fmla="*/ 419100 w 419100"/>
                <a:gd name="connsiteY1" fmla="*/ -1 h 150018"/>
                <a:gd name="connsiteX2" fmla="*/ 419100 w 419100"/>
                <a:gd name="connsiteY2" fmla="*/ 150018 h 150018"/>
                <a:gd name="connsiteX3" fmla="*/ -1 w 41910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50018">
                  <a:moveTo>
                    <a:pt x="-1" y="-1"/>
                  </a:moveTo>
                  <a:lnTo>
                    <a:pt x="419100" y="-1"/>
                  </a:lnTo>
                  <a:lnTo>
                    <a:pt x="41910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grpSp>
        <p:nvGrpSpPr>
          <p:cNvPr id="237" name="グラフィックス 3">
            <a:extLst>
              <a:ext uri="{FF2B5EF4-FFF2-40B4-BE49-F238E27FC236}">
                <a16:creationId xmlns:a16="http://schemas.microsoft.com/office/drawing/2014/main" id="{0A9348D3-6B8A-FB40-0F02-819899F5DF22}"/>
              </a:ext>
            </a:extLst>
          </p:cNvPr>
          <p:cNvGrpSpPr/>
          <p:nvPr/>
        </p:nvGrpSpPr>
        <p:grpSpPr>
          <a:xfrm>
            <a:off x="3890168" y="3076574"/>
            <a:ext cx="966787" cy="247650"/>
            <a:chOff x="3890168" y="3076574"/>
            <a:chExt cx="966787" cy="247650"/>
          </a:xfrm>
          <a:noFill/>
        </p:grpSpPr>
        <p:sp>
          <p:nvSpPr>
            <p:cNvPr id="238" name="フリーフォーム: 図形 237">
              <a:extLst>
                <a:ext uri="{FF2B5EF4-FFF2-40B4-BE49-F238E27FC236}">
                  <a16:creationId xmlns:a16="http://schemas.microsoft.com/office/drawing/2014/main" id="{6F9137F0-F611-C52F-9ED3-F72AD1DCBBD2}"/>
                </a:ext>
              </a:extLst>
            </p:cNvPr>
            <p:cNvSpPr/>
            <p:nvPr/>
          </p:nvSpPr>
          <p:spPr>
            <a:xfrm>
              <a:off x="3904456" y="3319462"/>
              <a:ext cx="952500" cy="4762"/>
            </a:xfrm>
            <a:custGeom>
              <a:avLst/>
              <a:gdLst>
                <a:gd name="connsiteX0" fmla="*/ 952500 w 952500"/>
                <a:gd name="connsiteY0" fmla="*/ 0 h 4762"/>
                <a:gd name="connsiteX1" fmla="*/ 0 w 952500"/>
                <a:gd name="connsiteY1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0" h="4762">
                  <a:moveTo>
                    <a:pt x="952500" y="0"/>
                  </a:moveTo>
                  <a:lnTo>
                    <a:pt x="0" y="476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39" name="図 238">
              <a:extLst>
                <a:ext uri="{FF2B5EF4-FFF2-40B4-BE49-F238E27FC236}">
                  <a16:creationId xmlns:a16="http://schemas.microsoft.com/office/drawing/2014/main" id="{300967BA-9A7F-089F-6E1B-5CFED3CA1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890168" y="3076574"/>
              <a:ext cx="933450" cy="150018"/>
            </a:xfrm>
            <a:custGeom>
              <a:avLst/>
              <a:gdLst>
                <a:gd name="connsiteX0" fmla="*/ -1 w 933450"/>
                <a:gd name="connsiteY0" fmla="*/ -1 h 150018"/>
                <a:gd name="connsiteX1" fmla="*/ 933450 w 933450"/>
                <a:gd name="connsiteY1" fmla="*/ -1 h 150018"/>
                <a:gd name="connsiteX2" fmla="*/ 933450 w 933450"/>
                <a:gd name="connsiteY2" fmla="*/ 150018 h 150018"/>
                <a:gd name="connsiteX3" fmla="*/ -1 w 933450"/>
                <a:gd name="connsiteY3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150018">
                  <a:moveTo>
                    <a:pt x="-1" y="-1"/>
                  </a:moveTo>
                  <a:lnTo>
                    <a:pt x="933450" y="-1"/>
                  </a:lnTo>
                  <a:lnTo>
                    <a:pt x="933450" y="150018"/>
                  </a:lnTo>
                  <a:lnTo>
                    <a:pt x="-1" y="150018"/>
                  </a:lnTo>
                  <a:close/>
                </a:path>
              </a:pathLst>
            </a:custGeom>
          </p:spPr>
        </p:pic>
      </p:grpSp>
      <p:sp>
        <p:nvSpPr>
          <p:cNvPr id="244" name="フリーフォーム: 図形 243">
            <a:extLst>
              <a:ext uri="{FF2B5EF4-FFF2-40B4-BE49-F238E27FC236}">
                <a16:creationId xmlns:a16="http://schemas.microsoft.com/office/drawing/2014/main" id="{016FE8A4-535E-76B9-B2C5-3EC425DB851D}"/>
              </a:ext>
            </a:extLst>
          </p:cNvPr>
          <p:cNvSpPr/>
          <p:nvPr/>
        </p:nvSpPr>
        <p:spPr>
          <a:xfrm>
            <a:off x="9952831" y="5224462"/>
            <a:ext cx="1047750" cy="571500"/>
          </a:xfrm>
          <a:custGeom>
            <a:avLst/>
            <a:gdLst>
              <a:gd name="connsiteX0" fmla="*/ 1038225 w 1047750"/>
              <a:gd name="connsiteY0" fmla="*/ 0 h 571500"/>
              <a:gd name="connsiteX1" fmla="*/ 1047750 w 1047750"/>
              <a:gd name="connsiteY1" fmla="*/ 9525 h 571500"/>
              <a:gd name="connsiteX2" fmla="*/ 1047750 w 1047750"/>
              <a:gd name="connsiteY2" fmla="*/ 561975 h 571500"/>
              <a:gd name="connsiteX3" fmla="*/ 1038225 w 1047750"/>
              <a:gd name="connsiteY3" fmla="*/ 571500 h 571500"/>
              <a:gd name="connsiteX4" fmla="*/ 9525 w 1047750"/>
              <a:gd name="connsiteY4" fmla="*/ 571500 h 571500"/>
              <a:gd name="connsiteX5" fmla="*/ 0 w 1047750"/>
              <a:gd name="connsiteY5" fmla="*/ 561975 h 571500"/>
              <a:gd name="connsiteX6" fmla="*/ 0 w 1047750"/>
              <a:gd name="connsiteY6" fmla="*/ 9525 h 571500"/>
              <a:gd name="connsiteX7" fmla="*/ 9525 w 1047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0" h="571500">
                <a:moveTo>
                  <a:pt x="1038225" y="0"/>
                </a:moveTo>
                <a:cubicBezTo>
                  <a:pt x="1043486" y="0"/>
                  <a:pt x="1047750" y="4265"/>
                  <a:pt x="1047750" y="9525"/>
                </a:cubicBezTo>
                <a:lnTo>
                  <a:pt x="1047750" y="561975"/>
                </a:lnTo>
                <a:cubicBezTo>
                  <a:pt x="1047750" y="567235"/>
                  <a:pt x="1043486" y="571500"/>
                  <a:pt x="1038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45" name="グラフィックス 3">
            <a:extLst>
              <a:ext uri="{FF2B5EF4-FFF2-40B4-BE49-F238E27FC236}">
                <a16:creationId xmlns:a16="http://schemas.microsoft.com/office/drawing/2014/main" id="{A43E77F6-2101-75FF-0111-6D11341FA8BA}"/>
              </a:ext>
            </a:extLst>
          </p:cNvPr>
          <p:cNvGrpSpPr/>
          <p:nvPr/>
        </p:nvGrpSpPr>
        <p:grpSpPr>
          <a:xfrm>
            <a:off x="10090943" y="5362574"/>
            <a:ext cx="838200" cy="314325"/>
            <a:chOff x="10090943" y="5362574"/>
            <a:chExt cx="838200" cy="314325"/>
          </a:xfrm>
        </p:grpSpPr>
        <p:sp>
          <p:nvSpPr>
            <p:cNvPr id="246" name="フリーフォーム: 図形 245">
              <a:extLst>
                <a:ext uri="{FF2B5EF4-FFF2-40B4-BE49-F238E27FC236}">
                  <a16:creationId xmlns:a16="http://schemas.microsoft.com/office/drawing/2014/main" id="{716F0268-5A3A-6883-24BC-12AC7A2E9A2F}"/>
                </a:ext>
              </a:extLst>
            </p:cNvPr>
            <p:cNvSpPr/>
            <p:nvPr/>
          </p:nvSpPr>
          <p:spPr>
            <a:xfrm>
              <a:off x="10090943" y="5362574"/>
              <a:ext cx="285750" cy="285750"/>
            </a:xfrm>
            <a:custGeom>
              <a:avLst/>
              <a:gdLst>
                <a:gd name="connsiteX0" fmla="*/ 243702 w 285750"/>
                <a:gd name="connsiteY0" fmla="*/ 171805 h 285750"/>
                <a:gd name="connsiteX1" fmla="*/ 243702 w 285750"/>
                <a:gd name="connsiteY1" fmla="*/ 214667 h 285750"/>
                <a:gd name="connsiteX2" fmla="*/ 172265 w 285750"/>
                <a:gd name="connsiteY2" fmla="*/ 143230 h 285750"/>
                <a:gd name="connsiteX3" fmla="*/ 243702 w 285750"/>
                <a:gd name="connsiteY3" fmla="*/ 71792 h 285750"/>
                <a:gd name="connsiteX4" fmla="*/ 243702 w 285750"/>
                <a:gd name="connsiteY4" fmla="*/ 114655 h 285750"/>
                <a:gd name="connsiteX5" fmla="*/ 286565 w 285750"/>
                <a:gd name="connsiteY5" fmla="*/ 114655 h 285750"/>
                <a:gd name="connsiteX6" fmla="*/ 286565 w 285750"/>
                <a:gd name="connsiteY6" fmla="*/ 171805 h 285750"/>
                <a:gd name="connsiteX7" fmla="*/ 43677 w 285750"/>
                <a:gd name="connsiteY7" fmla="*/ 114655 h 285750"/>
                <a:gd name="connsiteX8" fmla="*/ 815 w 285750"/>
                <a:gd name="connsiteY8" fmla="*/ 114655 h 285750"/>
                <a:gd name="connsiteX9" fmla="*/ 815 w 285750"/>
                <a:gd name="connsiteY9" fmla="*/ 171805 h 285750"/>
                <a:gd name="connsiteX10" fmla="*/ 43677 w 285750"/>
                <a:gd name="connsiteY10" fmla="*/ 171805 h 285750"/>
                <a:gd name="connsiteX11" fmla="*/ 43677 w 285750"/>
                <a:gd name="connsiteY11" fmla="*/ 214667 h 285750"/>
                <a:gd name="connsiteX12" fmla="*/ 115115 w 285750"/>
                <a:gd name="connsiteY12" fmla="*/ 143230 h 285750"/>
                <a:gd name="connsiteX13" fmla="*/ 43677 w 285750"/>
                <a:gd name="connsiteY13" fmla="*/ 71792 h 285750"/>
                <a:gd name="connsiteX14" fmla="*/ 172265 w 285750"/>
                <a:gd name="connsiteY14" fmla="*/ 214667 h 285750"/>
                <a:gd name="connsiteX15" fmla="*/ 172265 w 285750"/>
                <a:gd name="connsiteY15" fmla="*/ 171805 h 285750"/>
                <a:gd name="connsiteX16" fmla="*/ 115115 w 285750"/>
                <a:gd name="connsiteY16" fmla="*/ 171805 h 285750"/>
                <a:gd name="connsiteX17" fmla="*/ 115115 w 285750"/>
                <a:gd name="connsiteY17" fmla="*/ 214667 h 285750"/>
                <a:gd name="connsiteX18" fmla="*/ 72252 w 285750"/>
                <a:gd name="connsiteY18" fmla="*/ 214667 h 285750"/>
                <a:gd name="connsiteX19" fmla="*/ 143690 w 285750"/>
                <a:gd name="connsiteY19" fmla="*/ 286105 h 285750"/>
                <a:gd name="connsiteX20" fmla="*/ 215127 w 285750"/>
                <a:gd name="connsiteY20" fmla="*/ 214667 h 285750"/>
                <a:gd name="connsiteX21" fmla="*/ 172265 w 285750"/>
                <a:gd name="connsiteY21" fmla="*/ 71792 h 285750"/>
                <a:gd name="connsiteX22" fmla="*/ 172265 w 285750"/>
                <a:gd name="connsiteY22" fmla="*/ 114655 h 285750"/>
                <a:gd name="connsiteX23" fmla="*/ 115115 w 285750"/>
                <a:gd name="connsiteY23" fmla="*/ 114655 h 285750"/>
                <a:gd name="connsiteX24" fmla="*/ 115115 w 285750"/>
                <a:gd name="connsiteY24" fmla="*/ 71792 h 285750"/>
                <a:gd name="connsiteX25" fmla="*/ 72252 w 285750"/>
                <a:gd name="connsiteY25" fmla="*/ 71792 h 285750"/>
                <a:gd name="connsiteX26" fmla="*/ 143690 w 285750"/>
                <a:gd name="connsiteY26" fmla="*/ 355 h 285750"/>
                <a:gd name="connsiteX27" fmla="*/ 215127 w 285750"/>
                <a:gd name="connsiteY27" fmla="*/ 7179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5750" h="285750">
                  <a:moveTo>
                    <a:pt x="243702" y="171805"/>
                  </a:moveTo>
                  <a:lnTo>
                    <a:pt x="243702" y="214667"/>
                  </a:lnTo>
                  <a:lnTo>
                    <a:pt x="172265" y="143230"/>
                  </a:lnTo>
                  <a:lnTo>
                    <a:pt x="243702" y="71792"/>
                  </a:lnTo>
                  <a:lnTo>
                    <a:pt x="243702" y="114655"/>
                  </a:lnTo>
                  <a:lnTo>
                    <a:pt x="286565" y="114655"/>
                  </a:lnTo>
                  <a:lnTo>
                    <a:pt x="286565" y="171805"/>
                  </a:lnTo>
                  <a:close/>
                  <a:moveTo>
                    <a:pt x="43677" y="114655"/>
                  </a:moveTo>
                  <a:lnTo>
                    <a:pt x="815" y="114655"/>
                  </a:lnTo>
                  <a:lnTo>
                    <a:pt x="815" y="171805"/>
                  </a:lnTo>
                  <a:lnTo>
                    <a:pt x="43677" y="171805"/>
                  </a:lnTo>
                  <a:lnTo>
                    <a:pt x="43677" y="214667"/>
                  </a:lnTo>
                  <a:lnTo>
                    <a:pt x="115115" y="143230"/>
                  </a:lnTo>
                  <a:lnTo>
                    <a:pt x="43677" y="71792"/>
                  </a:lnTo>
                  <a:close/>
                  <a:moveTo>
                    <a:pt x="172265" y="214667"/>
                  </a:moveTo>
                  <a:lnTo>
                    <a:pt x="172265" y="171805"/>
                  </a:lnTo>
                  <a:lnTo>
                    <a:pt x="115115" y="171805"/>
                  </a:lnTo>
                  <a:lnTo>
                    <a:pt x="115115" y="214667"/>
                  </a:lnTo>
                  <a:lnTo>
                    <a:pt x="72252" y="214667"/>
                  </a:lnTo>
                  <a:lnTo>
                    <a:pt x="143690" y="286105"/>
                  </a:lnTo>
                  <a:lnTo>
                    <a:pt x="215127" y="214667"/>
                  </a:lnTo>
                  <a:close/>
                  <a:moveTo>
                    <a:pt x="172265" y="71792"/>
                  </a:moveTo>
                  <a:lnTo>
                    <a:pt x="172265" y="114655"/>
                  </a:lnTo>
                  <a:lnTo>
                    <a:pt x="115115" y="114655"/>
                  </a:lnTo>
                  <a:lnTo>
                    <a:pt x="115115" y="71792"/>
                  </a:lnTo>
                  <a:lnTo>
                    <a:pt x="72252" y="71792"/>
                  </a:lnTo>
                  <a:lnTo>
                    <a:pt x="143690" y="355"/>
                  </a:lnTo>
                  <a:lnTo>
                    <a:pt x="215127" y="71792"/>
                  </a:lnTo>
                  <a:close/>
                </a:path>
              </a:pathLst>
            </a:custGeom>
            <a:solidFill>
              <a:srgbClr val="4285F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47" name="図 246">
              <a:extLst>
                <a:ext uri="{FF2B5EF4-FFF2-40B4-BE49-F238E27FC236}">
                  <a16:creationId xmlns:a16="http://schemas.microsoft.com/office/drawing/2014/main" id="{EF50D51A-EEFA-A0D0-4EF3-0BC7B0E93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586243" y="5372099"/>
              <a:ext cx="342900" cy="304800"/>
            </a:xfrm>
            <a:custGeom>
              <a:avLst/>
              <a:gdLst>
                <a:gd name="connsiteX0" fmla="*/ -1 w 342900"/>
                <a:gd name="connsiteY0" fmla="*/ -1 h 304800"/>
                <a:gd name="connsiteX1" fmla="*/ 342900 w 342900"/>
                <a:gd name="connsiteY1" fmla="*/ -1 h 304800"/>
                <a:gd name="connsiteX2" fmla="*/ 342900 w 342900"/>
                <a:gd name="connsiteY2" fmla="*/ 304800 h 304800"/>
                <a:gd name="connsiteX3" fmla="*/ -1 w 3429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04800">
                  <a:moveTo>
                    <a:pt x="-1" y="-1"/>
                  </a:moveTo>
                  <a:lnTo>
                    <a:pt x="342900" y="-1"/>
                  </a:lnTo>
                  <a:lnTo>
                    <a:pt x="3429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249" name="フリーフォーム: 図形 248">
            <a:extLst>
              <a:ext uri="{FF2B5EF4-FFF2-40B4-BE49-F238E27FC236}">
                <a16:creationId xmlns:a16="http://schemas.microsoft.com/office/drawing/2014/main" id="{E4538C7E-4737-3180-A65D-E7D95BD5079A}"/>
              </a:ext>
            </a:extLst>
          </p:cNvPr>
          <p:cNvSpPr/>
          <p:nvPr/>
        </p:nvSpPr>
        <p:spPr>
          <a:xfrm>
            <a:off x="9381331" y="5319712"/>
            <a:ext cx="571500" cy="381000"/>
          </a:xfrm>
          <a:custGeom>
            <a:avLst/>
            <a:gdLst>
              <a:gd name="connsiteX0" fmla="*/ 514350 w 571500"/>
              <a:gd name="connsiteY0" fmla="*/ 0 h 381000"/>
              <a:gd name="connsiteX1" fmla="*/ 571500 w 571500"/>
              <a:gd name="connsiteY1" fmla="*/ 57150 h 381000"/>
              <a:gd name="connsiteX2" fmla="*/ 571500 w 571500"/>
              <a:gd name="connsiteY2" fmla="*/ 323850 h 381000"/>
              <a:gd name="connsiteX3" fmla="*/ 514350 w 571500"/>
              <a:gd name="connsiteY3" fmla="*/ 381000 h 381000"/>
              <a:gd name="connsiteX4" fmla="*/ 57150 w 571500"/>
              <a:gd name="connsiteY4" fmla="*/ 381000 h 381000"/>
              <a:gd name="connsiteX5" fmla="*/ 0 w 571500"/>
              <a:gd name="connsiteY5" fmla="*/ 323850 h 381000"/>
              <a:gd name="connsiteX6" fmla="*/ 0 w 571500"/>
              <a:gd name="connsiteY6" fmla="*/ 57150 h 381000"/>
              <a:gd name="connsiteX7" fmla="*/ 57150 w 571500"/>
              <a:gd name="connsiteY7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0">
                <a:moveTo>
                  <a:pt x="514350" y="0"/>
                </a:moveTo>
                <a:cubicBezTo>
                  <a:pt x="545913" y="0"/>
                  <a:pt x="571500" y="25587"/>
                  <a:pt x="571500" y="57150"/>
                </a:cubicBezTo>
                <a:lnTo>
                  <a:pt x="571500" y="323850"/>
                </a:lnTo>
                <a:cubicBezTo>
                  <a:pt x="571500" y="355413"/>
                  <a:pt x="545913" y="381000"/>
                  <a:pt x="514350" y="381000"/>
                </a:cubicBezTo>
                <a:lnTo>
                  <a:pt x="57150" y="381000"/>
                </a:lnTo>
                <a:cubicBezTo>
                  <a:pt x="25587" y="381000"/>
                  <a:pt x="0" y="355413"/>
                  <a:pt x="0" y="323850"/>
                </a:cubicBezTo>
                <a:lnTo>
                  <a:pt x="0" y="57150"/>
                </a:lnTo>
                <a:cubicBezTo>
                  <a:pt x="0" y="25587"/>
                  <a:pt x="25587" y="0"/>
                  <a:pt x="57150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50" name="図 249">
            <a:extLst>
              <a:ext uri="{FF2B5EF4-FFF2-40B4-BE49-F238E27FC236}">
                <a16:creationId xmlns:a16="http://schemas.microsoft.com/office/drawing/2014/main" id="{7198ACC2-9BDC-394E-2BFC-8BECEEB368A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86093" y="5372099"/>
            <a:ext cx="552450" cy="304800"/>
          </a:xfrm>
          <a:custGeom>
            <a:avLst/>
            <a:gdLst>
              <a:gd name="connsiteX0" fmla="*/ -1 w 552450"/>
              <a:gd name="connsiteY0" fmla="*/ -1 h 304800"/>
              <a:gd name="connsiteX1" fmla="*/ 552450 w 552450"/>
              <a:gd name="connsiteY1" fmla="*/ -1 h 304800"/>
              <a:gd name="connsiteX2" fmla="*/ 552450 w 552450"/>
              <a:gd name="connsiteY2" fmla="*/ 304800 h 304800"/>
              <a:gd name="connsiteX3" fmla="*/ -1 w 5524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304800">
                <a:moveTo>
                  <a:pt x="-1" y="-1"/>
                </a:moveTo>
                <a:lnTo>
                  <a:pt x="552450" y="-1"/>
                </a:lnTo>
                <a:lnTo>
                  <a:pt x="55245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53" name="フリーフォーム: 図形 252">
            <a:extLst>
              <a:ext uri="{FF2B5EF4-FFF2-40B4-BE49-F238E27FC236}">
                <a16:creationId xmlns:a16="http://schemas.microsoft.com/office/drawing/2014/main" id="{9F65CF71-206F-6E75-0BCE-BAA0C4EAEAD9}"/>
              </a:ext>
            </a:extLst>
          </p:cNvPr>
          <p:cNvSpPr/>
          <p:nvPr/>
        </p:nvSpPr>
        <p:spPr>
          <a:xfrm>
            <a:off x="14477206" y="6081712"/>
            <a:ext cx="85725" cy="85725"/>
          </a:xfrm>
          <a:custGeom>
            <a:avLst/>
            <a:gdLst>
              <a:gd name="connsiteX0" fmla="*/ 1265 w 85725"/>
              <a:gd name="connsiteY0" fmla="*/ 420 h 85725"/>
              <a:gd name="connsiteX1" fmla="*/ 86990 w 85725"/>
              <a:gd name="connsiteY1" fmla="*/ 420 h 85725"/>
              <a:gd name="connsiteX2" fmla="*/ 86990 w 85725"/>
              <a:gd name="connsiteY2" fmla="*/ 86145 h 85725"/>
              <a:gd name="connsiteX3" fmla="*/ 1265 w 85725"/>
              <a:gd name="connsiteY3" fmla="*/ 8614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85725">
                <a:moveTo>
                  <a:pt x="1265" y="420"/>
                </a:moveTo>
                <a:lnTo>
                  <a:pt x="86990" y="420"/>
                </a:lnTo>
                <a:lnTo>
                  <a:pt x="86990" y="86145"/>
                </a:lnTo>
                <a:lnTo>
                  <a:pt x="1265" y="86145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4" name="フリーフォーム: 図形 253">
            <a:extLst>
              <a:ext uri="{FF2B5EF4-FFF2-40B4-BE49-F238E27FC236}">
                <a16:creationId xmlns:a16="http://schemas.microsoft.com/office/drawing/2014/main" id="{B64B1DBF-F774-A644-7358-596FE110FE6B}"/>
              </a:ext>
            </a:extLst>
          </p:cNvPr>
          <p:cNvSpPr/>
          <p:nvPr/>
        </p:nvSpPr>
        <p:spPr>
          <a:xfrm>
            <a:off x="14448631" y="5981699"/>
            <a:ext cx="142875" cy="57150"/>
          </a:xfrm>
          <a:custGeom>
            <a:avLst/>
            <a:gdLst>
              <a:gd name="connsiteX0" fmla="*/ 58415 w 142875"/>
              <a:gd name="connsiteY0" fmla="*/ 416 h 57150"/>
              <a:gd name="connsiteX1" fmla="*/ 86990 w 142875"/>
              <a:gd name="connsiteY1" fmla="*/ 416 h 57150"/>
              <a:gd name="connsiteX2" fmla="*/ 86990 w 142875"/>
              <a:gd name="connsiteY2" fmla="*/ 57566 h 57150"/>
              <a:gd name="connsiteX3" fmla="*/ 58415 w 142875"/>
              <a:gd name="connsiteY3" fmla="*/ 57566 h 57150"/>
              <a:gd name="connsiteX4" fmla="*/ 1265 w 142875"/>
              <a:gd name="connsiteY4" fmla="*/ 416 h 57150"/>
              <a:gd name="connsiteX5" fmla="*/ 29840 w 142875"/>
              <a:gd name="connsiteY5" fmla="*/ 416 h 57150"/>
              <a:gd name="connsiteX6" fmla="*/ 29840 w 142875"/>
              <a:gd name="connsiteY6" fmla="*/ 57566 h 57150"/>
              <a:gd name="connsiteX7" fmla="*/ 1265 w 142875"/>
              <a:gd name="connsiteY7" fmla="*/ 57566 h 57150"/>
              <a:gd name="connsiteX8" fmla="*/ 115565 w 142875"/>
              <a:gd name="connsiteY8" fmla="*/ 416 h 57150"/>
              <a:gd name="connsiteX9" fmla="*/ 144140 w 142875"/>
              <a:gd name="connsiteY9" fmla="*/ 416 h 57150"/>
              <a:gd name="connsiteX10" fmla="*/ 144140 w 142875"/>
              <a:gd name="connsiteY10" fmla="*/ 57566 h 57150"/>
              <a:gd name="connsiteX11" fmla="*/ 115565 w 142875"/>
              <a:gd name="connsiteY11" fmla="*/ 57566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875" h="57150">
                <a:moveTo>
                  <a:pt x="58415" y="416"/>
                </a:moveTo>
                <a:lnTo>
                  <a:pt x="86990" y="416"/>
                </a:lnTo>
                <a:lnTo>
                  <a:pt x="86990" y="57566"/>
                </a:lnTo>
                <a:lnTo>
                  <a:pt x="58415" y="57566"/>
                </a:lnTo>
                <a:close/>
                <a:moveTo>
                  <a:pt x="1265" y="416"/>
                </a:moveTo>
                <a:lnTo>
                  <a:pt x="29840" y="416"/>
                </a:lnTo>
                <a:lnTo>
                  <a:pt x="29840" y="57566"/>
                </a:lnTo>
                <a:lnTo>
                  <a:pt x="1265" y="57566"/>
                </a:lnTo>
                <a:close/>
                <a:moveTo>
                  <a:pt x="115565" y="416"/>
                </a:moveTo>
                <a:lnTo>
                  <a:pt x="144140" y="416"/>
                </a:lnTo>
                <a:lnTo>
                  <a:pt x="144140" y="57566"/>
                </a:lnTo>
                <a:lnTo>
                  <a:pt x="115565" y="57566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5" name="フリーフォーム: 図形 254">
            <a:extLst>
              <a:ext uri="{FF2B5EF4-FFF2-40B4-BE49-F238E27FC236}">
                <a16:creationId xmlns:a16="http://schemas.microsoft.com/office/drawing/2014/main" id="{6DD1EEBB-BE6C-D10C-1A08-6FD5BBA17BF7}"/>
              </a:ext>
            </a:extLst>
          </p:cNvPr>
          <p:cNvSpPr/>
          <p:nvPr/>
        </p:nvSpPr>
        <p:spPr>
          <a:xfrm>
            <a:off x="14448631" y="6053137"/>
            <a:ext cx="214312" cy="214312"/>
          </a:xfrm>
          <a:custGeom>
            <a:avLst/>
            <a:gdLst>
              <a:gd name="connsiteX0" fmla="*/ 58416 w 214312"/>
              <a:gd name="connsiteY0" fmla="*/ 157583 h 214312"/>
              <a:gd name="connsiteX1" fmla="*/ 86991 w 214312"/>
              <a:gd name="connsiteY1" fmla="*/ 157583 h 214312"/>
              <a:gd name="connsiteX2" fmla="*/ 86991 w 214312"/>
              <a:gd name="connsiteY2" fmla="*/ 214733 h 214312"/>
              <a:gd name="connsiteX3" fmla="*/ 58416 w 214312"/>
              <a:gd name="connsiteY3" fmla="*/ 214733 h 214312"/>
              <a:gd name="connsiteX4" fmla="*/ 1266 w 214312"/>
              <a:gd name="connsiteY4" fmla="*/ 157583 h 214312"/>
              <a:gd name="connsiteX5" fmla="*/ 29841 w 214312"/>
              <a:gd name="connsiteY5" fmla="*/ 157583 h 214312"/>
              <a:gd name="connsiteX6" fmla="*/ 29841 w 214312"/>
              <a:gd name="connsiteY6" fmla="*/ 214733 h 214312"/>
              <a:gd name="connsiteX7" fmla="*/ 1266 w 214312"/>
              <a:gd name="connsiteY7" fmla="*/ 214733 h 214312"/>
              <a:gd name="connsiteX8" fmla="*/ 115566 w 214312"/>
              <a:gd name="connsiteY8" fmla="*/ 157583 h 214312"/>
              <a:gd name="connsiteX9" fmla="*/ 144141 w 214312"/>
              <a:gd name="connsiteY9" fmla="*/ 157583 h 214312"/>
              <a:gd name="connsiteX10" fmla="*/ 144141 w 214312"/>
              <a:gd name="connsiteY10" fmla="*/ 214733 h 214312"/>
              <a:gd name="connsiteX11" fmla="*/ 115566 w 214312"/>
              <a:gd name="connsiteY11" fmla="*/ 214733 h 214312"/>
              <a:gd name="connsiteX12" fmla="*/ 158428 w 214312"/>
              <a:gd name="connsiteY12" fmla="*/ 86146 h 214312"/>
              <a:gd name="connsiteX13" fmla="*/ 158428 w 214312"/>
              <a:gd name="connsiteY13" fmla="*/ 57571 h 214312"/>
              <a:gd name="connsiteX14" fmla="*/ 215578 w 214312"/>
              <a:gd name="connsiteY14" fmla="*/ 57571 h 214312"/>
              <a:gd name="connsiteX15" fmla="*/ 215578 w 214312"/>
              <a:gd name="connsiteY15" fmla="*/ 86146 h 214312"/>
              <a:gd name="connsiteX16" fmla="*/ 158428 w 214312"/>
              <a:gd name="connsiteY16" fmla="*/ 143296 h 214312"/>
              <a:gd name="connsiteX17" fmla="*/ 158428 w 214312"/>
              <a:gd name="connsiteY17" fmla="*/ 114721 h 214312"/>
              <a:gd name="connsiteX18" fmla="*/ 215578 w 214312"/>
              <a:gd name="connsiteY18" fmla="*/ 114721 h 214312"/>
              <a:gd name="connsiteX19" fmla="*/ 215578 w 214312"/>
              <a:gd name="connsiteY19" fmla="*/ 143296 h 214312"/>
              <a:gd name="connsiteX20" fmla="*/ 158428 w 214312"/>
              <a:gd name="connsiteY20" fmla="*/ 28996 h 214312"/>
              <a:gd name="connsiteX21" fmla="*/ 158428 w 214312"/>
              <a:gd name="connsiteY21" fmla="*/ 421 h 214312"/>
              <a:gd name="connsiteX22" fmla="*/ 215578 w 214312"/>
              <a:gd name="connsiteY22" fmla="*/ 421 h 214312"/>
              <a:gd name="connsiteX23" fmla="*/ 215578 w 214312"/>
              <a:gd name="connsiteY23" fmla="*/ 28996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312" h="214312">
                <a:moveTo>
                  <a:pt x="58416" y="157583"/>
                </a:moveTo>
                <a:lnTo>
                  <a:pt x="86991" y="157583"/>
                </a:lnTo>
                <a:lnTo>
                  <a:pt x="86991" y="214733"/>
                </a:lnTo>
                <a:lnTo>
                  <a:pt x="58416" y="214733"/>
                </a:lnTo>
                <a:close/>
                <a:moveTo>
                  <a:pt x="1266" y="157583"/>
                </a:moveTo>
                <a:lnTo>
                  <a:pt x="29841" y="157583"/>
                </a:lnTo>
                <a:lnTo>
                  <a:pt x="29841" y="214733"/>
                </a:lnTo>
                <a:lnTo>
                  <a:pt x="1266" y="214733"/>
                </a:lnTo>
                <a:close/>
                <a:moveTo>
                  <a:pt x="115566" y="157583"/>
                </a:moveTo>
                <a:lnTo>
                  <a:pt x="144141" y="157583"/>
                </a:lnTo>
                <a:lnTo>
                  <a:pt x="144141" y="214733"/>
                </a:lnTo>
                <a:lnTo>
                  <a:pt x="115566" y="214733"/>
                </a:lnTo>
                <a:close/>
                <a:moveTo>
                  <a:pt x="158428" y="86146"/>
                </a:moveTo>
                <a:lnTo>
                  <a:pt x="158428" y="57571"/>
                </a:lnTo>
                <a:lnTo>
                  <a:pt x="215578" y="57571"/>
                </a:lnTo>
                <a:lnTo>
                  <a:pt x="215578" y="86146"/>
                </a:lnTo>
                <a:close/>
                <a:moveTo>
                  <a:pt x="158428" y="143296"/>
                </a:moveTo>
                <a:lnTo>
                  <a:pt x="158428" y="114721"/>
                </a:lnTo>
                <a:lnTo>
                  <a:pt x="215578" y="114721"/>
                </a:lnTo>
                <a:lnTo>
                  <a:pt x="215578" y="143296"/>
                </a:lnTo>
                <a:close/>
                <a:moveTo>
                  <a:pt x="158428" y="28996"/>
                </a:moveTo>
                <a:lnTo>
                  <a:pt x="158428" y="421"/>
                </a:lnTo>
                <a:lnTo>
                  <a:pt x="215578" y="421"/>
                </a:lnTo>
                <a:lnTo>
                  <a:pt x="215578" y="28996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6" name="フリーフォーム: 図形 255">
            <a:extLst>
              <a:ext uri="{FF2B5EF4-FFF2-40B4-BE49-F238E27FC236}">
                <a16:creationId xmlns:a16="http://schemas.microsoft.com/office/drawing/2014/main" id="{6E1B4DEB-0013-E194-A868-94E5996F20C9}"/>
              </a:ext>
            </a:extLst>
          </p:cNvPr>
          <p:cNvSpPr/>
          <p:nvPr/>
        </p:nvSpPr>
        <p:spPr>
          <a:xfrm>
            <a:off x="14377193" y="6053137"/>
            <a:ext cx="57150" cy="142875"/>
          </a:xfrm>
          <a:custGeom>
            <a:avLst/>
            <a:gdLst>
              <a:gd name="connsiteX0" fmla="*/ 1261 w 57150"/>
              <a:gd name="connsiteY0" fmla="*/ 86145 h 142875"/>
              <a:gd name="connsiteX1" fmla="*/ 1261 w 57150"/>
              <a:gd name="connsiteY1" fmla="*/ 57570 h 142875"/>
              <a:gd name="connsiteX2" fmla="*/ 58411 w 57150"/>
              <a:gd name="connsiteY2" fmla="*/ 57570 h 142875"/>
              <a:gd name="connsiteX3" fmla="*/ 58411 w 57150"/>
              <a:gd name="connsiteY3" fmla="*/ 86145 h 142875"/>
              <a:gd name="connsiteX4" fmla="*/ 1261 w 57150"/>
              <a:gd name="connsiteY4" fmla="*/ 143295 h 142875"/>
              <a:gd name="connsiteX5" fmla="*/ 1261 w 57150"/>
              <a:gd name="connsiteY5" fmla="*/ 114720 h 142875"/>
              <a:gd name="connsiteX6" fmla="*/ 58411 w 57150"/>
              <a:gd name="connsiteY6" fmla="*/ 114720 h 142875"/>
              <a:gd name="connsiteX7" fmla="*/ 58411 w 57150"/>
              <a:gd name="connsiteY7" fmla="*/ 143295 h 142875"/>
              <a:gd name="connsiteX8" fmla="*/ 1261 w 57150"/>
              <a:gd name="connsiteY8" fmla="*/ 28995 h 142875"/>
              <a:gd name="connsiteX9" fmla="*/ 1261 w 57150"/>
              <a:gd name="connsiteY9" fmla="*/ 420 h 142875"/>
              <a:gd name="connsiteX10" fmla="*/ 58411 w 57150"/>
              <a:gd name="connsiteY10" fmla="*/ 420 h 142875"/>
              <a:gd name="connsiteX11" fmla="*/ 58411 w 57150"/>
              <a:gd name="connsiteY11" fmla="*/ 2899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50" h="142875">
                <a:moveTo>
                  <a:pt x="1261" y="86145"/>
                </a:moveTo>
                <a:lnTo>
                  <a:pt x="1261" y="57570"/>
                </a:lnTo>
                <a:lnTo>
                  <a:pt x="58411" y="57570"/>
                </a:lnTo>
                <a:lnTo>
                  <a:pt x="58411" y="86145"/>
                </a:lnTo>
                <a:close/>
                <a:moveTo>
                  <a:pt x="1261" y="143295"/>
                </a:moveTo>
                <a:lnTo>
                  <a:pt x="1261" y="114720"/>
                </a:lnTo>
                <a:lnTo>
                  <a:pt x="58411" y="114720"/>
                </a:lnTo>
                <a:lnTo>
                  <a:pt x="58411" y="143295"/>
                </a:lnTo>
                <a:close/>
                <a:moveTo>
                  <a:pt x="1261" y="28995"/>
                </a:moveTo>
                <a:lnTo>
                  <a:pt x="1261" y="420"/>
                </a:lnTo>
                <a:lnTo>
                  <a:pt x="58411" y="420"/>
                </a:lnTo>
                <a:lnTo>
                  <a:pt x="58411" y="28995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7" name="フリーフォーム: 図形 256">
            <a:extLst>
              <a:ext uri="{FF2B5EF4-FFF2-40B4-BE49-F238E27FC236}">
                <a16:creationId xmlns:a16="http://schemas.microsoft.com/office/drawing/2014/main" id="{93E97622-0DE0-94DA-F33E-721B99D95293}"/>
              </a:ext>
            </a:extLst>
          </p:cNvPr>
          <p:cNvSpPr/>
          <p:nvPr/>
        </p:nvSpPr>
        <p:spPr>
          <a:xfrm>
            <a:off x="14420056" y="6024562"/>
            <a:ext cx="200025" cy="200025"/>
          </a:xfrm>
          <a:custGeom>
            <a:avLst/>
            <a:gdLst>
              <a:gd name="connsiteX0" fmla="*/ 1265 w 200025"/>
              <a:gd name="connsiteY0" fmla="*/ 420 h 200025"/>
              <a:gd name="connsiteX1" fmla="*/ 1265 w 200025"/>
              <a:gd name="connsiteY1" fmla="*/ 200445 h 200025"/>
              <a:gd name="connsiteX2" fmla="*/ 201290 w 200025"/>
              <a:gd name="connsiteY2" fmla="*/ 200445 h 200025"/>
              <a:gd name="connsiteX3" fmla="*/ 201290 w 200025"/>
              <a:gd name="connsiteY3" fmla="*/ 420 h 200025"/>
              <a:gd name="connsiteX4" fmla="*/ 172715 w 200025"/>
              <a:gd name="connsiteY4" fmla="*/ 171870 h 200025"/>
              <a:gd name="connsiteX5" fmla="*/ 29840 w 200025"/>
              <a:gd name="connsiteY5" fmla="*/ 171870 h 200025"/>
              <a:gd name="connsiteX6" fmla="*/ 29840 w 200025"/>
              <a:gd name="connsiteY6" fmla="*/ 28995 h 200025"/>
              <a:gd name="connsiteX7" fmla="*/ 172715 w 200025"/>
              <a:gd name="connsiteY7" fmla="*/ 2899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25" h="200025">
                <a:moveTo>
                  <a:pt x="1265" y="420"/>
                </a:moveTo>
                <a:lnTo>
                  <a:pt x="1265" y="200445"/>
                </a:lnTo>
                <a:lnTo>
                  <a:pt x="201290" y="200445"/>
                </a:lnTo>
                <a:lnTo>
                  <a:pt x="201290" y="420"/>
                </a:lnTo>
                <a:close/>
                <a:moveTo>
                  <a:pt x="172715" y="171870"/>
                </a:moveTo>
                <a:lnTo>
                  <a:pt x="29840" y="171870"/>
                </a:lnTo>
                <a:lnTo>
                  <a:pt x="29840" y="28995"/>
                </a:lnTo>
                <a:lnTo>
                  <a:pt x="172715" y="28995"/>
                </a:lnTo>
                <a:close/>
              </a:path>
            </a:pathLst>
          </a:custGeom>
          <a:solidFill>
            <a:srgbClr val="AECBFA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8" name="フリーフォーム: 図形 257">
            <a:extLst>
              <a:ext uri="{FF2B5EF4-FFF2-40B4-BE49-F238E27FC236}">
                <a16:creationId xmlns:a16="http://schemas.microsoft.com/office/drawing/2014/main" id="{A2492140-D817-B62F-5B17-4ED18F6BF7A8}"/>
              </a:ext>
            </a:extLst>
          </p:cNvPr>
          <p:cNvSpPr/>
          <p:nvPr/>
        </p:nvSpPr>
        <p:spPr>
          <a:xfrm>
            <a:off x="14477206" y="6124574"/>
            <a:ext cx="85725" cy="42862"/>
          </a:xfrm>
          <a:custGeom>
            <a:avLst/>
            <a:gdLst>
              <a:gd name="connsiteX0" fmla="*/ 44127 w 85725"/>
              <a:gd name="connsiteY0" fmla="*/ 420 h 42862"/>
              <a:gd name="connsiteX1" fmla="*/ 1265 w 85725"/>
              <a:gd name="connsiteY1" fmla="*/ 43283 h 42862"/>
              <a:gd name="connsiteX2" fmla="*/ 86990 w 85725"/>
              <a:gd name="connsiteY2" fmla="*/ 43283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42862">
                <a:moveTo>
                  <a:pt x="44127" y="420"/>
                </a:moveTo>
                <a:lnTo>
                  <a:pt x="1265" y="43283"/>
                </a:lnTo>
                <a:lnTo>
                  <a:pt x="86990" y="43283"/>
                </a:lnTo>
                <a:close/>
              </a:path>
            </a:pathLst>
          </a:custGeom>
          <a:solidFill>
            <a:srgbClr val="669DF6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9" name="フリーフォーム: 図形 258">
            <a:extLst>
              <a:ext uri="{FF2B5EF4-FFF2-40B4-BE49-F238E27FC236}">
                <a16:creationId xmlns:a16="http://schemas.microsoft.com/office/drawing/2014/main" id="{365A7540-2769-BB40-6D15-B69DEB371DFF}"/>
              </a:ext>
            </a:extLst>
          </p:cNvPr>
          <p:cNvSpPr/>
          <p:nvPr/>
        </p:nvSpPr>
        <p:spPr>
          <a:xfrm>
            <a:off x="14520068" y="6081712"/>
            <a:ext cx="42862" cy="85725"/>
          </a:xfrm>
          <a:custGeom>
            <a:avLst/>
            <a:gdLst>
              <a:gd name="connsiteX0" fmla="*/ 44128 w 42862"/>
              <a:gd name="connsiteY0" fmla="*/ 420 h 85725"/>
              <a:gd name="connsiteX1" fmla="*/ 1265 w 42862"/>
              <a:gd name="connsiteY1" fmla="*/ 43282 h 85725"/>
              <a:gd name="connsiteX2" fmla="*/ 44128 w 42862"/>
              <a:gd name="connsiteY2" fmla="*/ 8614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62" h="85725">
                <a:moveTo>
                  <a:pt x="44128" y="420"/>
                </a:moveTo>
                <a:lnTo>
                  <a:pt x="1265" y="43282"/>
                </a:lnTo>
                <a:lnTo>
                  <a:pt x="44128" y="86145"/>
                </a:lnTo>
                <a:close/>
              </a:path>
            </a:pathLst>
          </a:custGeom>
          <a:solidFill>
            <a:srgbClr val="4285F4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60" name="図 259">
            <a:extLst>
              <a:ext uri="{FF2B5EF4-FFF2-40B4-BE49-F238E27FC236}">
                <a16:creationId xmlns:a16="http://schemas.microsoft.com/office/drawing/2014/main" id="{8B1C8E26-BE7A-20FC-0E31-29A3845F48D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729618" y="5991224"/>
            <a:ext cx="542925" cy="304800"/>
          </a:xfrm>
          <a:custGeom>
            <a:avLst/>
            <a:gdLst>
              <a:gd name="connsiteX0" fmla="*/ -1 w 542925"/>
              <a:gd name="connsiteY0" fmla="*/ -1 h 304800"/>
              <a:gd name="connsiteX1" fmla="*/ 542925 w 542925"/>
              <a:gd name="connsiteY1" fmla="*/ -1 h 304800"/>
              <a:gd name="connsiteX2" fmla="*/ 542925 w 542925"/>
              <a:gd name="connsiteY2" fmla="*/ 304800 h 304800"/>
              <a:gd name="connsiteX3" fmla="*/ -1 w 5429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304800">
                <a:moveTo>
                  <a:pt x="-1" y="-1"/>
                </a:moveTo>
                <a:lnTo>
                  <a:pt x="542925" y="-1"/>
                </a:lnTo>
                <a:lnTo>
                  <a:pt x="542925" y="304800"/>
                </a:lnTo>
                <a:lnTo>
                  <a:pt x="-1" y="304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56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A2945-B648-CA4E-6F51-E6F39313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30BF5E8-CED3-E936-26EA-D3EE07B6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6-2-13-1.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構成管理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システム構成管理機能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FB28D331-23AE-F651-7327-F1268A7CD41B}"/>
              </a:ext>
            </a:extLst>
          </p:cNvPr>
          <p:cNvSpPr/>
          <p:nvPr/>
        </p:nvSpPr>
        <p:spPr>
          <a:xfrm>
            <a:off x="3181427" y="2521266"/>
            <a:ext cx="8328234" cy="5754053"/>
          </a:xfrm>
          <a:custGeom>
            <a:avLst/>
            <a:gdLst>
              <a:gd name="connsiteX0" fmla="*/ 0 w 8328234"/>
              <a:gd name="connsiteY0" fmla="*/ 0 h 5754053"/>
              <a:gd name="connsiteX1" fmla="*/ 8328235 w 8328234"/>
              <a:gd name="connsiteY1" fmla="*/ 0 h 5754053"/>
              <a:gd name="connsiteX2" fmla="*/ 8328235 w 8328234"/>
              <a:gd name="connsiteY2" fmla="*/ 5754053 h 5754053"/>
              <a:gd name="connsiteX3" fmla="*/ 0 w 8328234"/>
              <a:gd name="connsiteY3" fmla="*/ 5754053 h 575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8234" h="5754053">
                <a:moveTo>
                  <a:pt x="0" y="0"/>
                </a:moveTo>
                <a:lnTo>
                  <a:pt x="8328235" y="0"/>
                </a:lnTo>
                <a:lnTo>
                  <a:pt x="8328235" y="5754053"/>
                </a:lnTo>
                <a:lnTo>
                  <a:pt x="0" y="5754053"/>
                </a:lnTo>
                <a:close/>
              </a:path>
            </a:pathLst>
          </a:custGeom>
          <a:solidFill>
            <a:srgbClr val="F6F6F6"/>
          </a:solidFill>
          <a:ln w="1513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384A4AE-1612-EE73-204E-1B2464AC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69" y="2680259"/>
            <a:ext cx="1957740" cy="302844"/>
          </a:xfrm>
          <a:custGeom>
            <a:avLst/>
            <a:gdLst>
              <a:gd name="connsiteX0" fmla="*/ 0 w 1957740"/>
              <a:gd name="connsiteY0" fmla="*/ 0 h 302844"/>
              <a:gd name="connsiteX1" fmla="*/ 1957741 w 1957740"/>
              <a:gd name="connsiteY1" fmla="*/ 0 h 302844"/>
              <a:gd name="connsiteX2" fmla="*/ 1957741 w 1957740"/>
              <a:gd name="connsiteY2" fmla="*/ 302845 h 302844"/>
              <a:gd name="connsiteX3" fmla="*/ 0 w 1957740"/>
              <a:gd name="connsiteY3" fmla="*/ 302845 h 3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740" h="302844">
                <a:moveTo>
                  <a:pt x="0" y="0"/>
                </a:moveTo>
                <a:lnTo>
                  <a:pt x="1957741" y="0"/>
                </a:lnTo>
                <a:lnTo>
                  <a:pt x="1957741" y="302845"/>
                </a:lnTo>
                <a:lnTo>
                  <a:pt x="0" y="302845"/>
                </a:lnTo>
                <a:close/>
              </a:path>
            </a:pathLst>
          </a:custGeom>
        </p:spPr>
      </p:pic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9EF898C4-21FE-EF27-D417-CEE5BB964628}"/>
              </a:ext>
            </a:extLst>
          </p:cNvPr>
          <p:cNvSpPr/>
          <p:nvPr/>
        </p:nvSpPr>
        <p:spPr>
          <a:xfrm>
            <a:off x="3401140" y="5701137"/>
            <a:ext cx="3331293" cy="1097812"/>
          </a:xfrm>
          <a:custGeom>
            <a:avLst/>
            <a:gdLst>
              <a:gd name="connsiteX0" fmla="*/ 0 w 3331293"/>
              <a:gd name="connsiteY0" fmla="*/ 0 h 1097812"/>
              <a:gd name="connsiteX1" fmla="*/ 3331294 w 3331293"/>
              <a:gd name="connsiteY1" fmla="*/ 0 h 1097812"/>
              <a:gd name="connsiteX2" fmla="*/ 3331294 w 3331293"/>
              <a:gd name="connsiteY2" fmla="*/ 1097813 h 1097812"/>
              <a:gd name="connsiteX3" fmla="*/ 0 w 3331293"/>
              <a:gd name="connsiteY3" fmla="*/ 1097813 h 109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293" h="1097812">
                <a:moveTo>
                  <a:pt x="0" y="0"/>
                </a:moveTo>
                <a:lnTo>
                  <a:pt x="3331294" y="0"/>
                </a:lnTo>
                <a:lnTo>
                  <a:pt x="3331294" y="1097813"/>
                </a:lnTo>
                <a:lnTo>
                  <a:pt x="0" y="1097813"/>
                </a:lnTo>
                <a:close/>
              </a:path>
            </a:pathLst>
          </a:custGeom>
          <a:noFill/>
          <a:ln w="1513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D81EE2-BA00-5F54-01F1-6F93A77BE4D9}"/>
              </a:ext>
            </a:extLst>
          </p:cNvPr>
          <p:cNvSpPr txBox="1"/>
          <p:nvPr/>
        </p:nvSpPr>
        <p:spPr>
          <a:xfrm>
            <a:off x="4014105" y="5916786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2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業務アプリケーション機能ブロック</a:t>
            </a:r>
            <a:endParaRPr lang="ja-JP" altLang="en-US" sz="14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34367A34-29A1-6F00-5EE8-B0A1B0C221BD}"/>
              </a:ext>
            </a:extLst>
          </p:cNvPr>
          <p:cNvSpPr/>
          <p:nvPr/>
        </p:nvSpPr>
        <p:spPr>
          <a:xfrm>
            <a:off x="12266774" y="3085314"/>
            <a:ext cx="302844" cy="302844"/>
          </a:xfrm>
          <a:custGeom>
            <a:avLst/>
            <a:gdLst>
              <a:gd name="connsiteX0" fmla="*/ 302845 w 302844"/>
              <a:gd name="connsiteY0" fmla="*/ 151422 h 302844"/>
              <a:gd name="connsiteX1" fmla="*/ 151422 w 302844"/>
              <a:gd name="connsiteY1" fmla="*/ 302845 h 302844"/>
              <a:gd name="connsiteX2" fmla="*/ 0 w 302844"/>
              <a:gd name="connsiteY2" fmla="*/ 151422 h 302844"/>
              <a:gd name="connsiteX3" fmla="*/ 151422 w 302844"/>
              <a:gd name="connsiteY3" fmla="*/ 0 h 302844"/>
              <a:gd name="connsiteX4" fmla="*/ 302845 w 302844"/>
              <a:gd name="connsiteY4" fmla="*/ 151422 h 3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844" h="302844">
                <a:moveTo>
                  <a:pt x="302845" y="151422"/>
                </a:moveTo>
                <a:cubicBezTo>
                  <a:pt x="302845" y="235051"/>
                  <a:pt x="235050" y="302845"/>
                  <a:pt x="151422" y="302845"/>
                </a:cubicBezTo>
                <a:cubicBezTo>
                  <a:pt x="67794" y="302845"/>
                  <a:pt x="0" y="235051"/>
                  <a:pt x="0" y="151422"/>
                </a:cubicBezTo>
                <a:cubicBezTo>
                  <a:pt x="0" y="67794"/>
                  <a:pt x="67794" y="0"/>
                  <a:pt x="151422" y="0"/>
                </a:cubicBezTo>
                <a:cubicBezTo>
                  <a:pt x="235050" y="0"/>
                  <a:pt x="302845" y="67794"/>
                  <a:pt x="302845" y="151422"/>
                </a:cubicBezTo>
                <a:close/>
              </a:path>
            </a:pathLst>
          </a:custGeom>
          <a:solidFill>
            <a:srgbClr val="FFFFFF"/>
          </a:solidFill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6955D373-8C8A-9187-2DA2-12533DF3ECD9}"/>
              </a:ext>
            </a:extLst>
          </p:cNvPr>
          <p:cNvSpPr/>
          <p:nvPr/>
        </p:nvSpPr>
        <p:spPr>
          <a:xfrm>
            <a:off x="12115351" y="3388159"/>
            <a:ext cx="605689" cy="908534"/>
          </a:xfrm>
          <a:custGeom>
            <a:avLst/>
            <a:gdLst>
              <a:gd name="connsiteX0" fmla="*/ 302845 w 605689"/>
              <a:gd name="connsiteY0" fmla="*/ 0 h 908534"/>
              <a:gd name="connsiteX1" fmla="*/ 302845 w 605689"/>
              <a:gd name="connsiteY1" fmla="*/ 504691 h 908534"/>
              <a:gd name="connsiteX2" fmla="*/ 302845 w 605689"/>
              <a:gd name="connsiteY2" fmla="*/ 100999 h 908534"/>
              <a:gd name="connsiteX3" fmla="*/ 0 w 605689"/>
              <a:gd name="connsiteY3" fmla="*/ 100999 h 908534"/>
              <a:gd name="connsiteX4" fmla="*/ 302845 w 605689"/>
              <a:gd name="connsiteY4" fmla="*/ 100999 h 908534"/>
              <a:gd name="connsiteX5" fmla="*/ 605690 w 605689"/>
              <a:gd name="connsiteY5" fmla="*/ 100999 h 908534"/>
              <a:gd name="connsiteX6" fmla="*/ 302845 w 605689"/>
              <a:gd name="connsiteY6" fmla="*/ 504691 h 908534"/>
              <a:gd name="connsiteX7" fmla="*/ 0 w 605689"/>
              <a:gd name="connsiteY7" fmla="*/ 908535 h 908534"/>
              <a:gd name="connsiteX8" fmla="*/ 302845 w 605689"/>
              <a:gd name="connsiteY8" fmla="*/ 504691 h 908534"/>
              <a:gd name="connsiteX9" fmla="*/ 605690 w 605689"/>
              <a:gd name="connsiteY9" fmla="*/ 908535 h 90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5689" h="908534">
                <a:moveTo>
                  <a:pt x="302845" y="0"/>
                </a:moveTo>
                <a:lnTo>
                  <a:pt x="302845" y="504691"/>
                </a:lnTo>
                <a:moveTo>
                  <a:pt x="302845" y="100999"/>
                </a:moveTo>
                <a:lnTo>
                  <a:pt x="0" y="100999"/>
                </a:lnTo>
                <a:moveTo>
                  <a:pt x="302845" y="100999"/>
                </a:moveTo>
                <a:lnTo>
                  <a:pt x="605690" y="100999"/>
                </a:lnTo>
                <a:moveTo>
                  <a:pt x="302845" y="504691"/>
                </a:moveTo>
                <a:lnTo>
                  <a:pt x="0" y="908535"/>
                </a:lnTo>
                <a:moveTo>
                  <a:pt x="302845" y="504691"/>
                </a:moveTo>
                <a:lnTo>
                  <a:pt x="605690" y="908535"/>
                </a:lnTo>
              </a:path>
            </a:pathLst>
          </a:custGeom>
          <a:noFill/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B55BB0-8DFC-7369-8419-3C1092A592E7}"/>
              </a:ext>
            </a:extLst>
          </p:cNvPr>
          <p:cNvSpPr txBox="1"/>
          <p:nvPr/>
        </p:nvSpPr>
        <p:spPr>
          <a:xfrm>
            <a:off x="11683211" y="4375897"/>
            <a:ext cx="1034257" cy="257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73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システム構築者</a:t>
            </a:r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57118AED-E38D-C4FA-4354-20EE5B86EA16}"/>
              </a:ext>
            </a:extLst>
          </p:cNvPr>
          <p:cNvSpPr/>
          <p:nvPr/>
        </p:nvSpPr>
        <p:spPr>
          <a:xfrm>
            <a:off x="5066636" y="3691004"/>
            <a:ext cx="3263153" cy="1913676"/>
          </a:xfrm>
          <a:custGeom>
            <a:avLst/>
            <a:gdLst>
              <a:gd name="connsiteX0" fmla="*/ 3263154 w 3263153"/>
              <a:gd name="connsiteY0" fmla="*/ 0 h 1913676"/>
              <a:gd name="connsiteX1" fmla="*/ 0 w 3263153"/>
              <a:gd name="connsiteY1" fmla="*/ 757 h 1913676"/>
              <a:gd name="connsiteX2" fmla="*/ 151 w 3263153"/>
              <a:gd name="connsiteY2" fmla="*/ 1913677 h 191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3153" h="1913676">
                <a:moveTo>
                  <a:pt x="3263154" y="0"/>
                </a:moveTo>
                <a:lnTo>
                  <a:pt x="0" y="757"/>
                </a:lnTo>
                <a:lnTo>
                  <a:pt x="151" y="1913677"/>
                </a:lnTo>
              </a:path>
            </a:pathLst>
          </a:custGeom>
          <a:noFill/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E48491B7-1310-6F17-D17B-014BFEEB272E}"/>
              </a:ext>
            </a:extLst>
          </p:cNvPr>
          <p:cNvSpPr/>
          <p:nvPr/>
        </p:nvSpPr>
        <p:spPr>
          <a:xfrm>
            <a:off x="5013790" y="5578182"/>
            <a:ext cx="105995" cy="105995"/>
          </a:xfrm>
          <a:custGeom>
            <a:avLst/>
            <a:gdLst>
              <a:gd name="connsiteX0" fmla="*/ 52998 w 105995"/>
              <a:gd name="connsiteY0" fmla="*/ 105996 h 105995"/>
              <a:gd name="connsiteX1" fmla="*/ 0 w 105995"/>
              <a:gd name="connsiteY1" fmla="*/ 0 h 105995"/>
              <a:gd name="connsiteX2" fmla="*/ 52998 w 105995"/>
              <a:gd name="connsiteY2" fmla="*/ 26499 h 105995"/>
              <a:gd name="connsiteX3" fmla="*/ 105996 w 105995"/>
              <a:gd name="connsiteY3" fmla="*/ 0 h 10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95" h="105995">
                <a:moveTo>
                  <a:pt x="52998" y="105996"/>
                </a:moveTo>
                <a:lnTo>
                  <a:pt x="0" y="0"/>
                </a:lnTo>
                <a:lnTo>
                  <a:pt x="52998" y="26499"/>
                </a:lnTo>
                <a:lnTo>
                  <a:pt x="105996" y="0"/>
                </a:lnTo>
                <a:close/>
              </a:path>
            </a:pathLst>
          </a:custGeom>
          <a:solidFill>
            <a:srgbClr val="000000"/>
          </a:solidFill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470E4D95-F490-94EB-4885-9FB5A306BF24}"/>
              </a:ext>
            </a:extLst>
          </p:cNvPr>
          <p:cNvSpPr/>
          <p:nvPr/>
        </p:nvSpPr>
        <p:spPr>
          <a:xfrm>
            <a:off x="8329790" y="2990675"/>
            <a:ext cx="2574181" cy="1400657"/>
          </a:xfrm>
          <a:custGeom>
            <a:avLst/>
            <a:gdLst>
              <a:gd name="connsiteX0" fmla="*/ 0 w 2574181"/>
              <a:gd name="connsiteY0" fmla="*/ 0 h 1400657"/>
              <a:gd name="connsiteX1" fmla="*/ 2574182 w 2574181"/>
              <a:gd name="connsiteY1" fmla="*/ 0 h 1400657"/>
              <a:gd name="connsiteX2" fmla="*/ 2574182 w 2574181"/>
              <a:gd name="connsiteY2" fmla="*/ 1400658 h 1400657"/>
              <a:gd name="connsiteX3" fmla="*/ 0 w 2574181"/>
              <a:gd name="connsiteY3" fmla="*/ 1400658 h 140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4181" h="1400657">
                <a:moveTo>
                  <a:pt x="0" y="0"/>
                </a:moveTo>
                <a:lnTo>
                  <a:pt x="2574182" y="0"/>
                </a:lnTo>
                <a:lnTo>
                  <a:pt x="2574182" y="1400658"/>
                </a:lnTo>
                <a:lnTo>
                  <a:pt x="0" y="1400658"/>
                </a:lnTo>
                <a:close/>
              </a:path>
            </a:pathLst>
          </a:custGeom>
          <a:noFill/>
          <a:ln w="1513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F0E7754-F3CE-B931-3387-1F1D6B57E731}"/>
              </a:ext>
            </a:extLst>
          </p:cNvPr>
          <p:cNvSpPr txBox="1"/>
          <p:nvPr/>
        </p:nvSpPr>
        <p:spPr>
          <a:xfrm>
            <a:off x="8787938" y="3220408"/>
            <a:ext cx="16802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1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リソースデプロイパイプライン</a:t>
            </a:r>
            <a:b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1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</a:p>
          <a:p>
            <a:pPr algn="ctr"/>
            <a:r>
              <a:rPr lang="ja-JP" altLang="en-US" sz="11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・　</a:t>
            </a:r>
            <a:r>
              <a:rPr lang="en-US" altLang="ja-JP" sz="11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CI/CD</a:t>
            </a:r>
            <a:r>
              <a:rPr lang="ja-JP" altLang="en-US" sz="11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パイプライン機能</a:t>
            </a: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F5939DFD-3BF3-676E-56DC-656C1CF257DF}"/>
              </a:ext>
            </a:extLst>
          </p:cNvPr>
          <p:cNvSpPr/>
          <p:nvPr/>
        </p:nvSpPr>
        <p:spPr>
          <a:xfrm>
            <a:off x="11000428" y="3691004"/>
            <a:ext cx="1114923" cy="15142"/>
          </a:xfrm>
          <a:custGeom>
            <a:avLst/>
            <a:gdLst>
              <a:gd name="connsiteX0" fmla="*/ 1114924 w 1114923"/>
              <a:gd name="connsiteY0" fmla="*/ 0 h 15142"/>
              <a:gd name="connsiteX1" fmla="*/ 0 w 1114923"/>
              <a:gd name="connsiteY1" fmla="*/ 0 h 1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4923" h="15142">
                <a:moveTo>
                  <a:pt x="1114924" y="0"/>
                </a:moveTo>
                <a:lnTo>
                  <a:pt x="0" y="0"/>
                </a:lnTo>
              </a:path>
            </a:pathLst>
          </a:custGeom>
          <a:noFill/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E33BC42F-F06D-543B-F2F2-AA1155E8258B}"/>
              </a:ext>
            </a:extLst>
          </p:cNvPr>
          <p:cNvSpPr/>
          <p:nvPr/>
        </p:nvSpPr>
        <p:spPr>
          <a:xfrm>
            <a:off x="10920931" y="3638006"/>
            <a:ext cx="105995" cy="105995"/>
          </a:xfrm>
          <a:custGeom>
            <a:avLst/>
            <a:gdLst>
              <a:gd name="connsiteX0" fmla="*/ 0 w 105995"/>
              <a:gd name="connsiteY0" fmla="*/ 52998 h 105995"/>
              <a:gd name="connsiteX1" fmla="*/ 105996 w 105995"/>
              <a:gd name="connsiteY1" fmla="*/ 0 h 105995"/>
              <a:gd name="connsiteX2" fmla="*/ 79497 w 105995"/>
              <a:gd name="connsiteY2" fmla="*/ 52998 h 105995"/>
              <a:gd name="connsiteX3" fmla="*/ 105996 w 105995"/>
              <a:gd name="connsiteY3" fmla="*/ 105996 h 10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95" h="105995">
                <a:moveTo>
                  <a:pt x="0" y="52998"/>
                </a:moveTo>
                <a:lnTo>
                  <a:pt x="105996" y="0"/>
                </a:lnTo>
                <a:lnTo>
                  <a:pt x="79497" y="52998"/>
                </a:lnTo>
                <a:lnTo>
                  <a:pt x="105996" y="105996"/>
                </a:lnTo>
                <a:close/>
              </a:path>
            </a:pathLst>
          </a:custGeom>
          <a:solidFill>
            <a:srgbClr val="000000"/>
          </a:solidFill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AB6B4623-3058-EED2-B97F-B054BAD2FC7A}"/>
              </a:ext>
            </a:extLst>
          </p:cNvPr>
          <p:cNvSpPr/>
          <p:nvPr/>
        </p:nvSpPr>
        <p:spPr>
          <a:xfrm>
            <a:off x="7118410" y="4944025"/>
            <a:ext cx="3936983" cy="3179871"/>
          </a:xfrm>
          <a:custGeom>
            <a:avLst/>
            <a:gdLst>
              <a:gd name="connsiteX0" fmla="*/ 0 w 3936983"/>
              <a:gd name="connsiteY0" fmla="*/ 0 h 3179871"/>
              <a:gd name="connsiteX1" fmla="*/ 3936984 w 3936983"/>
              <a:gd name="connsiteY1" fmla="*/ 0 h 3179871"/>
              <a:gd name="connsiteX2" fmla="*/ 3936984 w 3936983"/>
              <a:gd name="connsiteY2" fmla="*/ 3179872 h 3179871"/>
              <a:gd name="connsiteX3" fmla="*/ 0 w 3936983"/>
              <a:gd name="connsiteY3" fmla="*/ 3179872 h 3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6983" h="3179871">
                <a:moveTo>
                  <a:pt x="0" y="0"/>
                </a:moveTo>
                <a:lnTo>
                  <a:pt x="3936984" y="0"/>
                </a:lnTo>
                <a:lnTo>
                  <a:pt x="3936984" y="3179872"/>
                </a:lnTo>
                <a:lnTo>
                  <a:pt x="0" y="3179872"/>
                </a:lnTo>
                <a:close/>
              </a:path>
            </a:pathLst>
          </a:custGeom>
          <a:solidFill>
            <a:srgbClr val="DAE8FC"/>
          </a:solidFill>
          <a:ln w="1513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6F79757-17C3-9241-4DCB-F4D4158F520A}"/>
              </a:ext>
            </a:extLst>
          </p:cNvPr>
          <p:cNvSpPr txBox="1"/>
          <p:nvPr/>
        </p:nvSpPr>
        <p:spPr>
          <a:xfrm>
            <a:off x="9599689" y="5002871"/>
            <a:ext cx="1457450" cy="257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73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システム構成管理機能</a:t>
            </a:r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ABB6F9BF-79B6-C1EA-E38C-7DB1961EE9E0}"/>
              </a:ext>
            </a:extLst>
          </p:cNvPr>
          <p:cNvSpPr/>
          <p:nvPr/>
        </p:nvSpPr>
        <p:spPr>
          <a:xfrm>
            <a:off x="6732434" y="6250043"/>
            <a:ext cx="1198054" cy="15142"/>
          </a:xfrm>
          <a:custGeom>
            <a:avLst/>
            <a:gdLst>
              <a:gd name="connsiteX0" fmla="*/ 0 w 1198054"/>
              <a:gd name="connsiteY0" fmla="*/ 0 h 15142"/>
              <a:gd name="connsiteX1" fmla="*/ 1198055 w 1198054"/>
              <a:gd name="connsiteY1" fmla="*/ 0 h 1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8054" h="15142">
                <a:moveTo>
                  <a:pt x="0" y="0"/>
                </a:moveTo>
                <a:lnTo>
                  <a:pt x="1198055" y="0"/>
                </a:lnTo>
              </a:path>
            </a:pathLst>
          </a:custGeom>
          <a:noFill/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8591D8C0-49B3-4DEF-4552-359979C483E4}"/>
              </a:ext>
            </a:extLst>
          </p:cNvPr>
          <p:cNvSpPr/>
          <p:nvPr/>
        </p:nvSpPr>
        <p:spPr>
          <a:xfrm>
            <a:off x="7903990" y="6197045"/>
            <a:ext cx="105995" cy="105995"/>
          </a:xfrm>
          <a:custGeom>
            <a:avLst/>
            <a:gdLst>
              <a:gd name="connsiteX0" fmla="*/ 105996 w 105995"/>
              <a:gd name="connsiteY0" fmla="*/ 52998 h 105995"/>
              <a:gd name="connsiteX1" fmla="*/ 0 w 105995"/>
              <a:gd name="connsiteY1" fmla="*/ 105996 h 105995"/>
              <a:gd name="connsiteX2" fmla="*/ 26499 w 105995"/>
              <a:gd name="connsiteY2" fmla="*/ 52998 h 105995"/>
              <a:gd name="connsiteX3" fmla="*/ 0 w 105995"/>
              <a:gd name="connsiteY3" fmla="*/ 0 h 10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95" h="105995">
                <a:moveTo>
                  <a:pt x="105996" y="52998"/>
                </a:moveTo>
                <a:lnTo>
                  <a:pt x="0" y="105996"/>
                </a:lnTo>
                <a:lnTo>
                  <a:pt x="26499" y="52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45A5A3B-5DC7-CBC3-C1F4-41FFDCBFB26C}"/>
              </a:ext>
            </a:extLst>
          </p:cNvPr>
          <p:cNvSpPr txBox="1"/>
          <p:nvPr/>
        </p:nvSpPr>
        <p:spPr>
          <a:xfrm>
            <a:off x="9873712" y="6480669"/>
            <a:ext cx="1048685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84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984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984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Storage</a:t>
            </a:r>
            <a:endParaRPr lang="ja-JP" altLang="en-US" sz="984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0E438674-E2E0-40FA-EAE3-FB28735DC447}"/>
              </a:ext>
            </a:extLst>
          </p:cNvPr>
          <p:cNvSpPr/>
          <p:nvPr/>
        </p:nvSpPr>
        <p:spPr>
          <a:xfrm>
            <a:off x="8784057" y="6250043"/>
            <a:ext cx="1084639" cy="15142"/>
          </a:xfrm>
          <a:custGeom>
            <a:avLst/>
            <a:gdLst>
              <a:gd name="connsiteX0" fmla="*/ 0 w 1084639"/>
              <a:gd name="connsiteY0" fmla="*/ 0 h 15142"/>
              <a:gd name="connsiteX1" fmla="*/ 1084639 w 1084639"/>
              <a:gd name="connsiteY1" fmla="*/ 0 h 1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4639" h="15142">
                <a:moveTo>
                  <a:pt x="0" y="0"/>
                </a:moveTo>
                <a:lnTo>
                  <a:pt x="1084639" y="0"/>
                </a:lnTo>
              </a:path>
            </a:pathLst>
          </a:custGeom>
          <a:noFill/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7D368023-CEF2-103A-B54B-4EDA1B9FFE09}"/>
              </a:ext>
            </a:extLst>
          </p:cNvPr>
          <p:cNvSpPr/>
          <p:nvPr/>
        </p:nvSpPr>
        <p:spPr>
          <a:xfrm>
            <a:off x="9842197" y="6197045"/>
            <a:ext cx="105995" cy="105995"/>
          </a:xfrm>
          <a:custGeom>
            <a:avLst/>
            <a:gdLst>
              <a:gd name="connsiteX0" fmla="*/ 105996 w 105995"/>
              <a:gd name="connsiteY0" fmla="*/ 52998 h 105995"/>
              <a:gd name="connsiteX1" fmla="*/ 0 w 105995"/>
              <a:gd name="connsiteY1" fmla="*/ 105996 h 105995"/>
              <a:gd name="connsiteX2" fmla="*/ 26499 w 105995"/>
              <a:gd name="connsiteY2" fmla="*/ 52998 h 105995"/>
              <a:gd name="connsiteX3" fmla="*/ 0 w 105995"/>
              <a:gd name="connsiteY3" fmla="*/ 0 h 10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95" h="105995">
                <a:moveTo>
                  <a:pt x="105996" y="52998"/>
                </a:moveTo>
                <a:lnTo>
                  <a:pt x="0" y="105996"/>
                </a:lnTo>
                <a:lnTo>
                  <a:pt x="26499" y="52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9D9A710-0C95-A96D-882A-0A05688AA9C8}"/>
              </a:ext>
            </a:extLst>
          </p:cNvPr>
          <p:cNvSpPr txBox="1"/>
          <p:nvPr/>
        </p:nvSpPr>
        <p:spPr>
          <a:xfrm>
            <a:off x="9805572" y="7676907"/>
            <a:ext cx="939992" cy="27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84" b="1" spc="0" baseline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BigQuery</a:t>
            </a:r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620E1A02-969C-E6AA-782E-106566833818}"/>
              </a:ext>
            </a:extLst>
          </p:cNvPr>
          <p:cNvSpPr/>
          <p:nvPr/>
        </p:nvSpPr>
        <p:spPr>
          <a:xfrm>
            <a:off x="8784057" y="6250800"/>
            <a:ext cx="1084639" cy="1131125"/>
          </a:xfrm>
          <a:custGeom>
            <a:avLst/>
            <a:gdLst>
              <a:gd name="connsiteX0" fmla="*/ 0 w 1084639"/>
              <a:gd name="connsiteY0" fmla="*/ 0 h 1131125"/>
              <a:gd name="connsiteX1" fmla="*/ 832824 w 1084639"/>
              <a:gd name="connsiteY1" fmla="*/ 0 h 1131125"/>
              <a:gd name="connsiteX2" fmla="*/ 832824 w 1084639"/>
              <a:gd name="connsiteY2" fmla="*/ 1131126 h 1131125"/>
              <a:gd name="connsiteX3" fmla="*/ 1084639 w 1084639"/>
              <a:gd name="connsiteY3" fmla="*/ 1131126 h 113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639" h="1131125">
                <a:moveTo>
                  <a:pt x="0" y="0"/>
                </a:moveTo>
                <a:lnTo>
                  <a:pt x="832824" y="0"/>
                </a:lnTo>
                <a:lnTo>
                  <a:pt x="832824" y="1131126"/>
                </a:lnTo>
                <a:lnTo>
                  <a:pt x="1084639" y="1131126"/>
                </a:lnTo>
              </a:path>
            </a:pathLst>
          </a:custGeom>
          <a:noFill/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4594B71D-023D-FE2C-9A8C-E4F252A621A0}"/>
              </a:ext>
            </a:extLst>
          </p:cNvPr>
          <p:cNvSpPr/>
          <p:nvPr/>
        </p:nvSpPr>
        <p:spPr>
          <a:xfrm>
            <a:off x="9842197" y="7328928"/>
            <a:ext cx="105995" cy="105995"/>
          </a:xfrm>
          <a:custGeom>
            <a:avLst/>
            <a:gdLst>
              <a:gd name="connsiteX0" fmla="*/ 105996 w 105995"/>
              <a:gd name="connsiteY0" fmla="*/ 52998 h 105995"/>
              <a:gd name="connsiteX1" fmla="*/ 0 w 105995"/>
              <a:gd name="connsiteY1" fmla="*/ 105996 h 105995"/>
              <a:gd name="connsiteX2" fmla="*/ 26499 w 105995"/>
              <a:gd name="connsiteY2" fmla="*/ 52998 h 105995"/>
              <a:gd name="connsiteX3" fmla="*/ 0 w 105995"/>
              <a:gd name="connsiteY3" fmla="*/ 0 h 10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95" h="105995">
                <a:moveTo>
                  <a:pt x="105996" y="52998"/>
                </a:moveTo>
                <a:lnTo>
                  <a:pt x="0" y="105996"/>
                </a:lnTo>
                <a:lnTo>
                  <a:pt x="26499" y="529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513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EE828D-8095-6917-3B19-53D2BD6A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24" y="5885923"/>
            <a:ext cx="1591153" cy="97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388;p28">
            <a:extLst>
              <a:ext uri="{FF2B5EF4-FFF2-40B4-BE49-F238E27FC236}">
                <a16:creationId xmlns:a16="http://schemas.microsoft.com/office/drawing/2014/main" id="{E3ECAD05-6C9A-DDA7-DF2B-A927B00FBD3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3292" y="6079725"/>
            <a:ext cx="424738" cy="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96;p23">
            <a:extLst>
              <a:ext uri="{FF2B5EF4-FFF2-40B4-BE49-F238E27FC236}">
                <a16:creationId xmlns:a16="http://schemas.microsoft.com/office/drawing/2014/main" id="{9D57B255-4127-C31A-735A-CAFEA074E39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1034" y="7184055"/>
            <a:ext cx="427275" cy="42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61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3F5A9-72E0-3739-DAEC-DFF215F33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A13E26E-4123-395F-AE00-C2EA2DCB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6-2-14-1.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バックアップ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バックアップ機能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FF215D52-5038-911C-E539-8412353FBAE3}"/>
              </a:ext>
            </a:extLst>
          </p:cNvPr>
          <p:cNvSpPr/>
          <p:nvPr/>
        </p:nvSpPr>
        <p:spPr>
          <a:xfrm>
            <a:off x="7804944" y="3009900"/>
            <a:ext cx="2390775" cy="4105275"/>
          </a:xfrm>
          <a:custGeom>
            <a:avLst/>
            <a:gdLst>
              <a:gd name="connsiteX0" fmla="*/ 0 w 2390775"/>
              <a:gd name="connsiteY0" fmla="*/ 0 h 4105275"/>
              <a:gd name="connsiteX1" fmla="*/ 2390775 w 2390775"/>
              <a:gd name="connsiteY1" fmla="*/ 0 h 4105275"/>
              <a:gd name="connsiteX2" fmla="*/ 2390775 w 2390775"/>
              <a:gd name="connsiteY2" fmla="*/ 4105275 h 4105275"/>
              <a:gd name="connsiteX3" fmla="*/ 0 w 2390775"/>
              <a:gd name="connsiteY3" fmla="*/ 410527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0775" h="4105275">
                <a:moveTo>
                  <a:pt x="0" y="0"/>
                </a:moveTo>
                <a:lnTo>
                  <a:pt x="2390775" y="0"/>
                </a:lnTo>
                <a:lnTo>
                  <a:pt x="2390775" y="4105275"/>
                </a:lnTo>
                <a:lnTo>
                  <a:pt x="0" y="410527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583D320-5B26-AFB5-B30B-8575313549EC}"/>
              </a:ext>
            </a:extLst>
          </p:cNvPr>
          <p:cNvSpPr/>
          <p:nvPr/>
        </p:nvSpPr>
        <p:spPr>
          <a:xfrm>
            <a:off x="7804944" y="3009900"/>
            <a:ext cx="2381250" cy="4095750"/>
          </a:xfrm>
          <a:custGeom>
            <a:avLst/>
            <a:gdLst>
              <a:gd name="connsiteX0" fmla="*/ 0 w 2381250"/>
              <a:gd name="connsiteY0" fmla="*/ 0 h 4095750"/>
              <a:gd name="connsiteX1" fmla="*/ 2381250 w 2381250"/>
              <a:gd name="connsiteY1" fmla="*/ 0 h 4095750"/>
              <a:gd name="connsiteX2" fmla="*/ 2381250 w 2381250"/>
              <a:gd name="connsiteY2" fmla="*/ 4095750 h 4095750"/>
              <a:gd name="connsiteX3" fmla="*/ 0 w 2381250"/>
              <a:gd name="connsiteY3" fmla="*/ 409575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4095750">
                <a:moveTo>
                  <a:pt x="0" y="0"/>
                </a:moveTo>
                <a:lnTo>
                  <a:pt x="2381250" y="0"/>
                </a:lnTo>
                <a:lnTo>
                  <a:pt x="2381250" y="4095750"/>
                </a:lnTo>
                <a:lnTo>
                  <a:pt x="0" y="4095750"/>
                </a:lnTo>
                <a:close/>
              </a:path>
            </a:pathLst>
          </a:custGeom>
          <a:solidFill>
            <a:srgbClr val="F6F6F6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18D6BFFA-8600-C845-1FF9-DAEC1ADD5A5D}"/>
              </a:ext>
            </a:extLst>
          </p:cNvPr>
          <p:cNvSpPr/>
          <p:nvPr/>
        </p:nvSpPr>
        <p:spPr>
          <a:xfrm>
            <a:off x="7900194" y="3457575"/>
            <a:ext cx="2095500" cy="3552825"/>
          </a:xfrm>
          <a:custGeom>
            <a:avLst/>
            <a:gdLst>
              <a:gd name="connsiteX0" fmla="*/ 0 w 2095500"/>
              <a:gd name="connsiteY0" fmla="*/ 0 h 3552825"/>
              <a:gd name="connsiteX1" fmla="*/ 2095500 w 2095500"/>
              <a:gd name="connsiteY1" fmla="*/ 0 h 3552825"/>
              <a:gd name="connsiteX2" fmla="*/ 2095500 w 2095500"/>
              <a:gd name="connsiteY2" fmla="*/ 3552825 h 3552825"/>
              <a:gd name="connsiteX3" fmla="*/ 0 w 2095500"/>
              <a:gd name="connsiteY3" fmla="*/ 3552825 h 355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3552825">
                <a:moveTo>
                  <a:pt x="0" y="0"/>
                </a:moveTo>
                <a:lnTo>
                  <a:pt x="2095500" y="0"/>
                </a:lnTo>
                <a:lnTo>
                  <a:pt x="2095500" y="3552825"/>
                </a:lnTo>
                <a:lnTo>
                  <a:pt x="0" y="3552825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A7E50F7-E8DE-6A34-5463-F0E0C34E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431" y="3524250"/>
            <a:ext cx="2076450" cy="161925"/>
          </a:xfrm>
          <a:custGeom>
            <a:avLst/>
            <a:gdLst>
              <a:gd name="connsiteX0" fmla="*/ -1 w 2076450"/>
              <a:gd name="connsiteY0" fmla="*/ -1 h 161925"/>
              <a:gd name="connsiteX1" fmla="*/ 2076450 w 2076450"/>
              <a:gd name="connsiteY1" fmla="*/ -1 h 161925"/>
              <a:gd name="connsiteX2" fmla="*/ 2076450 w 2076450"/>
              <a:gd name="connsiteY2" fmla="*/ 161925 h 161925"/>
              <a:gd name="connsiteX3" fmla="*/ -1 w 207645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450" h="161925">
                <a:moveTo>
                  <a:pt x="-1" y="-1"/>
                </a:moveTo>
                <a:lnTo>
                  <a:pt x="2076450" y="-1"/>
                </a:lnTo>
                <a:lnTo>
                  <a:pt x="2076450" y="161925"/>
                </a:lnTo>
                <a:lnTo>
                  <a:pt x="-1" y="161925"/>
                </a:lnTo>
                <a:close/>
              </a:path>
            </a:pathLst>
          </a:cu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461F2F7-FB7B-BBE2-FC76-8B3BFA7FC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581" y="3138487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9715DF89-DAB8-0644-A158-B51C710B59EB}"/>
              </a:ext>
            </a:extLst>
          </p:cNvPr>
          <p:cNvSpPr/>
          <p:nvPr/>
        </p:nvSpPr>
        <p:spPr>
          <a:xfrm>
            <a:off x="8100219" y="3790950"/>
            <a:ext cx="1609725" cy="3124200"/>
          </a:xfrm>
          <a:custGeom>
            <a:avLst/>
            <a:gdLst>
              <a:gd name="connsiteX0" fmla="*/ 0 w 1609725"/>
              <a:gd name="connsiteY0" fmla="*/ 0 h 3124200"/>
              <a:gd name="connsiteX1" fmla="*/ 1609725 w 1609725"/>
              <a:gd name="connsiteY1" fmla="*/ 0 h 3124200"/>
              <a:gd name="connsiteX2" fmla="*/ 1609725 w 1609725"/>
              <a:gd name="connsiteY2" fmla="*/ 3124200 h 3124200"/>
              <a:gd name="connsiteX3" fmla="*/ 0 w 1609725"/>
              <a:gd name="connsiteY3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3124200">
                <a:moveTo>
                  <a:pt x="0" y="0"/>
                </a:moveTo>
                <a:lnTo>
                  <a:pt x="1609725" y="0"/>
                </a:lnTo>
                <a:lnTo>
                  <a:pt x="1609725" y="3124200"/>
                </a:lnTo>
                <a:lnTo>
                  <a:pt x="0" y="31242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0DEE145-E345-0059-06F5-8618BA20D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506" y="3857625"/>
            <a:ext cx="1590675" cy="619125"/>
          </a:xfrm>
          <a:custGeom>
            <a:avLst/>
            <a:gdLst>
              <a:gd name="connsiteX0" fmla="*/ -1 w 1590675"/>
              <a:gd name="connsiteY0" fmla="*/ -1 h 619125"/>
              <a:gd name="connsiteX1" fmla="*/ 1590675 w 1590675"/>
              <a:gd name="connsiteY1" fmla="*/ -1 h 619125"/>
              <a:gd name="connsiteX2" fmla="*/ 1590675 w 1590675"/>
              <a:gd name="connsiteY2" fmla="*/ 619125 h 619125"/>
              <a:gd name="connsiteX3" fmla="*/ -1 w 1590675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675" h="619125">
                <a:moveTo>
                  <a:pt x="-1" y="-1"/>
                </a:moveTo>
                <a:lnTo>
                  <a:pt x="1590675" y="-1"/>
                </a:lnTo>
                <a:lnTo>
                  <a:pt x="1590675" y="619125"/>
                </a:lnTo>
                <a:lnTo>
                  <a:pt x="-1" y="619125"/>
                </a:lnTo>
                <a:close/>
              </a:path>
            </a:pathLst>
          </a:custGeom>
        </p:spPr>
      </p:pic>
      <p:grpSp>
        <p:nvGrpSpPr>
          <p:cNvPr id="18" name="グラフィックス 4">
            <a:extLst>
              <a:ext uri="{FF2B5EF4-FFF2-40B4-BE49-F238E27FC236}">
                <a16:creationId xmlns:a16="http://schemas.microsoft.com/office/drawing/2014/main" id="{4718A3E3-2E21-8546-AFB9-B79295142CAD}"/>
              </a:ext>
            </a:extLst>
          </p:cNvPr>
          <p:cNvGrpSpPr/>
          <p:nvPr/>
        </p:nvGrpSpPr>
        <p:grpSpPr>
          <a:xfrm>
            <a:off x="8753700" y="4719637"/>
            <a:ext cx="293236" cy="400050"/>
            <a:chOff x="8753700" y="4719637"/>
            <a:chExt cx="293236" cy="400050"/>
          </a:xfrm>
        </p:grpSpPr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8AF49403-34BA-658F-02DC-4453AC438081}"/>
                </a:ext>
              </a:extLst>
            </p:cNvPr>
            <p:cNvSpPr/>
            <p:nvPr/>
          </p:nvSpPr>
          <p:spPr>
            <a:xfrm>
              <a:off x="8753700" y="4888458"/>
              <a:ext cx="146618" cy="231228"/>
            </a:xfrm>
            <a:custGeom>
              <a:avLst/>
              <a:gdLst>
                <a:gd name="connsiteX0" fmla="*/ 146722 w 146618"/>
                <a:gd name="connsiteY0" fmla="*/ 138412 h 231228"/>
                <a:gd name="connsiteX1" fmla="*/ 146722 w 146618"/>
                <a:gd name="connsiteY1" fmla="*/ 78205 h 231228"/>
                <a:gd name="connsiteX2" fmla="*/ 104 w 146618"/>
                <a:gd name="connsiteY2" fmla="*/ 195 h 231228"/>
                <a:gd name="connsiteX3" fmla="*/ 104 w 146618"/>
                <a:gd name="connsiteY3" fmla="*/ 60403 h 231228"/>
                <a:gd name="connsiteX4" fmla="*/ 146722 w 146618"/>
                <a:gd name="connsiteY4" fmla="*/ 231424 h 231228"/>
                <a:gd name="connsiteX5" fmla="*/ 146722 w 146618"/>
                <a:gd name="connsiteY5" fmla="*/ 171217 h 231228"/>
                <a:gd name="connsiteX6" fmla="*/ 104 w 146618"/>
                <a:gd name="connsiteY6" fmla="*/ 93207 h 231228"/>
                <a:gd name="connsiteX7" fmla="*/ 104 w 146618"/>
                <a:gd name="connsiteY7" fmla="*/ 153414 h 2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618" h="231228">
                  <a:moveTo>
                    <a:pt x="146722" y="138412"/>
                  </a:moveTo>
                  <a:lnTo>
                    <a:pt x="146722" y="78205"/>
                  </a:lnTo>
                  <a:lnTo>
                    <a:pt x="104" y="195"/>
                  </a:lnTo>
                  <a:lnTo>
                    <a:pt x="104" y="60403"/>
                  </a:lnTo>
                  <a:close/>
                  <a:moveTo>
                    <a:pt x="146722" y="231424"/>
                  </a:moveTo>
                  <a:lnTo>
                    <a:pt x="146722" y="171217"/>
                  </a:lnTo>
                  <a:lnTo>
                    <a:pt x="104" y="93207"/>
                  </a:lnTo>
                  <a:lnTo>
                    <a:pt x="104" y="153414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BB2D47E8-F4D5-F2C5-8194-A470581866E8}"/>
                </a:ext>
              </a:extLst>
            </p:cNvPr>
            <p:cNvSpPr/>
            <p:nvPr/>
          </p:nvSpPr>
          <p:spPr>
            <a:xfrm>
              <a:off x="8900318" y="4888458"/>
              <a:ext cx="146618" cy="231228"/>
            </a:xfrm>
            <a:custGeom>
              <a:avLst/>
              <a:gdLst>
                <a:gd name="connsiteX0" fmla="*/ 146730 w 146618"/>
                <a:gd name="connsiteY0" fmla="*/ 195 h 231228"/>
                <a:gd name="connsiteX1" fmla="*/ 112 w 146618"/>
                <a:gd name="connsiteY1" fmla="*/ 78205 h 231228"/>
                <a:gd name="connsiteX2" fmla="*/ 112 w 146618"/>
                <a:gd name="connsiteY2" fmla="*/ 138412 h 231228"/>
                <a:gd name="connsiteX3" fmla="*/ 146730 w 146618"/>
                <a:gd name="connsiteY3" fmla="*/ 60403 h 231228"/>
                <a:gd name="connsiteX4" fmla="*/ 146730 w 146618"/>
                <a:gd name="connsiteY4" fmla="*/ 93207 h 231228"/>
                <a:gd name="connsiteX5" fmla="*/ 112 w 146618"/>
                <a:gd name="connsiteY5" fmla="*/ 171217 h 231228"/>
                <a:gd name="connsiteX6" fmla="*/ 112 w 146618"/>
                <a:gd name="connsiteY6" fmla="*/ 231424 h 231228"/>
                <a:gd name="connsiteX7" fmla="*/ 146730 w 146618"/>
                <a:gd name="connsiteY7" fmla="*/ 153414 h 2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618" h="231228">
                  <a:moveTo>
                    <a:pt x="146730" y="195"/>
                  </a:moveTo>
                  <a:lnTo>
                    <a:pt x="112" y="78205"/>
                  </a:lnTo>
                  <a:lnTo>
                    <a:pt x="112" y="138412"/>
                  </a:lnTo>
                  <a:lnTo>
                    <a:pt x="146730" y="60403"/>
                  </a:lnTo>
                  <a:close/>
                  <a:moveTo>
                    <a:pt x="146730" y="93207"/>
                  </a:moveTo>
                  <a:lnTo>
                    <a:pt x="112" y="171217"/>
                  </a:lnTo>
                  <a:lnTo>
                    <a:pt x="112" y="231424"/>
                  </a:lnTo>
                  <a:lnTo>
                    <a:pt x="146730" y="153414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DAD28584-5140-005B-48EA-BBAD8C097368}"/>
                </a:ext>
              </a:extLst>
            </p:cNvPr>
            <p:cNvSpPr/>
            <p:nvPr/>
          </p:nvSpPr>
          <p:spPr>
            <a:xfrm>
              <a:off x="8900318" y="4719637"/>
              <a:ext cx="146618" cy="138217"/>
            </a:xfrm>
            <a:custGeom>
              <a:avLst/>
              <a:gdLst>
                <a:gd name="connsiteX0" fmla="*/ 112 w 146618"/>
                <a:gd name="connsiteY0" fmla="*/ 183 h 138217"/>
                <a:gd name="connsiteX1" fmla="*/ 112 w 146618"/>
                <a:gd name="connsiteY1" fmla="*/ 60391 h 138217"/>
                <a:gd name="connsiteX2" fmla="*/ 146730 w 146618"/>
                <a:gd name="connsiteY2" fmla="*/ 138401 h 138217"/>
                <a:gd name="connsiteX3" fmla="*/ 146730 w 146618"/>
                <a:gd name="connsiteY3" fmla="*/ 78193 h 1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8" h="138217">
                  <a:moveTo>
                    <a:pt x="112" y="183"/>
                  </a:moveTo>
                  <a:lnTo>
                    <a:pt x="112" y="60391"/>
                  </a:lnTo>
                  <a:lnTo>
                    <a:pt x="146730" y="138401"/>
                  </a:lnTo>
                  <a:lnTo>
                    <a:pt x="146730" y="78193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B9A605FD-EADC-B3BF-557E-B94FA100B485}"/>
                </a:ext>
              </a:extLst>
            </p:cNvPr>
            <p:cNvSpPr/>
            <p:nvPr/>
          </p:nvSpPr>
          <p:spPr>
            <a:xfrm>
              <a:off x="8753700" y="4719637"/>
              <a:ext cx="146618" cy="138217"/>
            </a:xfrm>
            <a:custGeom>
              <a:avLst/>
              <a:gdLst>
                <a:gd name="connsiteX0" fmla="*/ 104 w 146618"/>
                <a:gd name="connsiteY0" fmla="*/ 138401 h 138217"/>
                <a:gd name="connsiteX1" fmla="*/ 146722 w 146618"/>
                <a:gd name="connsiteY1" fmla="*/ 60391 h 138217"/>
                <a:gd name="connsiteX2" fmla="*/ 146722 w 146618"/>
                <a:gd name="connsiteY2" fmla="*/ 183 h 138217"/>
                <a:gd name="connsiteX3" fmla="*/ 104 w 146618"/>
                <a:gd name="connsiteY3" fmla="*/ 78193 h 1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8" h="138217">
                  <a:moveTo>
                    <a:pt x="104" y="138401"/>
                  </a:moveTo>
                  <a:lnTo>
                    <a:pt x="146722" y="60391"/>
                  </a:lnTo>
                  <a:lnTo>
                    <a:pt x="146722" y="183"/>
                  </a:lnTo>
                  <a:lnTo>
                    <a:pt x="104" y="78193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E32F9482-3D25-36C3-91AB-0581F6043AA5}"/>
                </a:ext>
              </a:extLst>
            </p:cNvPr>
            <p:cNvSpPr/>
            <p:nvPr/>
          </p:nvSpPr>
          <p:spPr>
            <a:xfrm>
              <a:off x="8753700" y="4797047"/>
              <a:ext cx="146618" cy="138417"/>
            </a:xfrm>
            <a:custGeom>
              <a:avLst/>
              <a:gdLst>
                <a:gd name="connsiteX0" fmla="*/ 146722 w 146618"/>
                <a:gd name="connsiteY0" fmla="*/ 138605 h 138417"/>
                <a:gd name="connsiteX1" fmla="*/ 146722 w 146618"/>
                <a:gd name="connsiteY1" fmla="*/ 78197 h 138417"/>
                <a:gd name="connsiteX2" fmla="*/ 104 w 146618"/>
                <a:gd name="connsiteY2" fmla="*/ 188 h 138417"/>
                <a:gd name="connsiteX3" fmla="*/ 104 w 146618"/>
                <a:gd name="connsiteY3" fmla="*/ 60595 h 1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8" h="138417">
                  <a:moveTo>
                    <a:pt x="146722" y="138605"/>
                  </a:moveTo>
                  <a:lnTo>
                    <a:pt x="146722" y="78197"/>
                  </a:lnTo>
                  <a:lnTo>
                    <a:pt x="104" y="188"/>
                  </a:lnTo>
                  <a:lnTo>
                    <a:pt x="104" y="60595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4B729E33-55E9-B433-3667-2816C33F2A6F}"/>
                </a:ext>
              </a:extLst>
            </p:cNvPr>
            <p:cNvSpPr/>
            <p:nvPr/>
          </p:nvSpPr>
          <p:spPr>
            <a:xfrm>
              <a:off x="8900318" y="4797047"/>
              <a:ext cx="146618" cy="138417"/>
            </a:xfrm>
            <a:custGeom>
              <a:avLst/>
              <a:gdLst>
                <a:gd name="connsiteX0" fmla="*/ 146730 w 146618"/>
                <a:gd name="connsiteY0" fmla="*/ 188 h 138417"/>
                <a:gd name="connsiteX1" fmla="*/ 112 w 146618"/>
                <a:gd name="connsiteY1" fmla="*/ 78197 h 138417"/>
                <a:gd name="connsiteX2" fmla="*/ 112 w 146618"/>
                <a:gd name="connsiteY2" fmla="*/ 138605 h 138417"/>
                <a:gd name="connsiteX3" fmla="*/ 146730 w 146618"/>
                <a:gd name="connsiteY3" fmla="*/ 60595 h 1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8" h="138417">
                  <a:moveTo>
                    <a:pt x="146730" y="188"/>
                  </a:moveTo>
                  <a:lnTo>
                    <a:pt x="112" y="78197"/>
                  </a:lnTo>
                  <a:lnTo>
                    <a:pt x="112" y="138605"/>
                  </a:lnTo>
                  <a:lnTo>
                    <a:pt x="146730" y="60595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6974CF4C-7CA5-AB9D-A1A6-C79003BDE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444" y="5133975"/>
            <a:ext cx="295275" cy="273843"/>
          </a:xfrm>
          <a:custGeom>
            <a:avLst/>
            <a:gdLst>
              <a:gd name="connsiteX0" fmla="*/ -1 w 295275"/>
              <a:gd name="connsiteY0" fmla="*/ -1 h 273843"/>
              <a:gd name="connsiteX1" fmla="*/ 295275 w 295275"/>
              <a:gd name="connsiteY1" fmla="*/ -1 h 273843"/>
              <a:gd name="connsiteX2" fmla="*/ 295275 w 295275"/>
              <a:gd name="connsiteY2" fmla="*/ 273843 h 273843"/>
              <a:gd name="connsiteX3" fmla="*/ -1 w 29527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3843">
                <a:moveTo>
                  <a:pt x="-1" y="-1"/>
                </a:moveTo>
                <a:lnTo>
                  <a:pt x="295275" y="-1"/>
                </a:lnTo>
                <a:lnTo>
                  <a:pt x="295275" y="273843"/>
                </a:lnTo>
                <a:lnTo>
                  <a:pt x="-1" y="273843"/>
                </a:lnTo>
                <a:close/>
              </a:path>
            </a:pathLst>
          </a:custGeom>
        </p:spPr>
      </p:pic>
      <p:grpSp>
        <p:nvGrpSpPr>
          <p:cNvPr id="27" name="グラフィックス 4">
            <a:extLst>
              <a:ext uri="{FF2B5EF4-FFF2-40B4-BE49-F238E27FC236}">
                <a16:creationId xmlns:a16="http://schemas.microsoft.com/office/drawing/2014/main" id="{6084E95B-D012-CEDF-F050-6E27124BD9F8}"/>
              </a:ext>
            </a:extLst>
          </p:cNvPr>
          <p:cNvGrpSpPr/>
          <p:nvPr/>
        </p:nvGrpSpPr>
        <p:grpSpPr>
          <a:xfrm>
            <a:off x="8700294" y="5510212"/>
            <a:ext cx="400051" cy="400051"/>
            <a:chOff x="8700294" y="5510212"/>
            <a:chExt cx="400051" cy="400051"/>
          </a:xfrm>
        </p:grpSpPr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B12ACBF1-B083-821D-B5C8-D3B2B9FF81BB}"/>
                </a:ext>
              </a:extLst>
            </p:cNvPr>
            <p:cNvSpPr/>
            <p:nvPr/>
          </p:nvSpPr>
          <p:spPr>
            <a:xfrm>
              <a:off x="8794901" y="5686825"/>
              <a:ext cx="34202" cy="87406"/>
            </a:xfrm>
            <a:custGeom>
              <a:avLst/>
              <a:gdLst>
                <a:gd name="connsiteX0" fmla="*/ 100 w 34202"/>
                <a:gd name="connsiteY0" fmla="*/ 275 h 87406"/>
                <a:gd name="connsiteX1" fmla="*/ 100 w 34202"/>
                <a:gd name="connsiteY1" fmla="*/ 52879 h 87406"/>
                <a:gd name="connsiteX2" fmla="*/ 34303 w 34202"/>
                <a:gd name="connsiteY2" fmla="*/ 87681 h 87406"/>
                <a:gd name="connsiteX3" fmla="*/ 34303 w 34202"/>
                <a:gd name="connsiteY3" fmla="*/ 275 h 8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2" h="87406">
                  <a:moveTo>
                    <a:pt x="100" y="275"/>
                  </a:moveTo>
                  <a:lnTo>
                    <a:pt x="100" y="52879"/>
                  </a:lnTo>
                  <a:cubicBezTo>
                    <a:pt x="8392" y="67172"/>
                    <a:pt x="20155" y="79143"/>
                    <a:pt x="34303" y="87681"/>
                  </a:cubicBezTo>
                  <a:lnTo>
                    <a:pt x="34303" y="275"/>
                  </a:lnTo>
                  <a:close/>
                </a:path>
              </a:pathLst>
            </a:custGeom>
            <a:solidFill>
              <a:srgbClr val="AECBFA"/>
            </a:solidFill>
            <a:ln w="20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84E4B587-A8B0-5814-3874-E30863E4F836}"/>
                </a:ext>
              </a:extLst>
            </p:cNvPr>
            <p:cNvSpPr/>
            <p:nvPr/>
          </p:nvSpPr>
          <p:spPr>
            <a:xfrm>
              <a:off x="8858105" y="5638422"/>
              <a:ext cx="42203" cy="152124"/>
            </a:xfrm>
            <a:custGeom>
              <a:avLst/>
              <a:gdLst>
                <a:gd name="connsiteX0" fmla="*/ 104 w 42203"/>
                <a:gd name="connsiteY0" fmla="*/ 274 h 152124"/>
                <a:gd name="connsiteX1" fmla="*/ 104 w 42203"/>
                <a:gd name="connsiteY1" fmla="*/ 150885 h 152124"/>
                <a:gd name="connsiteX2" fmla="*/ 22306 w 42203"/>
                <a:gd name="connsiteY2" fmla="*/ 152085 h 152124"/>
                <a:gd name="connsiteX3" fmla="*/ 42307 w 42203"/>
                <a:gd name="connsiteY3" fmla="*/ 152085 h 152124"/>
                <a:gd name="connsiteX4" fmla="*/ 42307 w 42203"/>
                <a:gd name="connsiteY4" fmla="*/ 274 h 15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03" h="152124">
                  <a:moveTo>
                    <a:pt x="104" y="274"/>
                  </a:moveTo>
                  <a:lnTo>
                    <a:pt x="104" y="150885"/>
                  </a:lnTo>
                  <a:cubicBezTo>
                    <a:pt x="7465" y="151825"/>
                    <a:pt x="14886" y="152227"/>
                    <a:pt x="22306" y="152085"/>
                  </a:cubicBezTo>
                  <a:cubicBezTo>
                    <a:pt x="28966" y="152503"/>
                    <a:pt x="35646" y="152503"/>
                    <a:pt x="42307" y="152085"/>
                  </a:cubicBezTo>
                  <a:lnTo>
                    <a:pt x="42307" y="274"/>
                  </a:lnTo>
                  <a:close/>
                </a:path>
              </a:pathLst>
            </a:custGeom>
            <a:solidFill>
              <a:srgbClr val="669DF6"/>
            </a:solidFill>
            <a:ln w="20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9CEC7305-4437-9CEC-F454-BE3A2E43F2E2}"/>
                </a:ext>
              </a:extLst>
            </p:cNvPr>
            <p:cNvSpPr/>
            <p:nvPr/>
          </p:nvSpPr>
          <p:spPr>
            <a:xfrm>
              <a:off x="8933111" y="5707427"/>
              <a:ext cx="34002" cy="65804"/>
            </a:xfrm>
            <a:custGeom>
              <a:avLst/>
              <a:gdLst>
                <a:gd name="connsiteX0" fmla="*/ 108 w 34002"/>
                <a:gd name="connsiteY0" fmla="*/ 275 h 65804"/>
                <a:gd name="connsiteX1" fmla="*/ 108 w 34002"/>
                <a:gd name="connsiteY1" fmla="*/ 66080 h 65804"/>
                <a:gd name="connsiteX2" fmla="*/ 34110 w 34002"/>
                <a:gd name="connsiteY2" fmla="*/ 29677 h 65804"/>
                <a:gd name="connsiteX3" fmla="*/ 34110 w 34002"/>
                <a:gd name="connsiteY3" fmla="*/ 275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02" h="65804">
                  <a:moveTo>
                    <a:pt x="108" y="275"/>
                  </a:moveTo>
                  <a:lnTo>
                    <a:pt x="108" y="66080"/>
                  </a:lnTo>
                  <a:cubicBezTo>
                    <a:pt x="14331" y="57007"/>
                    <a:pt x="26028" y="44484"/>
                    <a:pt x="34110" y="29677"/>
                  </a:cubicBezTo>
                  <a:lnTo>
                    <a:pt x="34110" y="275"/>
                  </a:lnTo>
                  <a:close/>
                </a:path>
              </a:pathLst>
            </a:custGeom>
            <a:solidFill>
              <a:srgbClr val="AECBFA"/>
            </a:solidFill>
            <a:ln w="20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7F48F77F-D2CD-A074-C292-E1D4D8E7B8E1}"/>
                </a:ext>
              </a:extLst>
            </p:cNvPr>
            <p:cNvSpPr/>
            <p:nvPr/>
          </p:nvSpPr>
          <p:spPr>
            <a:xfrm>
              <a:off x="8984193" y="5794112"/>
              <a:ext cx="116151" cy="116151"/>
            </a:xfrm>
            <a:custGeom>
              <a:avLst/>
              <a:gdLst>
                <a:gd name="connsiteX0" fmla="*/ 31037 w 116151"/>
                <a:gd name="connsiteY0" fmla="*/ 2803 h 116151"/>
                <a:gd name="connsiteX1" fmla="*/ 2634 w 116151"/>
                <a:gd name="connsiteY1" fmla="*/ 31205 h 116151"/>
                <a:gd name="connsiteX2" fmla="*/ 2512 w 116151"/>
                <a:gd name="connsiteY2" fmla="*/ 43084 h 116151"/>
                <a:gd name="connsiteX3" fmla="*/ 2634 w 116151"/>
                <a:gd name="connsiteY3" fmla="*/ 43206 h 116151"/>
                <a:gd name="connsiteX4" fmla="*/ 73440 w 116151"/>
                <a:gd name="connsiteY4" fmla="*/ 114011 h 116151"/>
                <a:gd name="connsiteX5" fmla="*/ 85241 w 116151"/>
                <a:gd name="connsiteY5" fmla="*/ 114011 h 116151"/>
                <a:gd name="connsiteX6" fmla="*/ 113843 w 116151"/>
                <a:gd name="connsiteY6" fmla="*/ 85409 h 116151"/>
                <a:gd name="connsiteX7" fmla="*/ 113843 w 116151"/>
                <a:gd name="connsiteY7" fmla="*/ 73608 h 116151"/>
                <a:gd name="connsiteX8" fmla="*/ 43037 w 116151"/>
                <a:gd name="connsiteY8" fmla="*/ 2803 h 116151"/>
                <a:gd name="connsiteX9" fmla="*/ 31159 w 116151"/>
                <a:gd name="connsiteY9" fmla="*/ 2681 h 116151"/>
                <a:gd name="connsiteX10" fmla="*/ 31037 w 116151"/>
                <a:gd name="connsiteY10" fmla="*/ 2803 h 11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151" h="116151">
                  <a:moveTo>
                    <a:pt x="31037" y="2803"/>
                  </a:moveTo>
                  <a:lnTo>
                    <a:pt x="2634" y="31205"/>
                  </a:lnTo>
                  <a:cubicBezTo>
                    <a:pt x="-680" y="34451"/>
                    <a:pt x="-734" y="39772"/>
                    <a:pt x="2512" y="43084"/>
                  </a:cubicBezTo>
                  <a:cubicBezTo>
                    <a:pt x="2552" y="43126"/>
                    <a:pt x="2594" y="43166"/>
                    <a:pt x="2634" y="43206"/>
                  </a:cubicBezTo>
                  <a:lnTo>
                    <a:pt x="73440" y="114011"/>
                  </a:lnTo>
                  <a:cubicBezTo>
                    <a:pt x="76712" y="117240"/>
                    <a:pt x="81968" y="117240"/>
                    <a:pt x="85241" y="114011"/>
                  </a:cubicBezTo>
                  <a:lnTo>
                    <a:pt x="113843" y="85409"/>
                  </a:lnTo>
                  <a:cubicBezTo>
                    <a:pt x="117071" y="82137"/>
                    <a:pt x="117071" y="76880"/>
                    <a:pt x="113843" y="73608"/>
                  </a:cubicBezTo>
                  <a:lnTo>
                    <a:pt x="43037" y="2803"/>
                  </a:lnTo>
                  <a:cubicBezTo>
                    <a:pt x="39791" y="-511"/>
                    <a:pt x="34471" y="-565"/>
                    <a:pt x="31159" y="2681"/>
                  </a:cubicBezTo>
                  <a:cubicBezTo>
                    <a:pt x="31117" y="2721"/>
                    <a:pt x="31077" y="2763"/>
                    <a:pt x="31037" y="2803"/>
                  </a:cubicBezTo>
                </a:path>
              </a:pathLst>
            </a:custGeom>
            <a:solidFill>
              <a:srgbClr val="4285F4"/>
            </a:solidFill>
            <a:ln w="20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07265228-97EF-D9E1-3ACC-1C3D84AADDE2}"/>
                </a:ext>
              </a:extLst>
            </p:cNvPr>
            <p:cNvSpPr/>
            <p:nvPr/>
          </p:nvSpPr>
          <p:spPr>
            <a:xfrm>
              <a:off x="8700294" y="5510212"/>
              <a:ext cx="360026" cy="360026"/>
            </a:xfrm>
            <a:custGeom>
              <a:avLst/>
              <a:gdLst>
                <a:gd name="connsiteX0" fmla="*/ 180117 w 360026"/>
                <a:gd name="connsiteY0" fmla="*/ 272 h 360026"/>
                <a:gd name="connsiteX1" fmla="*/ 104 w 360026"/>
                <a:gd name="connsiteY1" fmla="*/ 180286 h 360026"/>
                <a:gd name="connsiteX2" fmla="*/ 180117 w 360026"/>
                <a:gd name="connsiteY2" fmla="*/ 360299 h 360026"/>
                <a:gd name="connsiteX3" fmla="*/ 360131 w 360026"/>
                <a:gd name="connsiteY3" fmla="*/ 180286 h 360026"/>
                <a:gd name="connsiteX4" fmla="*/ 180117 w 360026"/>
                <a:gd name="connsiteY4" fmla="*/ 272 h 360026"/>
                <a:gd name="connsiteX5" fmla="*/ 180117 w 360026"/>
                <a:gd name="connsiteY5" fmla="*/ 314096 h 360026"/>
                <a:gd name="connsiteX6" fmla="*/ 46577 w 360026"/>
                <a:gd name="connsiteY6" fmla="*/ 180416 h 360026"/>
                <a:gd name="connsiteX7" fmla="*/ 180257 w 360026"/>
                <a:gd name="connsiteY7" fmla="*/ 46876 h 360026"/>
                <a:gd name="connsiteX8" fmla="*/ 313929 w 360026"/>
                <a:gd name="connsiteY8" fmla="*/ 180425 h 360026"/>
                <a:gd name="connsiteX9" fmla="*/ 274805 w 360026"/>
                <a:gd name="connsiteY9" fmla="*/ 274953 h 360026"/>
                <a:gd name="connsiteX10" fmla="*/ 180117 w 360026"/>
                <a:gd name="connsiteY10" fmla="*/ 314096 h 36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26" h="360026">
                  <a:moveTo>
                    <a:pt x="180117" y="272"/>
                  </a:moveTo>
                  <a:cubicBezTo>
                    <a:pt x="80699" y="272"/>
                    <a:pt x="104" y="80867"/>
                    <a:pt x="104" y="180286"/>
                  </a:cubicBezTo>
                  <a:cubicBezTo>
                    <a:pt x="104" y="279705"/>
                    <a:pt x="80699" y="360299"/>
                    <a:pt x="180117" y="360299"/>
                  </a:cubicBezTo>
                  <a:cubicBezTo>
                    <a:pt x="279537" y="360299"/>
                    <a:pt x="360131" y="279705"/>
                    <a:pt x="360131" y="180286"/>
                  </a:cubicBezTo>
                  <a:cubicBezTo>
                    <a:pt x="360131" y="80867"/>
                    <a:pt x="279537" y="272"/>
                    <a:pt x="180117" y="272"/>
                  </a:cubicBezTo>
                  <a:moveTo>
                    <a:pt x="180117" y="314096"/>
                  </a:moveTo>
                  <a:cubicBezTo>
                    <a:pt x="106327" y="314058"/>
                    <a:pt x="46539" y="254207"/>
                    <a:pt x="46577" y="180416"/>
                  </a:cubicBezTo>
                  <a:cubicBezTo>
                    <a:pt x="46616" y="106625"/>
                    <a:pt x="106467" y="46837"/>
                    <a:pt x="180257" y="46876"/>
                  </a:cubicBezTo>
                  <a:cubicBezTo>
                    <a:pt x="254049" y="46842"/>
                    <a:pt x="313895" y="106634"/>
                    <a:pt x="313929" y="180425"/>
                  </a:cubicBezTo>
                  <a:cubicBezTo>
                    <a:pt x="313945" y="215877"/>
                    <a:pt x="299870" y="249881"/>
                    <a:pt x="274805" y="274953"/>
                  </a:cubicBezTo>
                  <a:cubicBezTo>
                    <a:pt x="249699" y="300065"/>
                    <a:pt x="215628" y="314150"/>
                    <a:pt x="180117" y="314096"/>
                  </a:cubicBezTo>
                </a:path>
              </a:pathLst>
            </a:custGeom>
            <a:solidFill>
              <a:srgbClr val="669DF6"/>
            </a:solidFill>
            <a:ln w="20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6A3F9730-BD4D-DCC6-9A35-3EB46041F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956" y="5924550"/>
            <a:ext cx="476250" cy="150018"/>
          </a:xfrm>
          <a:custGeom>
            <a:avLst/>
            <a:gdLst>
              <a:gd name="connsiteX0" fmla="*/ -1 w 476250"/>
              <a:gd name="connsiteY0" fmla="*/ -1 h 150018"/>
              <a:gd name="connsiteX1" fmla="*/ 476250 w 476250"/>
              <a:gd name="connsiteY1" fmla="*/ -1 h 150018"/>
              <a:gd name="connsiteX2" fmla="*/ 476250 w 476250"/>
              <a:gd name="connsiteY2" fmla="*/ 150018 h 150018"/>
              <a:gd name="connsiteX3" fmla="*/ -1 w 476250"/>
              <a:gd name="connsiteY3" fmla="*/ 150018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150018">
                <a:moveTo>
                  <a:pt x="-1" y="-1"/>
                </a:moveTo>
                <a:lnTo>
                  <a:pt x="476250" y="-1"/>
                </a:lnTo>
                <a:lnTo>
                  <a:pt x="476250" y="150018"/>
                </a:lnTo>
                <a:lnTo>
                  <a:pt x="-1" y="150018"/>
                </a:lnTo>
                <a:close/>
              </a:path>
            </a:pathLst>
          </a:custGeom>
        </p:spPr>
      </p:pic>
      <p:grpSp>
        <p:nvGrpSpPr>
          <p:cNvPr id="35" name="グラフィックス 4">
            <a:extLst>
              <a:ext uri="{FF2B5EF4-FFF2-40B4-BE49-F238E27FC236}">
                <a16:creationId xmlns:a16="http://schemas.microsoft.com/office/drawing/2014/main" id="{477047A7-90F5-7C8A-0B01-A6DCDB7996F8}"/>
              </a:ext>
            </a:extLst>
          </p:cNvPr>
          <p:cNvGrpSpPr/>
          <p:nvPr/>
        </p:nvGrpSpPr>
        <p:grpSpPr>
          <a:xfrm>
            <a:off x="8700294" y="6255067"/>
            <a:ext cx="400050" cy="320040"/>
            <a:chOff x="8700294" y="6255067"/>
            <a:chExt cx="400050" cy="320040"/>
          </a:xfrm>
        </p:grpSpPr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8534DE6A-BD46-A314-92E5-81B36751D898}"/>
                </a:ext>
              </a:extLst>
            </p:cNvPr>
            <p:cNvSpPr/>
            <p:nvPr/>
          </p:nvSpPr>
          <p:spPr>
            <a:xfrm>
              <a:off x="8700294" y="6255067"/>
              <a:ext cx="400050" cy="140017"/>
            </a:xfrm>
            <a:custGeom>
              <a:avLst/>
              <a:gdLst>
                <a:gd name="connsiteX0" fmla="*/ 105 w 400050"/>
                <a:gd name="connsiteY0" fmla="*/ 345 h 140017"/>
                <a:gd name="connsiteX1" fmla="*/ 400155 w 400050"/>
                <a:gd name="connsiteY1" fmla="*/ 345 h 140017"/>
                <a:gd name="connsiteX2" fmla="*/ 400155 w 400050"/>
                <a:gd name="connsiteY2" fmla="*/ 140362 h 140017"/>
                <a:gd name="connsiteX3" fmla="*/ 105 w 400050"/>
                <a:gd name="connsiteY3" fmla="*/ 14036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140017">
                  <a:moveTo>
                    <a:pt x="105" y="345"/>
                  </a:moveTo>
                  <a:lnTo>
                    <a:pt x="400155" y="345"/>
                  </a:lnTo>
                  <a:lnTo>
                    <a:pt x="400155" y="140362"/>
                  </a:lnTo>
                  <a:lnTo>
                    <a:pt x="105" y="140362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ADA6B642-3C39-FA41-DB88-5478E4C01809}"/>
                </a:ext>
              </a:extLst>
            </p:cNvPr>
            <p:cNvSpPr/>
            <p:nvPr/>
          </p:nvSpPr>
          <p:spPr>
            <a:xfrm>
              <a:off x="9060339" y="6255067"/>
              <a:ext cx="40004" cy="140017"/>
            </a:xfrm>
            <a:custGeom>
              <a:avLst/>
              <a:gdLst>
                <a:gd name="connsiteX0" fmla="*/ 115 w 40004"/>
                <a:gd name="connsiteY0" fmla="*/ 345 h 140017"/>
                <a:gd name="connsiteX1" fmla="*/ 40120 w 40004"/>
                <a:gd name="connsiteY1" fmla="*/ 345 h 140017"/>
                <a:gd name="connsiteX2" fmla="*/ 40120 w 40004"/>
                <a:gd name="connsiteY2" fmla="*/ 140362 h 140017"/>
                <a:gd name="connsiteX3" fmla="*/ 115 w 40004"/>
                <a:gd name="connsiteY3" fmla="*/ 14036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4" h="140017">
                  <a:moveTo>
                    <a:pt x="115" y="345"/>
                  </a:moveTo>
                  <a:lnTo>
                    <a:pt x="40120" y="345"/>
                  </a:lnTo>
                  <a:lnTo>
                    <a:pt x="40120" y="140362"/>
                  </a:lnTo>
                  <a:lnTo>
                    <a:pt x="115" y="140362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53349A0B-626C-9944-9895-3DBC21E843DC}"/>
                </a:ext>
              </a:extLst>
            </p:cNvPr>
            <p:cNvSpPr/>
            <p:nvPr/>
          </p:nvSpPr>
          <p:spPr>
            <a:xfrm>
              <a:off x="9060339" y="6255067"/>
              <a:ext cx="40004" cy="140017"/>
            </a:xfrm>
            <a:custGeom>
              <a:avLst/>
              <a:gdLst>
                <a:gd name="connsiteX0" fmla="*/ 115 w 40004"/>
                <a:gd name="connsiteY0" fmla="*/ 140362 h 140017"/>
                <a:gd name="connsiteX1" fmla="*/ 40120 w 40004"/>
                <a:gd name="connsiteY1" fmla="*/ 345 h 140017"/>
                <a:gd name="connsiteX2" fmla="*/ 115 w 40004"/>
                <a:gd name="connsiteY2" fmla="*/ 345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04" h="140017">
                  <a:moveTo>
                    <a:pt x="115" y="140362"/>
                  </a:moveTo>
                  <a:lnTo>
                    <a:pt x="40120" y="345"/>
                  </a:lnTo>
                  <a:lnTo>
                    <a:pt x="115" y="345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A522B77C-9C5E-FB9B-F0F3-459654CA71F3}"/>
                </a:ext>
              </a:extLst>
            </p:cNvPr>
            <p:cNvSpPr/>
            <p:nvPr/>
          </p:nvSpPr>
          <p:spPr>
            <a:xfrm>
              <a:off x="8700294" y="6255067"/>
              <a:ext cx="40004" cy="140017"/>
            </a:xfrm>
            <a:custGeom>
              <a:avLst/>
              <a:gdLst>
                <a:gd name="connsiteX0" fmla="*/ 95 w 40004"/>
                <a:gd name="connsiteY0" fmla="*/ 345 h 140017"/>
                <a:gd name="connsiteX1" fmla="*/ 40100 w 40004"/>
                <a:gd name="connsiteY1" fmla="*/ 345 h 140017"/>
                <a:gd name="connsiteX2" fmla="*/ 40100 w 40004"/>
                <a:gd name="connsiteY2" fmla="*/ 140362 h 140017"/>
                <a:gd name="connsiteX3" fmla="*/ 95 w 40004"/>
                <a:gd name="connsiteY3" fmla="*/ 14036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4" h="140017">
                  <a:moveTo>
                    <a:pt x="95" y="345"/>
                  </a:moveTo>
                  <a:lnTo>
                    <a:pt x="40100" y="345"/>
                  </a:lnTo>
                  <a:lnTo>
                    <a:pt x="40100" y="140362"/>
                  </a:lnTo>
                  <a:lnTo>
                    <a:pt x="95" y="140362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0" name="グラフィックス 4">
              <a:extLst>
                <a:ext uri="{FF2B5EF4-FFF2-40B4-BE49-F238E27FC236}">
                  <a16:creationId xmlns:a16="http://schemas.microsoft.com/office/drawing/2014/main" id="{A0F37D0A-073E-5755-175A-8D2580E59B16}"/>
                </a:ext>
              </a:extLst>
            </p:cNvPr>
            <p:cNvGrpSpPr/>
            <p:nvPr/>
          </p:nvGrpSpPr>
          <p:grpSpPr>
            <a:xfrm>
              <a:off x="8780304" y="6295072"/>
              <a:ext cx="240029" cy="60007"/>
              <a:chOff x="8780304" y="6295072"/>
              <a:chExt cx="240029" cy="60007"/>
            </a:xfrm>
            <a:solidFill>
              <a:srgbClr val="FFFFFF"/>
            </a:solidFill>
          </p:grpSpPr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E53A2430-8B76-ECCA-955A-20398880A362}"/>
                  </a:ext>
                </a:extLst>
              </p:cNvPr>
              <p:cNvSpPr/>
              <p:nvPr/>
            </p:nvSpPr>
            <p:spPr>
              <a:xfrm>
                <a:off x="8780304" y="6315075"/>
                <a:ext cx="120014" cy="20002"/>
              </a:xfrm>
              <a:custGeom>
                <a:avLst/>
                <a:gdLst>
                  <a:gd name="connsiteX0" fmla="*/ 102 w 120014"/>
                  <a:gd name="connsiteY0" fmla="*/ 345 h 20002"/>
                  <a:gd name="connsiteX1" fmla="*/ 120117 w 120014"/>
                  <a:gd name="connsiteY1" fmla="*/ 345 h 20002"/>
                  <a:gd name="connsiteX2" fmla="*/ 120117 w 120014"/>
                  <a:gd name="connsiteY2" fmla="*/ 20347 h 20002"/>
                  <a:gd name="connsiteX3" fmla="*/ 102 w 120014"/>
                  <a:gd name="connsiteY3" fmla="*/ 2034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4" h="20002">
                    <a:moveTo>
                      <a:pt x="102" y="345"/>
                    </a:moveTo>
                    <a:lnTo>
                      <a:pt x="120117" y="345"/>
                    </a:lnTo>
                    <a:lnTo>
                      <a:pt x="120117" y="20347"/>
                    </a:lnTo>
                    <a:lnTo>
                      <a:pt x="102" y="20347"/>
                    </a:lnTo>
                    <a:close/>
                  </a:path>
                </a:pathLst>
              </a:custGeom>
              <a:solidFill>
                <a:srgbClr val="FFFFFF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9C3512A2-1B13-D0B1-2992-690B70E37C2C}"/>
                  </a:ext>
                </a:extLst>
              </p:cNvPr>
              <p:cNvSpPr/>
              <p:nvPr/>
            </p:nvSpPr>
            <p:spPr>
              <a:xfrm>
                <a:off x="8960326" y="6295072"/>
                <a:ext cx="60007" cy="60007"/>
              </a:xfrm>
              <a:custGeom>
                <a:avLst/>
                <a:gdLst>
                  <a:gd name="connsiteX0" fmla="*/ 30114 w 60007"/>
                  <a:gd name="connsiteY0" fmla="*/ 345 h 60007"/>
                  <a:gd name="connsiteX1" fmla="*/ 60117 w 60007"/>
                  <a:gd name="connsiteY1" fmla="*/ 345 h 60007"/>
                  <a:gd name="connsiteX2" fmla="*/ 60117 w 60007"/>
                  <a:gd name="connsiteY2" fmla="*/ 60352 h 60007"/>
                  <a:gd name="connsiteX3" fmla="*/ 30114 w 60007"/>
                  <a:gd name="connsiteY3" fmla="*/ 60352 h 60007"/>
                  <a:gd name="connsiteX4" fmla="*/ 30114 w 60007"/>
                  <a:gd name="connsiteY4" fmla="*/ 60352 h 60007"/>
                  <a:gd name="connsiteX5" fmla="*/ 110 w 60007"/>
                  <a:gd name="connsiteY5" fmla="*/ 60352 h 60007"/>
                  <a:gd name="connsiteX6" fmla="*/ 110 w 60007"/>
                  <a:gd name="connsiteY6" fmla="*/ 345 h 60007"/>
                  <a:gd name="connsiteX7" fmla="*/ 30114 w 60007"/>
                  <a:gd name="connsiteY7" fmla="*/ 345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60007">
                    <a:moveTo>
                      <a:pt x="30114" y="345"/>
                    </a:moveTo>
                    <a:cubicBezTo>
                      <a:pt x="46684" y="345"/>
                      <a:pt x="60117" y="345"/>
                      <a:pt x="60117" y="345"/>
                    </a:cubicBezTo>
                    <a:lnTo>
                      <a:pt x="60117" y="60352"/>
                    </a:lnTo>
                    <a:cubicBezTo>
                      <a:pt x="60117" y="60352"/>
                      <a:pt x="46684" y="60352"/>
                      <a:pt x="30114" y="60352"/>
                    </a:cubicBezTo>
                    <a:lnTo>
                      <a:pt x="30114" y="60352"/>
                    </a:lnTo>
                    <a:cubicBezTo>
                      <a:pt x="13543" y="60352"/>
                      <a:pt x="110" y="60352"/>
                      <a:pt x="110" y="60352"/>
                    </a:cubicBezTo>
                    <a:lnTo>
                      <a:pt x="110" y="345"/>
                    </a:lnTo>
                    <a:cubicBezTo>
                      <a:pt x="110" y="345"/>
                      <a:pt x="13543" y="345"/>
                      <a:pt x="30114" y="3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D6C0B3EC-464F-62C2-534C-8EB04669A3E6}"/>
                </a:ext>
              </a:extLst>
            </p:cNvPr>
            <p:cNvSpPr/>
            <p:nvPr/>
          </p:nvSpPr>
          <p:spPr>
            <a:xfrm>
              <a:off x="8700294" y="6435090"/>
              <a:ext cx="400050" cy="140017"/>
            </a:xfrm>
            <a:custGeom>
              <a:avLst/>
              <a:gdLst>
                <a:gd name="connsiteX0" fmla="*/ 105 w 400050"/>
                <a:gd name="connsiteY0" fmla="*/ 354 h 140017"/>
                <a:gd name="connsiteX1" fmla="*/ 400155 w 400050"/>
                <a:gd name="connsiteY1" fmla="*/ 354 h 140017"/>
                <a:gd name="connsiteX2" fmla="*/ 400155 w 400050"/>
                <a:gd name="connsiteY2" fmla="*/ 140372 h 140017"/>
                <a:gd name="connsiteX3" fmla="*/ 105 w 400050"/>
                <a:gd name="connsiteY3" fmla="*/ 14037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140017">
                  <a:moveTo>
                    <a:pt x="105" y="354"/>
                  </a:moveTo>
                  <a:lnTo>
                    <a:pt x="400155" y="354"/>
                  </a:lnTo>
                  <a:lnTo>
                    <a:pt x="400155" y="140372"/>
                  </a:lnTo>
                  <a:lnTo>
                    <a:pt x="105" y="140372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710AE47D-7632-77F3-7A32-A1BDD7FEE754}"/>
                </a:ext>
              </a:extLst>
            </p:cNvPr>
            <p:cNvSpPr/>
            <p:nvPr/>
          </p:nvSpPr>
          <p:spPr>
            <a:xfrm>
              <a:off x="9060339" y="6435090"/>
              <a:ext cx="40004" cy="140017"/>
            </a:xfrm>
            <a:custGeom>
              <a:avLst/>
              <a:gdLst>
                <a:gd name="connsiteX0" fmla="*/ 115 w 40004"/>
                <a:gd name="connsiteY0" fmla="*/ 354 h 140017"/>
                <a:gd name="connsiteX1" fmla="*/ 40120 w 40004"/>
                <a:gd name="connsiteY1" fmla="*/ 354 h 140017"/>
                <a:gd name="connsiteX2" fmla="*/ 40120 w 40004"/>
                <a:gd name="connsiteY2" fmla="*/ 140372 h 140017"/>
                <a:gd name="connsiteX3" fmla="*/ 115 w 40004"/>
                <a:gd name="connsiteY3" fmla="*/ 14037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4" h="140017">
                  <a:moveTo>
                    <a:pt x="115" y="354"/>
                  </a:moveTo>
                  <a:lnTo>
                    <a:pt x="40120" y="354"/>
                  </a:lnTo>
                  <a:lnTo>
                    <a:pt x="40120" y="140372"/>
                  </a:lnTo>
                  <a:lnTo>
                    <a:pt x="115" y="140372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120B6A9F-0755-FBB8-1C70-42FCD6314221}"/>
                </a:ext>
              </a:extLst>
            </p:cNvPr>
            <p:cNvSpPr/>
            <p:nvPr/>
          </p:nvSpPr>
          <p:spPr>
            <a:xfrm>
              <a:off x="9060339" y="6435090"/>
              <a:ext cx="40004" cy="140017"/>
            </a:xfrm>
            <a:custGeom>
              <a:avLst/>
              <a:gdLst>
                <a:gd name="connsiteX0" fmla="*/ 115 w 40004"/>
                <a:gd name="connsiteY0" fmla="*/ 140372 h 140017"/>
                <a:gd name="connsiteX1" fmla="*/ 40120 w 40004"/>
                <a:gd name="connsiteY1" fmla="*/ 354 h 140017"/>
                <a:gd name="connsiteX2" fmla="*/ 115 w 40004"/>
                <a:gd name="connsiteY2" fmla="*/ 354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04" h="140017">
                  <a:moveTo>
                    <a:pt x="115" y="140372"/>
                  </a:moveTo>
                  <a:lnTo>
                    <a:pt x="40120" y="354"/>
                  </a:lnTo>
                  <a:lnTo>
                    <a:pt x="115" y="354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A6057FCB-620D-F1EA-BE17-F7F147D25502}"/>
                </a:ext>
              </a:extLst>
            </p:cNvPr>
            <p:cNvSpPr/>
            <p:nvPr/>
          </p:nvSpPr>
          <p:spPr>
            <a:xfrm>
              <a:off x="8700294" y="6435090"/>
              <a:ext cx="40004" cy="140017"/>
            </a:xfrm>
            <a:custGeom>
              <a:avLst/>
              <a:gdLst>
                <a:gd name="connsiteX0" fmla="*/ 95 w 40004"/>
                <a:gd name="connsiteY0" fmla="*/ 354 h 140017"/>
                <a:gd name="connsiteX1" fmla="*/ 40100 w 40004"/>
                <a:gd name="connsiteY1" fmla="*/ 354 h 140017"/>
                <a:gd name="connsiteX2" fmla="*/ 40100 w 40004"/>
                <a:gd name="connsiteY2" fmla="*/ 140372 h 140017"/>
                <a:gd name="connsiteX3" fmla="*/ 95 w 40004"/>
                <a:gd name="connsiteY3" fmla="*/ 14037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4" h="140017">
                  <a:moveTo>
                    <a:pt x="95" y="354"/>
                  </a:moveTo>
                  <a:lnTo>
                    <a:pt x="40100" y="354"/>
                  </a:lnTo>
                  <a:lnTo>
                    <a:pt x="40100" y="140372"/>
                  </a:lnTo>
                  <a:lnTo>
                    <a:pt x="95" y="140372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7" name="グラフィックス 4">
              <a:extLst>
                <a:ext uri="{FF2B5EF4-FFF2-40B4-BE49-F238E27FC236}">
                  <a16:creationId xmlns:a16="http://schemas.microsoft.com/office/drawing/2014/main" id="{1CF9FF0F-E807-F755-B65B-9ECE25B607D9}"/>
                </a:ext>
              </a:extLst>
            </p:cNvPr>
            <p:cNvGrpSpPr/>
            <p:nvPr/>
          </p:nvGrpSpPr>
          <p:grpSpPr>
            <a:xfrm>
              <a:off x="8780304" y="6475095"/>
              <a:ext cx="240029" cy="60007"/>
              <a:chOff x="8780304" y="6475095"/>
              <a:chExt cx="240029" cy="60007"/>
            </a:xfrm>
            <a:solidFill>
              <a:srgbClr val="FFFFFF"/>
            </a:solidFill>
          </p:grpSpPr>
          <p:sp>
            <p:nvSpPr>
              <p:cNvPr id="48" name="フリーフォーム: 図形 47">
                <a:extLst>
                  <a:ext uri="{FF2B5EF4-FFF2-40B4-BE49-F238E27FC236}">
                    <a16:creationId xmlns:a16="http://schemas.microsoft.com/office/drawing/2014/main" id="{33A3BEA1-24C9-2B63-EAB4-142FF773ABF6}"/>
                  </a:ext>
                </a:extLst>
              </p:cNvPr>
              <p:cNvSpPr/>
              <p:nvPr/>
            </p:nvSpPr>
            <p:spPr>
              <a:xfrm>
                <a:off x="8780304" y="6495097"/>
                <a:ext cx="120014" cy="20002"/>
              </a:xfrm>
              <a:custGeom>
                <a:avLst/>
                <a:gdLst>
                  <a:gd name="connsiteX0" fmla="*/ 102 w 120014"/>
                  <a:gd name="connsiteY0" fmla="*/ 354 h 20002"/>
                  <a:gd name="connsiteX1" fmla="*/ 120117 w 120014"/>
                  <a:gd name="connsiteY1" fmla="*/ 354 h 20002"/>
                  <a:gd name="connsiteX2" fmla="*/ 120117 w 120014"/>
                  <a:gd name="connsiteY2" fmla="*/ 20357 h 20002"/>
                  <a:gd name="connsiteX3" fmla="*/ 102 w 120014"/>
                  <a:gd name="connsiteY3" fmla="*/ 20357 h 2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4" h="20002">
                    <a:moveTo>
                      <a:pt x="102" y="354"/>
                    </a:moveTo>
                    <a:lnTo>
                      <a:pt x="120117" y="354"/>
                    </a:lnTo>
                    <a:lnTo>
                      <a:pt x="120117" y="20357"/>
                    </a:lnTo>
                    <a:lnTo>
                      <a:pt x="102" y="20357"/>
                    </a:lnTo>
                    <a:close/>
                  </a:path>
                </a:pathLst>
              </a:custGeom>
              <a:solidFill>
                <a:srgbClr val="FFFFFF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76EE1F15-B9EB-5B1C-A8B9-7AE1113B6C42}"/>
                  </a:ext>
                </a:extLst>
              </p:cNvPr>
              <p:cNvSpPr/>
              <p:nvPr/>
            </p:nvSpPr>
            <p:spPr>
              <a:xfrm>
                <a:off x="8960326" y="6475095"/>
                <a:ext cx="60007" cy="60007"/>
              </a:xfrm>
              <a:custGeom>
                <a:avLst/>
                <a:gdLst>
                  <a:gd name="connsiteX0" fmla="*/ 30114 w 60007"/>
                  <a:gd name="connsiteY0" fmla="*/ 354 h 60007"/>
                  <a:gd name="connsiteX1" fmla="*/ 60117 w 60007"/>
                  <a:gd name="connsiteY1" fmla="*/ 354 h 60007"/>
                  <a:gd name="connsiteX2" fmla="*/ 60117 w 60007"/>
                  <a:gd name="connsiteY2" fmla="*/ 60362 h 60007"/>
                  <a:gd name="connsiteX3" fmla="*/ 30114 w 60007"/>
                  <a:gd name="connsiteY3" fmla="*/ 60362 h 60007"/>
                  <a:gd name="connsiteX4" fmla="*/ 30114 w 60007"/>
                  <a:gd name="connsiteY4" fmla="*/ 60362 h 60007"/>
                  <a:gd name="connsiteX5" fmla="*/ 110 w 60007"/>
                  <a:gd name="connsiteY5" fmla="*/ 60362 h 60007"/>
                  <a:gd name="connsiteX6" fmla="*/ 110 w 60007"/>
                  <a:gd name="connsiteY6" fmla="*/ 354 h 60007"/>
                  <a:gd name="connsiteX7" fmla="*/ 30114 w 60007"/>
                  <a:gd name="connsiteY7" fmla="*/ 354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07" h="60007">
                    <a:moveTo>
                      <a:pt x="30114" y="354"/>
                    </a:moveTo>
                    <a:cubicBezTo>
                      <a:pt x="46684" y="354"/>
                      <a:pt x="60117" y="354"/>
                      <a:pt x="60117" y="354"/>
                    </a:cubicBezTo>
                    <a:lnTo>
                      <a:pt x="60117" y="60362"/>
                    </a:lnTo>
                    <a:cubicBezTo>
                      <a:pt x="60117" y="60362"/>
                      <a:pt x="46684" y="60362"/>
                      <a:pt x="30114" y="60362"/>
                    </a:cubicBezTo>
                    <a:lnTo>
                      <a:pt x="30114" y="60362"/>
                    </a:lnTo>
                    <a:cubicBezTo>
                      <a:pt x="13543" y="60362"/>
                      <a:pt x="110" y="60362"/>
                      <a:pt x="110" y="60362"/>
                    </a:cubicBezTo>
                    <a:lnTo>
                      <a:pt x="110" y="354"/>
                    </a:lnTo>
                    <a:cubicBezTo>
                      <a:pt x="110" y="354"/>
                      <a:pt x="13543" y="354"/>
                      <a:pt x="30114" y="3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50" name="図 49">
            <a:extLst>
              <a:ext uri="{FF2B5EF4-FFF2-40B4-BE49-F238E27FC236}">
                <a16:creationId xmlns:a16="http://schemas.microsoft.com/office/drawing/2014/main" id="{AFE56AC9-ED60-7C4F-A167-EE8CCED26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819" y="6591300"/>
            <a:ext cx="390525" cy="273843"/>
          </a:xfrm>
          <a:custGeom>
            <a:avLst/>
            <a:gdLst>
              <a:gd name="connsiteX0" fmla="*/ -1 w 390525"/>
              <a:gd name="connsiteY0" fmla="*/ -1 h 273843"/>
              <a:gd name="connsiteX1" fmla="*/ 390525 w 390525"/>
              <a:gd name="connsiteY1" fmla="*/ -1 h 273843"/>
              <a:gd name="connsiteX2" fmla="*/ 390525 w 390525"/>
              <a:gd name="connsiteY2" fmla="*/ 273843 h 273843"/>
              <a:gd name="connsiteX3" fmla="*/ -1 w 390525"/>
              <a:gd name="connsiteY3" fmla="*/ 273843 h 27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525" h="273843">
                <a:moveTo>
                  <a:pt x="-1" y="-1"/>
                </a:moveTo>
                <a:lnTo>
                  <a:pt x="390525" y="-1"/>
                </a:lnTo>
                <a:lnTo>
                  <a:pt x="390525" y="273843"/>
                </a:lnTo>
                <a:lnTo>
                  <a:pt x="-1" y="273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0371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B474CD0-88C5-931F-5079-A60DBB25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r>
              <a:rPr kumimoji="1" lang="en-US" altLang="ja-JP" sz="3600"/>
              <a:t>6-2-15. </a:t>
            </a:r>
            <a:r>
              <a:rPr kumimoji="1" lang="ja-JP" altLang="en-US" sz="3600" dirty="0"/>
              <a:t>オブザーバビリティ</a:t>
            </a:r>
            <a:r>
              <a:rPr kumimoji="1" lang="en-US" altLang="ja-JP" sz="3600" dirty="0"/>
              <a:t>_</a:t>
            </a:r>
            <a:r>
              <a:rPr kumimoji="1" lang="ja-JP" altLang="en-US" sz="3600" dirty="0"/>
              <a:t>システム監視機能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8ABC7B0F-8C43-7A7B-E782-779FEF8E8271}"/>
              </a:ext>
            </a:extLst>
          </p:cNvPr>
          <p:cNvSpPr/>
          <p:nvPr/>
        </p:nvSpPr>
        <p:spPr>
          <a:xfrm>
            <a:off x="4232116" y="2448876"/>
            <a:ext cx="6208083" cy="6456407"/>
          </a:xfrm>
          <a:custGeom>
            <a:avLst/>
            <a:gdLst>
              <a:gd name="connsiteX0" fmla="*/ 0 w 6208083"/>
              <a:gd name="connsiteY0" fmla="*/ 0 h 6456407"/>
              <a:gd name="connsiteX1" fmla="*/ 6208084 w 6208083"/>
              <a:gd name="connsiteY1" fmla="*/ 0 h 6456407"/>
              <a:gd name="connsiteX2" fmla="*/ 6208084 w 6208083"/>
              <a:gd name="connsiteY2" fmla="*/ 6456407 h 6456407"/>
              <a:gd name="connsiteX3" fmla="*/ 0 w 6208083"/>
              <a:gd name="connsiteY3" fmla="*/ 6456407 h 645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083" h="6456407">
                <a:moveTo>
                  <a:pt x="0" y="0"/>
                </a:moveTo>
                <a:lnTo>
                  <a:pt x="6208084" y="0"/>
                </a:lnTo>
                <a:lnTo>
                  <a:pt x="6208084" y="6456407"/>
                </a:lnTo>
                <a:lnTo>
                  <a:pt x="0" y="6456407"/>
                </a:lnTo>
                <a:close/>
              </a:path>
            </a:pathLst>
          </a:custGeom>
          <a:solidFill>
            <a:srgbClr val="F6F6F6"/>
          </a:solidFill>
          <a:ln w="1241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67B3F08-B7E4-E4B5-977C-BAFAFC40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066" y="2579245"/>
            <a:ext cx="1605286" cy="248323"/>
          </a:xfrm>
          <a:custGeom>
            <a:avLst/>
            <a:gdLst>
              <a:gd name="connsiteX0" fmla="*/ 0 w 1605286"/>
              <a:gd name="connsiteY0" fmla="*/ 0 h 248323"/>
              <a:gd name="connsiteX1" fmla="*/ 1605286 w 1605286"/>
              <a:gd name="connsiteY1" fmla="*/ 0 h 248323"/>
              <a:gd name="connsiteX2" fmla="*/ 1605286 w 1605286"/>
              <a:gd name="connsiteY2" fmla="*/ 248323 h 248323"/>
              <a:gd name="connsiteX3" fmla="*/ 0 w 1605286"/>
              <a:gd name="connsiteY3" fmla="*/ 248323 h 24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286" h="248323">
                <a:moveTo>
                  <a:pt x="0" y="0"/>
                </a:moveTo>
                <a:lnTo>
                  <a:pt x="1605286" y="0"/>
                </a:lnTo>
                <a:lnTo>
                  <a:pt x="1605286" y="248323"/>
                </a:lnTo>
                <a:lnTo>
                  <a:pt x="0" y="248323"/>
                </a:lnTo>
                <a:close/>
              </a:path>
            </a:pathLst>
          </a:custGeom>
        </p:spPr>
      </p:pic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588D29CD-7094-CE96-9635-DE3A05111B31}"/>
              </a:ext>
            </a:extLst>
          </p:cNvPr>
          <p:cNvSpPr/>
          <p:nvPr/>
        </p:nvSpPr>
        <p:spPr>
          <a:xfrm>
            <a:off x="4480439" y="3038643"/>
            <a:ext cx="2731556" cy="5618315"/>
          </a:xfrm>
          <a:custGeom>
            <a:avLst/>
            <a:gdLst>
              <a:gd name="connsiteX0" fmla="*/ 0 w 2731556"/>
              <a:gd name="connsiteY0" fmla="*/ 0 h 5618315"/>
              <a:gd name="connsiteX1" fmla="*/ 2731557 w 2731556"/>
              <a:gd name="connsiteY1" fmla="*/ 0 h 5618315"/>
              <a:gd name="connsiteX2" fmla="*/ 2731557 w 2731556"/>
              <a:gd name="connsiteY2" fmla="*/ 5618316 h 5618315"/>
              <a:gd name="connsiteX3" fmla="*/ 0 w 2731556"/>
              <a:gd name="connsiteY3" fmla="*/ 5618316 h 561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556" h="5618315">
                <a:moveTo>
                  <a:pt x="0" y="0"/>
                </a:moveTo>
                <a:lnTo>
                  <a:pt x="2731557" y="0"/>
                </a:lnTo>
                <a:lnTo>
                  <a:pt x="2731557" y="5618316"/>
                </a:lnTo>
                <a:lnTo>
                  <a:pt x="0" y="5618316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08D874-45BB-869A-23A6-F7E0DB7F6058}"/>
              </a:ext>
            </a:extLst>
          </p:cNvPr>
          <p:cNvSpPr txBox="1"/>
          <p:nvPr/>
        </p:nvSpPr>
        <p:spPr>
          <a:xfrm>
            <a:off x="4865019" y="3242634"/>
            <a:ext cx="19623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連携機能</a:t>
            </a:r>
            <a:endParaRPr lang="en-US" altLang="ja-JP" sz="11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ＭＳ ゴシック"/>
              <a:rtl val="0"/>
            </a:endParaRPr>
          </a:p>
          <a:p>
            <a:pPr algn="ctr"/>
            <a:endParaRPr lang="en-US" altLang="ja-JP" sz="1100" dirty="0">
              <a:ln/>
              <a:latin typeface="Meiryo UI" panose="020B0604030504040204" pitchFamily="50" charset="-128"/>
              <a:ea typeface="Meiryo UI" panose="020B0604030504040204" pitchFamily="50" charset="-128"/>
              <a:sym typeface="ＭＳ ゴシック"/>
              <a:rtl val="0"/>
            </a:endParaRPr>
          </a:p>
          <a:p>
            <a:pPr algn="ctr"/>
            <a:r>
              <a:rPr lang="ja-JP" altLang="en-US" sz="110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監視対象となる情報を提供する</a:t>
            </a:r>
            <a:endParaRPr lang="ja-JP" altLang="en-US" sz="11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B603D9A-70D5-FF37-1E96-7ED36B9AC51C}"/>
              </a:ext>
            </a:extLst>
          </p:cNvPr>
          <p:cNvSpPr txBox="1"/>
          <p:nvPr/>
        </p:nvSpPr>
        <p:spPr>
          <a:xfrm>
            <a:off x="4854314" y="4630871"/>
            <a:ext cx="74251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CDN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EED805-5A89-A0BA-BDEE-854DECA0361C}"/>
              </a:ext>
            </a:extLst>
          </p:cNvPr>
          <p:cNvSpPr txBox="1"/>
          <p:nvPr/>
        </p:nvSpPr>
        <p:spPr>
          <a:xfrm>
            <a:off x="5928604" y="4619441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L</a:t>
            </a:r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oad</a:t>
            </a:r>
          </a:p>
          <a:p>
            <a:pPr algn="ctr"/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Balancing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51648D-D6AD-5F06-C3A6-ED4ECB28F8CD}"/>
              </a:ext>
            </a:extLst>
          </p:cNvPr>
          <p:cNvSpPr txBox="1"/>
          <p:nvPr/>
        </p:nvSpPr>
        <p:spPr>
          <a:xfrm>
            <a:off x="4832560" y="5860217"/>
            <a:ext cx="7280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SQL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83FFF3-4CD8-750F-6CB8-7B82F5D8C0F9}"/>
              </a:ext>
            </a:extLst>
          </p:cNvPr>
          <p:cNvSpPr txBox="1"/>
          <p:nvPr/>
        </p:nvSpPr>
        <p:spPr>
          <a:xfrm>
            <a:off x="5916187" y="5848642"/>
            <a:ext cx="101502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Functions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8CD21BC-C296-51D2-ECCF-167E17831EF7}"/>
              </a:ext>
            </a:extLst>
          </p:cNvPr>
          <p:cNvSpPr txBox="1"/>
          <p:nvPr/>
        </p:nvSpPr>
        <p:spPr>
          <a:xfrm>
            <a:off x="4935310" y="6829519"/>
            <a:ext cx="5790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endParaRPr lang="en-US" altLang="ja-JP" sz="825" b="1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  <a:p>
            <a:pPr algn="ctr"/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Storage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788710-E474-786D-CA09-F1642D99299A}"/>
              </a:ext>
            </a:extLst>
          </p:cNvPr>
          <p:cNvSpPr txBox="1"/>
          <p:nvPr/>
        </p:nvSpPr>
        <p:spPr>
          <a:xfrm>
            <a:off x="6124066" y="6932007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7D4545F2-5545-13E7-095D-BB0F28975915}"/>
              </a:ext>
            </a:extLst>
          </p:cNvPr>
          <p:cNvSpPr/>
          <p:nvPr/>
        </p:nvSpPr>
        <p:spPr>
          <a:xfrm>
            <a:off x="4752353" y="3842590"/>
            <a:ext cx="2211319" cy="1288177"/>
          </a:xfrm>
          <a:custGeom>
            <a:avLst/>
            <a:gdLst>
              <a:gd name="connsiteX0" fmla="*/ 0 w 2211319"/>
              <a:gd name="connsiteY0" fmla="*/ 0 h 1288177"/>
              <a:gd name="connsiteX1" fmla="*/ 2211320 w 2211319"/>
              <a:gd name="connsiteY1" fmla="*/ 0 h 1288177"/>
              <a:gd name="connsiteX2" fmla="*/ 2211320 w 2211319"/>
              <a:gd name="connsiteY2" fmla="*/ 1288177 h 1288177"/>
              <a:gd name="connsiteX3" fmla="*/ 0 w 2211319"/>
              <a:gd name="connsiteY3" fmla="*/ 1288177 h 128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319" h="1288177">
                <a:moveTo>
                  <a:pt x="0" y="0"/>
                </a:moveTo>
                <a:lnTo>
                  <a:pt x="2211320" y="0"/>
                </a:lnTo>
                <a:lnTo>
                  <a:pt x="2211320" y="1288177"/>
                </a:lnTo>
                <a:lnTo>
                  <a:pt x="0" y="1288177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AD2BA0C0-43EB-8152-7049-C0158140D62F}"/>
              </a:ext>
            </a:extLst>
          </p:cNvPr>
          <p:cNvSpPr/>
          <p:nvPr/>
        </p:nvSpPr>
        <p:spPr>
          <a:xfrm>
            <a:off x="4752353" y="5262751"/>
            <a:ext cx="2211319" cy="2028429"/>
          </a:xfrm>
          <a:custGeom>
            <a:avLst/>
            <a:gdLst>
              <a:gd name="connsiteX0" fmla="*/ 0 w 2211319"/>
              <a:gd name="connsiteY0" fmla="*/ 0 h 2028429"/>
              <a:gd name="connsiteX1" fmla="*/ 2211320 w 2211319"/>
              <a:gd name="connsiteY1" fmla="*/ 0 h 2028429"/>
              <a:gd name="connsiteX2" fmla="*/ 2211320 w 2211319"/>
              <a:gd name="connsiteY2" fmla="*/ 2028429 h 2028429"/>
              <a:gd name="connsiteX3" fmla="*/ 0 w 2211319"/>
              <a:gd name="connsiteY3" fmla="*/ 2028429 h 202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319" h="2028429">
                <a:moveTo>
                  <a:pt x="0" y="0"/>
                </a:moveTo>
                <a:lnTo>
                  <a:pt x="2211320" y="0"/>
                </a:lnTo>
                <a:lnTo>
                  <a:pt x="2211320" y="2028429"/>
                </a:lnTo>
                <a:lnTo>
                  <a:pt x="0" y="2028429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C8B8332-74C1-6451-BE3D-A17D7AE5A94E}"/>
              </a:ext>
            </a:extLst>
          </p:cNvPr>
          <p:cNvSpPr txBox="1"/>
          <p:nvPr/>
        </p:nvSpPr>
        <p:spPr>
          <a:xfrm>
            <a:off x="4922894" y="8046304"/>
            <a:ext cx="71686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Run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00334A1-052D-5D07-28ED-46BDC73A3788}"/>
              </a:ext>
            </a:extLst>
          </p:cNvPr>
          <p:cNvSpPr txBox="1"/>
          <p:nvPr/>
        </p:nvSpPr>
        <p:spPr>
          <a:xfrm>
            <a:off x="5872731" y="8046304"/>
            <a:ext cx="115929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Google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Kubernetes</a:t>
            </a:r>
          </a:p>
          <a:p>
            <a:pPr algn="ctr"/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Engine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DEC47035-0F00-410F-0061-874F31C3F312}"/>
              </a:ext>
            </a:extLst>
          </p:cNvPr>
          <p:cNvSpPr/>
          <p:nvPr/>
        </p:nvSpPr>
        <p:spPr>
          <a:xfrm>
            <a:off x="4752353" y="7415342"/>
            <a:ext cx="2211319" cy="1117455"/>
          </a:xfrm>
          <a:custGeom>
            <a:avLst/>
            <a:gdLst>
              <a:gd name="connsiteX0" fmla="*/ 0 w 2211319"/>
              <a:gd name="connsiteY0" fmla="*/ 0 h 1117455"/>
              <a:gd name="connsiteX1" fmla="*/ 2211320 w 2211319"/>
              <a:gd name="connsiteY1" fmla="*/ 0 h 1117455"/>
              <a:gd name="connsiteX2" fmla="*/ 2211320 w 2211319"/>
              <a:gd name="connsiteY2" fmla="*/ 1117455 h 1117455"/>
              <a:gd name="connsiteX3" fmla="*/ 0 w 2211319"/>
              <a:gd name="connsiteY3" fmla="*/ 1117455 h 111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319" h="1117455">
                <a:moveTo>
                  <a:pt x="0" y="0"/>
                </a:moveTo>
                <a:lnTo>
                  <a:pt x="2211320" y="0"/>
                </a:lnTo>
                <a:lnTo>
                  <a:pt x="2211320" y="1117455"/>
                </a:lnTo>
                <a:lnTo>
                  <a:pt x="0" y="1117455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959F348E-677D-1CB1-C1DB-02786AD441B3}"/>
              </a:ext>
            </a:extLst>
          </p:cNvPr>
          <p:cNvSpPr/>
          <p:nvPr/>
        </p:nvSpPr>
        <p:spPr>
          <a:xfrm>
            <a:off x="7460319" y="3038643"/>
            <a:ext cx="2607395" cy="5618315"/>
          </a:xfrm>
          <a:custGeom>
            <a:avLst/>
            <a:gdLst>
              <a:gd name="connsiteX0" fmla="*/ 0 w 2607395"/>
              <a:gd name="connsiteY0" fmla="*/ 0 h 5618315"/>
              <a:gd name="connsiteX1" fmla="*/ 2607395 w 2607395"/>
              <a:gd name="connsiteY1" fmla="*/ 0 h 5618315"/>
              <a:gd name="connsiteX2" fmla="*/ 2607395 w 2607395"/>
              <a:gd name="connsiteY2" fmla="*/ 5618316 h 5618315"/>
              <a:gd name="connsiteX3" fmla="*/ 0 w 2607395"/>
              <a:gd name="connsiteY3" fmla="*/ 5618316 h 561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395" h="5618315">
                <a:moveTo>
                  <a:pt x="0" y="0"/>
                </a:moveTo>
                <a:lnTo>
                  <a:pt x="2607395" y="0"/>
                </a:lnTo>
                <a:lnTo>
                  <a:pt x="2607395" y="5618316"/>
                </a:lnTo>
                <a:lnTo>
                  <a:pt x="0" y="5618316"/>
                </a:lnTo>
                <a:close/>
              </a:path>
            </a:pathLst>
          </a:custGeom>
          <a:solidFill>
            <a:srgbClr val="DAE8FC"/>
          </a:solidFill>
          <a:ln w="1241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4595682-20D1-F974-AE3F-A6AD5419F1E0}"/>
              </a:ext>
            </a:extLst>
          </p:cNvPr>
          <p:cNvSpPr txBox="1"/>
          <p:nvPr/>
        </p:nvSpPr>
        <p:spPr>
          <a:xfrm>
            <a:off x="8966038" y="3064121"/>
            <a:ext cx="11592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5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システム監視機能</a:t>
            </a: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5D398D80-CCA7-B000-51C5-FD63667088B1}"/>
              </a:ext>
            </a:extLst>
          </p:cNvPr>
          <p:cNvSpPr/>
          <p:nvPr/>
        </p:nvSpPr>
        <p:spPr>
          <a:xfrm>
            <a:off x="8751600" y="5849043"/>
            <a:ext cx="732553" cy="245591"/>
          </a:xfrm>
          <a:custGeom>
            <a:avLst/>
            <a:gdLst>
              <a:gd name="connsiteX0" fmla="*/ 0 w 732553"/>
              <a:gd name="connsiteY0" fmla="*/ 0 h 245591"/>
              <a:gd name="connsiteX1" fmla="*/ 732554 w 732553"/>
              <a:gd name="connsiteY1" fmla="*/ 0 h 245591"/>
              <a:gd name="connsiteX2" fmla="*/ 732554 w 732553"/>
              <a:gd name="connsiteY2" fmla="*/ 245592 h 24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553" h="245591">
                <a:moveTo>
                  <a:pt x="0" y="0"/>
                </a:moveTo>
                <a:lnTo>
                  <a:pt x="732554" y="0"/>
                </a:lnTo>
                <a:lnTo>
                  <a:pt x="732554" y="245592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300BE0C6-F670-0D73-E65D-5D6BE2A01F3E}"/>
              </a:ext>
            </a:extLst>
          </p:cNvPr>
          <p:cNvSpPr/>
          <p:nvPr/>
        </p:nvSpPr>
        <p:spPr>
          <a:xfrm>
            <a:off x="9440698" y="6072906"/>
            <a:ext cx="86913" cy="86913"/>
          </a:xfrm>
          <a:custGeom>
            <a:avLst/>
            <a:gdLst>
              <a:gd name="connsiteX0" fmla="*/ 43457 w 86913"/>
              <a:gd name="connsiteY0" fmla="*/ 86913 h 86913"/>
              <a:gd name="connsiteX1" fmla="*/ 0 w 86913"/>
              <a:gd name="connsiteY1" fmla="*/ 0 h 86913"/>
              <a:gd name="connsiteX2" fmla="*/ 43457 w 86913"/>
              <a:gd name="connsiteY2" fmla="*/ 21728 h 86913"/>
              <a:gd name="connsiteX3" fmla="*/ 86913 w 86913"/>
              <a:gd name="connsiteY3" fmla="*/ 0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43457" y="86913"/>
                </a:moveTo>
                <a:lnTo>
                  <a:pt x="0" y="0"/>
                </a:lnTo>
                <a:lnTo>
                  <a:pt x="43457" y="21728"/>
                </a:lnTo>
                <a:lnTo>
                  <a:pt x="86913" y="0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DD70D48-D2A7-73FA-2BB0-A7C13FCB84F7}"/>
              </a:ext>
            </a:extLst>
          </p:cNvPr>
          <p:cNvSpPr txBox="1"/>
          <p:nvPr/>
        </p:nvSpPr>
        <p:spPr>
          <a:xfrm>
            <a:off x="8138681" y="6059717"/>
            <a:ext cx="59824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endParaRPr lang="en-US" altLang="ja-JP" sz="825" b="1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  <a:p>
            <a:pPr algn="ctr"/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Logging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A05E6AC-E9F6-C9C0-96D8-C59C21794B12}"/>
              </a:ext>
            </a:extLst>
          </p:cNvPr>
          <p:cNvSpPr txBox="1"/>
          <p:nvPr/>
        </p:nvSpPr>
        <p:spPr>
          <a:xfrm>
            <a:off x="9131975" y="4594609"/>
            <a:ext cx="7280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endParaRPr lang="en-US" altLang="ja-JP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  <a:p>
            <a:pPr algn="ctr"/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Monitoring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638B9E-E701-24F2-3D42-1959B9EFC61A}"/>
              </a:ext>
            </a:extLst>
          </p:cNvPr>
          <p:cNvSpPr txBox="1"/>
          <p:nvPr/>
        </p:nvSpPr>
        <p:spPr>
          <a:xfrm>
            <a:off x="8076600" y="8195298"/>
            <a:ext cx="79541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T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race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E745656B-CE95-B3E5-2495-07CC78E59B45}"/>
              </a:ext>
            </a:extLst>
          </p:cNvPr>
          <p:cNvSpPr/>
          <p:nvPr/>
        </p:nvSpPr>
        <p:spPr>
          <a:xfrm>
            <a:off x="7211996" y="5847801"/>
            <a:ext cx="939034" cy="12416"/>
          </a:xfrm>
          <a:custGeom>
            <a:avLst/>
            <a:gdLst>
              <a:gd name="connsiteX0" fmla="*/ 0 w 939034"/>
              <a:gd name="connsiteY0" fmla="*/ 0 h 12416"/>
              <a:gd name="connsiteX1" fmla="*/ 939035 w 939034"/>
              <a:gd name="connsiteY1" fmla="*/ 0 h 1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9034" h="12416">
                <a:moveTo>
                  <a:pt x="0" y="0"/>
                </a:moveTo>
                <a:lnTo>
                  <a:pt x="939035" y="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F6239A02-E2D3-69F0-9111-FE2CBD238AB7}"/>
              </a:ext>
            </a:extLst>
          </p:cNvPr>
          <p:cNvSpPr/>
          <p:nvPr/>
        </p:nvSpPr>
        <p:spPr>
          <a:xfrm>
            <a:off x="8129302" y="5804345"/>
            <a:ext cx="86913" cy="86913"/>
          </a:xfrm>
          <a:custGeom>
            <a:avLst/>
            <a:gdLst>
              <a:gd name="connsiteX0" fmla="*/ 86913 w 86913"/>
              <a:gd name="connsiteY0" fmla="*/ 43457 h 86913"/>
              <a:gd name="connsiteX1" fmla="*/ 0 w 86913"/>
              <a:gd name="connsiteY1" fmla="*/ 86913 h 86913"/>
              <a:gd name="connsiteX2" fmla="*/ 21728 w 86913"/>
              <a:gd name="connsiteY2" fmla="*/ 43457 h 86913"/>
              <a:gd name="connsiteX3" fmla="*/ 0 w 86913"/>
              <a:gd name="connsiteY3" fmla="*/ 0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86913" y="43457"/>
                </a:moveTo>
                <a:lnTo>
                  <a:pt x="0" y="86913"/>
                </a:lnTo>
                <a:lnTo>
                  <a:pt x="21728" y="434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B9F1CD9A-7C88-8260-03CA-742AC79CF698}"/>
              </a:ext>
            </a:extLst>
          </p:cNvPr>
          <p:cNvSpPr/>
          <p:nvPr/>
        </p:nvSpPr>
        <p:spPr>
          <a:xfrm>
            <a:off x="8751600" y="5011200"/>
            <a:ext cx="732553" cy="837843"/>
          </a:xfrm>
          <a:custGeom>
            <a:avLst/>
            <a:gdLst>
              <a:gd name="connsiteX0" fmla="*/ 0 w 732553"/>
              <a:gd name="connsiteY0" fmla="*/ 836601 h 837843"/>
              <a:gd name="connsiteX1" fmla="*/ 732554 w 732553"/>
              <a:gd name="connsiteY1" fmla="*/ 837843 h 837843"/>
              <a:gd name="connsiteX2" fmla="*/ 732554 w 732553"/>
              <a:gd name="connsiteY2" fmla="*/ 0 h 83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553" h="837843">
                <a:moveTo>
                  <a:pt x="0" y="836601"/>
                </a:moveTo>
                <a:lnTo>
                  <a:pt x="732554" y="837843"/>
                </a:lnTo>
                <a:lnTo>
                  <a:pt x="732554" y="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E0C45DBA-58D5-0B53-CB0A-EB695B7DBCAA}"/>
              </a:ext>
            </a:extLst>
          </p:cNvPr>
          <p:cNvSpPr/>
          <p:nvPr/>
        </p:nvSpPr>
        <p:spPr>
          <a:xfrm>
            <a:off x="9440698" y="4946015"/>
            <a:ext cx="86913" cy="86913"/>
          </a:xfrm>
          <a:custGeom>
            <a:avLst/>
            <a:gdLst>
              <a:gd name="connsiteX0" fmla="*/ 43457 w 86913"/>
              <a:gd name="connsiteY0" fmla="*/ 0 h 86913"/>
              <a:gd name="connsiteX1" fmla="*/ 86913 w 86913"/>
              <a:gd name="connsiteY1" fmla="*/ 86913 h 86913"/>
              <a:gd name="connsiteX2" fmla="*/ 43457 w 86913"/>
              <a:gd name="connsiteY2" fmla="*/ 65185 h 86913"/>
              <a:gd name="connsiteX3" fmla="*/ 0 w 86913"/>
              <a:gd name="connsiteY3" fmla="*/ 86913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43457" y="0"/>
                </a:moveTo>
                <a:lnTo>
                  <a:pt x="86913" y="86913"/>
                </a:lnTo>
                <a:lnTo>
                  <a:pt x="43457" y="65185"/>
                </a:lnTo>
                <a:lnTo>
                  <a:pt x="0" y="86913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C30C92D8-A244-4609-5186-650399BB1F4D}"/>
              </a:ext>
            </a:extLst>
          </p:cNvPr>
          <p:cNvSpPr/>
          <p:nvPr/>
        </p:nvSpPr>
        <p:spPr>
          <a:xfrm>
            <a:off x="7211996" y="4443285"/>
            <a:ext cx="1932328" cy="4469"/>
          </a:xfrm>
          <a:custGeom>
            <a:avLst/>
            <a:gdLst>
              <a:gd name="connsiteX0" fmla="*/ 0 w 1932328"/>
              <a:gd name="connsiteY0" fmla="*/ 0 h 4469"/>
              <a:gd name="connsiteX1" fmla="*/ 1932328 w 1932328"/>
              <a:gd name="connsiteY1" fmla="*/ 4470 h 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2328" h="4469">
                <a:moveTo>
                  <a:pt x="0" y="0"/>
                </a:moveTo>
                <a:lnTo>
                  <a:pt x="1932328" y="447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A72576B4-4F75-D0F2-D087-95873F969622}"/>
              </a:ext>
            </a:extLst>
          </p:cNvPr>
          <p:cNvSpPr/>
          <p:nvPr/>
        </p:nvSpPr>
        <p:spPr>
          <a:xfrm>
            <a:off x="9122471" y="4404173"/>
            <a:ext cx="87037" cy="86913"/>
          </a:xfrm>
          <a:custGeom>
            <a:avLst/>
            <a:gdLst>
              <a:gd name="connsiteX0" fmla="*/ 87037 w 87037"/>
              <a:gd name="connsiteY0" fmla="*/ 43705 h 86913"/>
              <a:gd name="connsiteX1" fmla="*/ 0 w 87037"/>
              <a:gd name="connsiteY1" fmla="*/ 86913 h 86913"/>
              <a:gd name="connsiteX2" fmla="*/ 21853 w 87037"/>
              <a:gd name="connsiteY2" fmla="*/ 43581 h 86913"/>
              <a:gd name="connsiteX3" fmla="*/ 249 w 87037"/>
              <a:gd name="connsiteY3" fmla="*/ 0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37" h="86913">
                <a:moveTo>
                  <a:pt x="87037" y="43705"/>
                </a:moveTo>
                <a:lnTo>
                  <a:pt x="0" y="86913"/>
                </a:lnTo>
                <a:lnTo>
                  <a:pt x="21853" y="43581"/>
                </a:lnTo>
                <a:lnTo>
                  <a:pt x="249" y="0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C1E64E2B-2F88-C71C-1BD2-B7C76EB04E7A}"/>
              </a:ext>
            </a:extLst>
          </p:cNvPr>
          <p:cNvSpPr/>
          <p:nvPr/>
        </p:nvSpPr>
        <p:spPr>
          <a:xfrm>
            <a:off x="6963672" y="7974070"/>
            <a:ext cx="1187358" cy="12416"/>
          </a:xfrm>
          <a:custGeom>
            <a:avLst/>
            <a:gdLst>
              <a:gd name="connsiteX0" fmla="*/ 0 w 1187358"/>
              <a:gd name="connsiteY0" fmla="*/ 0 h 12416"/>
              <a:gd name="connsiteX1" fmla="*/ 1187358 w 1187358"/>
              <a:gd name="connsiteY1" fmla="*/ 0 h 1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7358" h="12416">
                <a:moveTo>
                  <a:pt x="0" y="0"/>
                </a:moveTo>
                <a:lnTo>
                  <a:pt x="1187358" y="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ADD9ABFE-5366-8D25-39F7-ABA1CCAEDF05}"/>
              </a:ext>
            </a:extLst>
          </p:cNvPr>
          <p:cNvSpPr/>
          <p:nvPr/>
        </p:nvSpPr>
        <p:spPr>
          <a:xfrm>
            <a:off x="8129302" y="7930613"/>
            <a:ext cx="86913" cy="86913"/>
          </a:xfrm>
          <a:custGeom>
            <a:avLst/>
            <a:gdLst>
              <a:gd name="connsiteX0" fmla="*/ 86913 w 86913"/>
              <a:gd name="connsiteY0" fmla="*/ 43457 h 86913"/>
              <a:gd name="connsiteX1" fmla="*/ 0 w 86913"/>
              <a:gd name="connsiteY1" fmla="*/ 86913 h 86913"/>
              <a:gd name="connsiteX2" fmla="*/ 21728 w 86913"/>
              <a:gd name="connsiteY2" fmla="*/ 43457 h 86913"/>
              <a:gd name="connsiteX3" fmla="*/ 0 w 86913"/>
              <a:gd name="connsiteY3" fmla="*/ 0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86913" y="43457"/>
                </a:moveTo>
                <a:lnTo>
                  <a:pt x="0" y="86913"/>
                </a:lnTo>
                <a:lnTo>
                  <a:pt x="21728" y="434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2B7DA437-DC96-7956-1354-2A2366D478FF}"/>
              </a:ext>
            </a:extLst>
          </p:cNvPr>
          <p:cNvSpPr/>
          <p:nvPr/>
        </p:nvSpPr>
        <p:spPr>
          <a:xfrm>
            <a:off x="9744894" y="4447878"/>
            <a:ext cx="1919911" cy="12416"/>
          </a:xfrm>
          <a:custGeom>
            <a:avLst/>
            <a:gdLst>
              <a:gd name="connsiteX0" fmla="*/ 0 w 1919911"/>
              <a:gd name="connsiteY0" fmla="*/ 0 h 12416"/>
              <a:gd name="connsiteX1" fmla="*/ 1919912 w 1919911"/>
              <a:gd name="connsiteY1" fmla="*/ 0 h 1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9911" h="12416">
                <a:moveTo>
                  <a:pt x="0" y="0"/>
                </a:moveTo>
                <a:lnTo>
                  <a:pt x="1919912" y="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9C1EFC8A-95C3-9E35-A762-58A38977B18A}"/>
              </a:ext>
            </a:extLst>
          </p:cNvPr>
          <p:cNvSpPr/>
          <p:nvPr/>
        </p:nvSpPr>
        <p:spPr>
          <a:xfrm>
            <a:off x="11643077" y="4404422"/>
            <a:ext cx="86913" cy="86913"/>
          </a:xfrm>
          <a:custGeom>
            <a:avLst/>
            <a:gdLst>
              <a:gd name="connsiteX0" fmla="*/ 86913 w 86913"/>
              <a:gd name="connsiteY0" fmla="*/ 43457 h 86913"/>
              <a:gd name="connsiteX1" fmla="*/ 0 w 86913"/>
              <a:gd name="connsiteY1" fmla="*/ 86913 h 86913"/>
              <a:gd name="connsiteX2" fmla="*/ 21728 w 86913"/>
              <a:gd name="connsiteY2" fmla="*/ 43457 h 86913"/>
              <a:gd name="connsiteX3" fmla="*/ 0 w 86913"/>
              <a:gd name="connsiteY3" fmla="*/ 0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86913" y="43457"/>
                </a:moveTo>
                <a:lnTo>
                  <a:pt x="0" y="86913"/>
                </a:lnTo>
                <a:lnTo>
                  <a:pt x="21728" y="434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78A23430-FC8F-2D04-C2C3-C36C4D2B0191}"/>
              </a:ext>
            </a:extLst>
          </p:cNvPr>
          <p:cNvSpPr/>
          <p:nvPr/>
        </p:nvSpPr>
        <p:spPr>
          <a:xfrm>
            <a:off x="11868058" y="3951232"/>
            <a:ext cx="248323" cy="248323"/>
          </a:xfrm>
          <a:custGeom>
            <a:avLst/>
            <a:gdLst>
              <a:gd name="connsiteX0" fmla="*/ 248323 w 248323"/>
              <a:gd name="connsiteY0" fmla="*/ 124162 h 248323"/>
              <a:gd name="connsiteX1" fmla="*/ 124162 w 248323"/>
              <a:gd name="connsiteY1" fmla="*/ 248323 h 248323"/>
              <a:gd name="connsiteX2" fmla="*/ 0 w 248323"/>
              <a:gd name="connsiteY2" fmla="*/ 124162 h 248323"/>
              <a:gd name="connsiteX3" fmla="*/ 124162 w 248323"/>
              <a:gd name="connsiteY3" fmla="*/ 0 h 248323"/>
              <a:gd name="connsiteX4" fmla="*/ 248323 w 248323"/>
              <a:gd name="connsiteY4" fmla="*/ 124162 h 24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323" h="248323">
                <a:moveTo>
                  <a:pt x="248323" y="124162"/>
                </a:moveTo>
                <a:cubicBezTo>
                  <a:pt x="248323" y="192734"/>
                  <a:pt x="192734" y="248323"/>
                  <a:pt x="124162" y="248323"/>
                </a:cubicBezTo>
                <a:cubicBezTo>
                  <a:pt x="55589" y="248323"/>
                  <a:pt x="0" y="192734"/>
                  <a:pt x="0" y="124162"/>
                </a:cubicBezTo>
                <a:cubicBezTo>
                  <a:pt x="0" y="55589"/>
                  <a:pt x="55589" y="0"/>
                  <a:pt x="124162" y="0"/>
                </a:cubicBezTo>
                <a:cubicBezTo>
                  <a:pt x="192734" y="0"/>
                  <a:pt x="248323" y="55589"/>
                  <a:pt x="248323" y="124162"/>
                </a:cubicBezTo>
                <a:close/>
              </a:path>
            </a:pathLst>
          </a:custGeom>
          <a:solidFill>
            <a:srgbClr val="FFFFFF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DF0173E2-0862-1A41-608E-62C1898779C7}"/>
              </a:ext>
            </a:extLst>
          </p:cNvPr>
          <p:cNvSpPr/>
          <p:nvPr/>
        </p:nvSpPr>
        <p:spPr>
          <a:xfrm>
            <a:off x="11743897" y="4199555"/>
            <a:ext cx="496646" cy="744970"/>
          </a:xfrm>
          <a:custGeom>
            <a:avLst/>
            <a:gdLst>
              <a:gd name="connsiteX0" fmla="*/ 248323 w 496646"/>
              <a:gd name="connsiteY0" fmla="*/ 0 h 744970"/>
              <a:gd name="connsiteX1" fmla="*/ 248323 w 496646"/>
              <a:gd name="connsiteY1" fmla="*/ 413831 h 744970"/>
              <a:gd name="connsiteX2" fmla="*/ 248323 w 496646"/>
              <a:gd name="connsiteY2" fmla="*/ 82816 h 744970"/>
              <a:gd name="connsiteX3" fmla="*/ 0 w 496646"/>
              <a:gd name="connsiteY3" fmla="*/ 82816 h 744970"/>
              <a:gd name="connsiteX4" fmla="*/ 248323 w 496646"/>
              <a:gd name="connsiteY4" fmla="*/ 82816 h 744970"/>
              <a:gd name="connsiteX5" fmla="*/ 496647 w 496646"/>
              <a:gd name="connsiteY5" fmla="*/ 82816 h 744970"/>
              <a:gd name="connsiteX6" fmla="*/ 248323 w 496646"/>
              <a:gd name="connsiteY6" fmla="*/ 413831 h 744970"/>
              <a:gd name="connsiteX7" fmla="*/ 0 w 496646"/>
              <a:gd name="connsiteY7" fmla="*/ 744970 h 744970"/>
              <a:gd name="connsiteX8" fmla="*/ 248323 w 496646"/>
              <a:gd name="connsiteY8" fmla="*/ 413831 h 744970"/>
              <a:gd name="connsiteX9" fmla="*/ 496647 w 496646"/>
              <a:gd name="connsiteY9" fmla="*/ 744970 h 74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646" h="744970">
                <a:moveTo>
                  <a:pt x="248323" y="0"/>
                </a:moveTo>
                <a:lnTo>
                  <a:pt x="248323" y="413831"/>
                </a:lnTo>
                <a:moveTo>
                  <a:pt x="248323" y="82816"/>
                </a:moveTo>
                <a:lnTo>
                  <a:pt x="0" y="82816"/>
                </a:lnTo>
                <a:moveTo>
                  <a:pt x="248323" y="82816"/>
                </a:moveTo>
                <a:lnTo>
                  <a:pt x="496647" y="82816"/>
                </a:lnTo>
                <a:moveTo>
                  <a:pt x="248323" y="413831"/>
                </a:moveTo>
                <a:lnTo>
                  <a:pt x="0" y="744970"/>
                </a:lnTo>
                <a:moveTo>
                  <a:pt x="248323" y="413831"/>
                </a:moveTo>
                <a:lnTo>
                  <a:pt x="496647" y="74497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06D8FC7-6CB5-34C0-6563-6B0F8D8E3C89}"/>
              </a:ext>
            </a:extLst>
          </p:cNvPr>
          <p:cNvSpPr txBox="1"/>
          <p:nvPr/>
        </p:nvSpPr>
        <p:spPr>
          <a:xfrm>
            <a:off x="9477201" y="6655693"/>
            <a:ext cx="741607" cy="265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Pub/Sub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BC89C68-E7B1-149D-600E-A7F354398217}"/>
              </a:ext>
            </a:extLst>
          </p:cNvPr>
          <p:cNvSpPr txBox="1"/>
          <p:nvPr/>
        </p:nvSpPr>
        <p:spPr>
          <a:xfrm>
            <a:off x="9131975" y="7524825"/>
            <a:ext cx="101502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Functions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F98B3ED0-74FE-94FE-D2F8-C051045D6244}"/>
              </a:ext>
            </a:extLst>
          </p:cNvPr>
          <p:cNvSpPr/>
          <p:nvPr/>
        </p:nvSpPr>
        <p:spPr>
          <a:xfrm>
            <a:off x="9484154" y="6695205"/>
            <a:ext cx="12416" cy="367891"/>
          </a:xfrm>
          <a:custGeom>
            <a:avLst/>
            <a:gdLst>
              <a:gd name="connsiteX0" fmla="*/ 0 w 12416"/>
              <a:gd name="connsiteY0" fmla="*/ 0 h 367891"/>
              <a:gd name="connsiteX1" fmla="*/ 0 w 12416"/>
              <a:gd name="connsiteY1" fmla="*/ 367891 h 36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6" h="367891">
                <a:moveTo>
                  <a:pt x="0" y="0"/>
                </a:moveTo>
                <a:lnTo>
                  <a:pt x="0" y="367891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4" name="フリーフォーム: 図形 43">
            <a:extLst>
              <a:ext uri="{FF2B5EF4-FFF2-40B4-BE49-F238E27FC236}">
                <a16:creationId xmlns:a16="http://schemas.microsoft.com/office/drawing/2014/main" id="{24688E74-7530-3AE6-7682-70C7641820E2}"/>
              </a:ext>
            </a:extLst>
          </p:cNvPr>
          <p:cNvSpPr/>
          <p:nvPr/>
        </p:nvSpPr>
        <p:spPr>
          <a:xfrm>
            <a:off x="9440698" y="7041368"/>
            <a:ext cx="86913" cy="86913"/>
          </a:xfrm>
          <a:custGeom>
            <a:avLst/>
            <a:gdLst>
              <a:gd name="connsiteX0" fmla="*/ 43457 w 86913"/>
              <a:gd name="connsiteY0" fmla="*/ 86913 h 86913"/>
              <a:gd name="connsiteX1" fmla="*/ 0 w 86913"/>
              <a:gd name="connsiteY1" fmla="*/ 0 h 86913"/>
              <a:gd name="connsiteX2" fmla="*/ 43457 w 86913"/>
              <a:gd name="connsiteY2" fmla="*/ 21728 h 86913"/>
              <a:gd name="connsiteX3" fmla="*/ 86913 w 86913"/>
              <a:gd name="connsiteY3" fmla="*/ 0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43457" y="86913"/>
                </a:moveTo>
                <a:lnTo>
                  <a:pt x="0" y="0"/>
                </a:lnTo>
                <a:lnTo>
                  <a:pt x="43457" y="21728"/>
                </a:lnTo>
                <a:lnTo>
                  <a:pt x="86913" y="0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5" name="フリーフォーム: 図形 44">
            <a:extLst>
              <a:ext uri="{FF2B5EF4-FFF2-40B4-BE49-F238E27FC236}">
                <a16:creationId xmlns:a16="http://schemas.microsoft.com/office/drawing/2014/main" id="{B5EA831F-3659-8E49-5ED5-B42E73ED1B0A}"/>
              </a:ext>
            </a:extLst>
          </p:cNvPr>
          <p:cNvSpPr/>
          <p:nvPr/>
        </p:nvSpPr>
        <p:spPr>
          <a:xfrm>
            <a:off x="9744894" y="5135362"/>
            <a:ext cx="2260735" cy="2218893"/>
          </a:xfrm>
          <a:custGeom>
            <a:avLst/>
            <a:gdLst>
              <a:gd name="connsiteX0" fmla="*/ 0 w 2260735"/>
              <a:gd name="connsiteY0" fmla="*/ 2217900 h 2218893"/>
              <a:gd name="connsiteX1" fmla="*/ 2260736 w 2260735"/>
              <a:gd name="connsiteY1" fmla="*/ 2218893 h 2218893"/>
              <a:gd name="connsiteX2" fmla="*/ 2259743 w 2260735"/>
              <a:gd name="connsiteY2" fmla="*/ 0 h 221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0735" h="2218893">
                <a:moveTo>
                  <a:pt x="0" y="2217900"/>
                </a:moveTo>
                <a:lnTo>
                  <a:pt x="2260736" y="2218893"/>
                </a:lnTo>
                <a:lnTo>
                  <a:pt x="2259743" y="0"/>
                </a:lnTo>
              </a:path>
            </a:pathLst>
          </a:custGeom>
          <a:noFill/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3C3CDBE9-3264-BC7A-0357-D7A9C6A13D7D}"/>
              </a:ext>
            </a:extLst>
          </p:cNvPr>
          <p:cNvSpPr/>
          <p:nvPr/>
        </p:nvSpPr>
        <p:spPr>
          <a:xfrm>
            <a:off x="11961180" y="5070177"/>
            <a:ext cx="86913" cy="86913"/>
          </a:xfrm>
          <a:custGeom>
            <a:avLst/>
            <a:gdLst>
              <a:gd name="connsiteX0" fmla="*/ 43457 w 86913"/>
              <a:gd name="connsiteY0" fmla="*/ 0 h 86913"/>
              <a:gd name="connsiteX1" fmla="*/ 86913 w 86913"/>
              <a:gd name="connsiteY1" fmla="*/ 86913 h 86913"/>
              <a:gd name="connsiteX2" fmla="*/ 43457 w 86913"/>
              <a:gd name="connsiteY2" fmla="*/ 65185 h 86913"/>
              <a:gd name="connsiteX3" fmla="*/ 0 w 86913"/>
              <a:gd name="connsiteY3" fmla="*/ 86913 h 8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13" h="86913">
                <a:moveTo>
                  <a:pt x="43457" y="0"/>
                </a:moveTo>
                <a:lnTo>
                  <a:pt x="86913" y="86913"/>
                </a:lnTo>
                <a:lnTo>
                  <a:pt x="43457" y="65185"/>
                </a:lnTo>
                <a:lnTo>
                  <a:pt x="0" y="86913"/>
                </a:lnTo>
                <a:close/>
              </a:path>
            </a:pathLst>
          </a:custGeom>
          <a:solidFill>
            <a:srgbClr val="000000"/>
          </a:solidFill>
          <a:ln w="1241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8" name="Google Shape;286;p25">
            <a:extLst>
              <a:ext uri="{FF2B5EF4-FFF2-40B4-BE49-F238E27FC236}">
                <a16:creationId xmlns:a16="http://schemas.microsoft.com/office/drawing/2014/main" id="{21BD03F8-E500-4F2E-7D29-2198249947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434" y="4147490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85;p25">
            <a:extLst>
              <a:ext uri="{FF2B5EF4-FFF2-40B4-BE49-F238E27FC236}">
                <a16:creationId xmlns:a16="http://schemas.microsoft.com/office/drawing/2014/main" id="{68DEB303-393B-226E-6CB2-6F49BF3D325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565" y="4147490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66;p27">
            <a:extLst>
              <a:ext uri="{FF2B5EF4-FFF2-40B4-BE49-F238E27FC236}">
                <a16:creationId xmlns:a16="http://schemas.microsoft.com/office/drawing/2014/main" id="{A54BA42B-9AD4-EE3D-1B10-C4952AC28D8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1290" y="5379547"/>
            <a:ext cx="339062" cy="4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4;p23">
            <a:extLst>
              <a:ext uri="{FF2B5EF4-FFF2-40B4-BE49-F238E27FC236}">
                <a16:creationId xmlns:a16="http://schemas.microsoft.com/office/drawing/2014/main" id="{897BB2DD-E0A2-EF10-5817-000297482B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4394" y="5420525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388;p28">
            <a:extLst>
              <a:ext uri="{FF2B5EF4-FFF2-40B4-BE49-F238E27FC236}">
                <a16:creationId xmlns:a16="http://schemas.microsoft.com/office/drawing/2014/main" id="{E82C4928-A206-CAD8-65E7-2727152A08A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96434" y="6456370"/>
            <a:ext cx="424738" cy="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84;p25">
            <a:extLst>
              <a:ext uri="{FF2B5EF4-FFF2-40B4-BE49-F238E27FC236}">
                <a16:creationId xmlns:a16="http://schemas.microsoft.com/office/drawing/2014/main" id="{CC400826-272D-0856-D98B-4C80060C2A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4066" y="6440006"/>
            <a:ext cx="372425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93;p23">
            <a:extLst>
              <a:ext uri="{FF2B5EF4-FFF2-40B4-BE49-F238E27FC236}">
                <a16:creationId xmlns:a16="http://schemas.microsoft.com/office/drawing/2014/main" id="{687798B7-F853-EC6E-25BF-0B1919B1258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41891" y="7583880"/>
            <a:ext cx="394775" cy="41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92;p23">
            <a:extLst>
              <a:ext uri="{FF2B5EF4-FFF2-40B4-BE49-F238E27FC236}">
                <a16:creationId xmlns:a16="http://schemas.microsoft.com/office/drawing/2014/main" id="{FF0F31E5-4A7E-DBC4-09ED-3090E654F2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5090" y="7603181"/>
            <a:ext cx="427300" cy="48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46;p24">
            <a:extLst>
              <a:ext uri="{FF2B5EF4-FFF2-40B4-BE49-F238E27FC236}">
                <a16:creationId xmlns:a16="http://schemas.microsoft.com/office/drawing/2014/main" id="{C63A5B68-3604-BC00-58F9-C5AD9CDB173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47426" y="4255696"/>
            <a:ext cx="459550" cy="31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01;p23">
            <a:extLst>
              <a:ext uri="{FF2B5EF4-FFF2-40B4-BE49-F238E27FC236}">
                <a16:creationId xmlns:a16="http://schemas.microsoft.com/office/drawing/2014/main" id="{A68B78A8-6E0A-1770-ABEA-B733368FF52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99182" y="6201541"/>
            <a:ext cx="394775" cy="42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47;p24">
            <a:extLst>
              <a:ext uri="{FF2B5EF4-FFF2-40B4-BE49-F238E27FC236}">
                <a16:creationId xmlns:a16="http://schemas.microsoft.com/office/drawing/2014/main" id="{A5B75AEF-6AEF-5F22-19E5-CF14B5546B8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63441" y="5698438"/>
            <a:ext cx="369475" cy="36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49;p24">
            <a:extLst>
              <a:ext uri="{FF2B5EF4-FFF2-40B4-BE49-F238E27FC236}">
                <a16:creationId xmlns:a16="http://schemas.microsoft.com/office/drawing/2014/main" id="{D1B85C85-6E5B-68A7-7423-D4D916D62EC0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83749" y="7733206"/>
            <a:ext cx="467851" cy="4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4AD811BB-18F2-B3C4-9561-8761F752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944" y="4081356"/>
            <a:ext cx="762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03C4E3-742F-A4C0-7FB2-A779F076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05" y="4441677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E64DE4B9-98C0-CB75-767C-552D7DF2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540" y="7009080"/>
            <a:ext cx="762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oogle Shape;194;p23">
            <a:extLst>
              <a:ext uri="{FF2B5EF4-FFF2-40B4-BE49-F238E27FC236}">
                <a16:creationId xmlns:a16="http://schemas.microsoft.com/office/drawing/2014/main" id="{8628A25B-EBB3-FF1D-DCC4-7E21FC06D7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82932" y="7133385"/>
            <a:ext cx="427275" cy="42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93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8A981-6E80-77D1-4BC7-22BC6B5B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78AEEA9-1BBD-8CC9-F950-5EC8BA5F9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r>
              <a:rPr kumimoji="1" lang="en-US" altLang="ja-JP" sz="3600"/>
              <a:t>6-2-15-2. </a:t>
            </a:r>
            <a:r>
              <a:rPr kumimoji="1" lang="ja-JP" altLang="en-US" sz="3600"/>
              <a:t>オブザーバビリティ</a:t>
            </a:r>
            <a:r>
              <a:rPr kumimoji="1" lang="en-US" altLang="ja-JP" sz="3600"/>
              <a:t>_</a:t>
            </a:r>
            <a:r>
              <a:rPr kumimoji="1" lang="ja-JP" altLang="en-US" sz="3600"/>
              <a:t>サービス状態監視機能</a:t>
            </a:r>
            <a:endParaRPr kumimoji="1" lang="ja-JP" altLang="en-US" sz="3600" dirty="0"/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F704DFC0-D488-97A3-DC9B-74294D664BB2}"/>
              </a:ext>
            </a:extLst>
          </p:cNvPr>
          <p:cNvSpPr/>
          <p:nvPr/>
        </p:nvSpPr>
        <p:spPr>
          <a:xfrm>
            <a:off x="4137660" y="2776966"/>
            <a:ext cx="6307145" cy="4987045"/>
          </a:xfrm>
          <a:custGeom>
            <a:avLst/>
            <a:gdLst>
              <a:gd name="connsiteX0" fmla="*/ 0 w 6307145"/>
              <a:gd name="connsiteY0" fmla="*/ 0 h 4987045"/>
              <a:gd name="connsiteX1" fmla="*/ 6307146 w 6307145"/>
              <a:gd name="connsiteY1" fmla="*/ 0 h 4987045"/>
              <a:gd name="connsiteX2" fmla="*/ 6307146 w 6307145"/>
              <a:gd name="connsiteY2" fmla="*/ 4987046 h 4987045"/>
              <a:gd name="connsiteX3" fmla="*/ 0 w 6307145"/>
              <a:gd name="connsiteY3" fmla="*/ 4987046 h 498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7145" h="4987045">
                <a:moveTo>
                  <a:pt x="0" y="0"/>
                </a:moveTo>
                <a:lnTo>
                  <a:pt x="6307146" y="0"/>
                </a:lnTo>
                <a:lnTo>
                  <a:pt x="6307146" y="4987046"/>
                </a:lnTo>
                <a:lnTo>
                  <a:pt x="0" y="4987046"/>
                </a:lnTo>
                <a:close/>
              </a:path>
            </a:pathLst>
          </a:custGeom>
          <a:solidFill>
            <a:srgbClr val="F6F6F6"/>
          </a:solidFill>
          <a:ln w="1465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3A6DC6-72BC-1E32-B866-13668FDED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155" y="2930978"/>
            <a:ext cx="1896397" cy="293355"/>
          </a:xfrm>
          <a:custGeom>
            <a:avLst/>
            <a:gdLst>
              <a:gd name="connsiteX0" fmla="*/ 0 w 1896397"/>
              <a:gd name="connsiteY0" fmla="*/ 0 h 293355"/>
              <a:gd name="connsiteX1" fmla="*/ 1896397 w 1896397"/>
              <a:gd name="connsiteY1" fmla="*/ 0 h 293355"/>
              <a:gd name="connsiteX2" fmla="*/ 1896397 w 1896397"/>
              <a:gd name="connsiteY2" fmla="*/ 293356 h 293355"/>
              <a:gd name="connsiteX3" fmla="*/ 0 w 1896397"/>
              <a:gd name="connsiteY3" fmla="*/ 293356 h 29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397" h="293355">
                <a:moveTo>
                  <a:pt x="0" y="0"/>
                </a:moveTo>
                <a:lnTo>
                  <a:pt x="1896397" y="0"/>
                </a:lnTo>
                <a:lnTo>
                  <a:pt x="1896397" y="293356"/>
                </a:lnTo>
                <a:lnTo>
                  <a:pt x="0" y="293356"/>
                </a:lnTo>
                <a:close/>
              </a:path>
            </a:pathLst>
          </a:custGeom>
        </p:spPr>
      </p:pic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A5204D5D-C99A-256A-00A0-A586B0786BB1}"/>
              </a:ext>
            </a:extLst>
          </p:cNvPr>
          <p:cNvSpPr/>
          <p:nvPr/>
        </p:nvSpPr>
        <p:spPr>
          <a:xfrm>
            <a:off x="7951282" y="3253669"/>
            <a:ext cx="2200167" cy="1650125"/>
          </a:xfrm>
          <a:custGeom>
            <a:avLst/>
            <a:gdLst>
              <a:gd name="connsiteX0" fmla="*/ 0 w 2200167"/>
              <a:gd name="connsiteY0" fmla="*/ 0 h 1650125"/>
              <a:gd name="connsiteX1" fmla="*/ 2200167 w 2200167"/>
              <a:gd name="connsiteY1" fmla="*/ 0 h 1650125"/>
              <a:gd name="connsiteX2" fmla="*/ 2200167 w 2200167"/>
              <a:gd name="connsiteY2" fmla="*/ 1650125 h 1650125"/>
              <a:gd name="connsiteX3" fmla="*/ 0 w 2200167"/>
              <a:gd name="connsiteY3" fmla="*/ 1650125 h 16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167" h="1650125">
                <a:moveTo>
                  <a:pt x="0" y="0"/>
                </a:moveTo>
                <a:lnTo>
                  <a:pt x="2200167" y="0"/>
                </a:lnTo>
                <a:lnTo>
                  <a:pt x="2200167" y="1650125"/>
                </a:lnTo>
                <a:lnTo>
                  <a:pt x="0" y="1650125"/>
                </a:lnTo>
                <a:close/>
              </a:path>
            </a:pathLst>
          </a:custGeom>
          <a:solidFill>
            <a:srgbClr val="DAE8FC"/>
          </a:solidFill>
          <a:ln w="1465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66B031-1805-6C92-074B-3AF885268230}"/>
              </a:ext>
            </a:extLst>
          </p:cNvPr>
          <p:cNvSpPr txBox="1"/>
          <p:nvPr/>
        </p:nvSpPr>
        <p:spPr>
          <a:xfrm>
            <a:off x="8642015" y="3325290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サービス状態監視機能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D30F4F22-CAF1-4EF4-C232-2A5AD57C2E6C}"/>
              </a:ext>
            </a:extLst>
          </p:cNvPr>
          <p:cNvSpPr/>
          <p:nvPr/>
        </p:nvSpPr>
        <p:spPr>
          <a:xfrm>
            <a:off x="7664381" y="4174805"/>
            <a:ext cx="1152300" cy="1698675"/>
          </a:xfrm>
          <a:custGeom>
            <a:avLst/>
            <a:gdLst>
              <a:gd name="connsiteX0" fmla="*/ 1152301 w 1152300"/>
              <a:gd name="connsiteY0" fmla="*/ 0 h 1698675"/>
              <a:gd name="connsiteX1" fmla="*/ 533320 w 1152300"/>
              <a:gd name="connsiteY1" fmla="*/ 0 h 1698675"/>
              <a:gd name="connsiteX2" fmla="*/ 533320 w 1152300"/>
              <a:gd name="connsiteY2" fmla="*/ 1698529 h 1698675"/>
              <a:gd name="connsiteX3" fmla="*/ 0 w 1152300"/>
              <a:gd name="connsiteY3" fmla="*/ 1698676 h 169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300" h="1698675">
                <a:moveTo>
                  <a:pt x="1152301" y="0"/>
                </a:moveTo>
                <a:lnTo>
                  <a:pt x="533320" y="0"/>
                </a:lnTo>
                <a:lnTo>
                  <a:pt x="533320" y="1698529"/>
                </a:lnTo>
                <a:lnTo>
                  <a:pt x="0" y="1698676"/>
                </a:lnTo>
              </a:path>
            </a:pathLst>
          </a:custGeom>
          <a:noFill/>
          <a:ln w="1465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A585556A-8939-F069-E641-FAB671168D68}"/>
              </a:ext>
            </a:extLst>
          </p:cNvPr>
          <p:cNvSpPr/>
          <p:nvPr/>
        </p:nvSpPr>
        <p:spPr>
          <a:xfrm>
            <a:off x="7587375" y="5821997"/>
            <a:ext cx="102674" cy="102674"/>
          </a:xfrm>
          <a:custGeom>
            <a:avLst/>
            <a:gdLst>
              <a:gd name="connsiteX0" fmla="*/ 0 w 102674"/>
              <a:gd name="connsiteY0" fmla="*/ 51484 h 102674"/>
              <a:gd name="connsiteX1" fmla="*/ 102674 w 102674"/>
              <a:gd name="connsiteY1" fmla="*/ 0 h 102674"/>
              <a:gd name="connsiteX2" fmla="*/ 77006 w 102674"/>
              <a:gd name="connsiteY2" fmla="*/ 51484 h 102674"/>
              <a:gd name="connsiteX3" fmla="*/ 102674 w 102674"/>
              <a:gd name="connsiteY3" fmla="*/ 102674 h 1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74" h="102674">
                <a:moveTo>
                  <a:pt x="0" y="51484"/>
                </a:moveTo>
                <a:lnTo>
                  <a:pt x="102674" y="0"/>
                </a:lnTo>
                <a:lnTo>
                  <a:pt x="77006" y="51484"/>
                </a:lnTo>
                <a:lnTo>
                  <a:pt x="102674" y="102674"/>
                </a:lnTo>
                <a:close/>
              </a:path>
            </a:pathLst>
          </a:custGeom>
          <a:solidFill>
            <a:srgbClr val="000000"/>
          </a:solidFill>
          <a:ln w="1465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4" name="フリーフォーム: 図形 1023">
            <a:extLst>
              <a:ext uri="{FF2B5EF4-FFF2-40B4-BE49-F238E27FC236}">
                <a16:creationId xmlns:a16="http://schemas.microsoft.com/office/drawing/2014/main" id="{EA1BC135-CA57-1EBB-46FB-3AB325506877}"/>
              </a:ext>
            </a:extLst>
          </p:cNvPr>
          <p:cNvSpPr/>
          <p:nvPr/>
        </p:nvSpPr>
        <p:spPr>
          <a:xfrm>
            <a:off x="9432728" y="4174072"/>
            <a:ext cx="2429424" cy="14667"/>
          </a:xfrm>
          <a:custGeom>
            <a:avLst/>
            <a:gdLst>
              <a:gd name="connsiteX0" fmla="*/ 0 w 2429424"/>
              <a:gd name="connsiteY0" fmla="*/ 0 h 14667"/>
              <a:gd name="connsiteX1" fmla="*/ 2429425 w 2429424"/>
              <a:gd name="connsiteY1" fmla="*/ 0 h 1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29424" h="14667">
                <a:moveTo>
                  <a:pt x="0" y="0"/>
                </a:moveTo>
                <a:lnTo>
                  <a:pt x="2429425" y="0"/>
                </a:lnTo>
              </a:path>
            </a:pathLst>
          </a:custGeom>
          <a:noFill/>
          <a:ln w="1465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5" name="フリーフォーム: 図形 1024">
            <a:extLst>
              <a:ext uri="{FF2B5EF4-FFF2-40B4-BE49-F238E27FC236}">
                <a16:creationId xmlns:a16="http://schemas.microsoft.com/office/drawing/2014/main" id="{2D707889-2702-9640-E411-60F940DCFFDF}"/>
              </a:ext>
            </a:extLst>
          </p:cNvPr>
          <p:cNvSpPr/>
          <p:nvPr/>
        </p:nvSpPr>
        <p:spPr>
          <a:xfrm>
            <a:off x="11836484" y="4122735"/>
            <a:ext cx="102674" cy="102674"/>
          </a:xfrm>
          <a:custGeom>
            <a:avLst/>
            <a:gdLst>
              <a:gd name="connsiteX0" fmla="*/ 102674 w 102674"/>
              <a:gd name="connsiteY0" fmla="*/ 51337 h 102674"/>
              <a:gd name="connsiteX1" fmla="*/ 0 w 102674"/>
              <a:gd name="connsiteY1" fmla="*/ 102674 h 102674"/>
              <a:gd name="connsiteX2" fmla="*/ 25669 w 102674"/>
              <a:gd name="connsiteY2" fmla="*/ 51337 h 102674"/>
              <a:gd name="connsiteX3" fmla="*/ 0 w 102674"/>
              <a:gd name="connsiteY3" fmla="*/ 0 h 1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74" h="102674">
                <a:moveTo>
                  <a:pt x="102674" y="51337"/>
                </a:moveTo>
                <a:lnTo>
                  <a:pt x="0" y="102674"/>
                </a:lnTo>
                <a:lnTo>
                  <a:pt x="25669" y="513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465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6" name="フリーフォーム: 図形 1025">
            <a:extLst>
              <a:ext uri="{FF2B5EF4-FFF2-40B4-BE49-F238E27FC236}">
                <a16:creationId xmlns:a16="http://schemas.microsoft.com/office/drawing/2014/main" id="{BF0A4310-7000-124A-2482-F2FDD9E6FC08}"/>
              </a:ext>
            </a:extLst>
          </p:cNvPr>
          <p:cNvSpPr/>
          <p:nvPr/>
        </p:nvSpPr>
        <p:spPr>
          <a:xfrm>
            <a:off x="12102264" y="3587361"/>
            <a:ext cx="293355" cy="293355"/>
          </a:xfrm>
          <a:custGeom>
            <a:avLst/>
            <a:gdLst>
              <a:gd name="connsiteX0" fmla="*/ 293356 w 293355"/>
              <a:gd name="connsiteY0" fmla="*/ 146678 h 293355"/>
              <a:gd name="connsiteX1" fmla="*/ 146678 w 293355"/>
              <a:gd name="connsiteY1" fmla="*/ 293356 h 293355"/>
              <a:gd name="connsiteX2" fmla="*/ 0 w 293355"/>
              <a:gd name="connsiteY2" fmla="*/ 146678 h 293355"/>
              <a:gd name="connsiteX3" fmla="*/ 146678 w 293355"/>
              <a:gd name="connsiteY3" fmla="*/ 0 h 293355"/>
              <a:gd name="connsiteX4" fmla="*/ 293356 w 293355"/>
              <a:gd name="connsiteY4" fmla="*/ 146678 h 29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355" h="293355">
                <a:moveTo>
                  <a:pt x="293356" y="146678"/>
                </a:moveTo>
                <a:cubicBezTo>
                  <a:pt x="293356" y="227686"/>
                  <a:pt x="227685" y="293356"/>
                  <a:pt x="146678" y="293356"/>
                </a:cubicBezTo>
                <a:cubicBezTo>
                  <a:pt x="65670" y="293356"/>
                  <a:pt x="0" y="227686"/>
                  <a:pt x="0" y="146678"/>
                </a:cubicBezTo>
                <a:cubicBezTo>
                  <a:pt x="0" y="65670"/>
                  <a:pt x="65670" y="0"/>
                  <a:pt x="146678" y="0"/>
                </a:cubicBezTo>
                <a:cubicBezTo>
                  <a:pt x="227685" y="0"/>
                  <a:pt x="293356" y="65670"/>
                  <a:pt x="293356" y="146678"/>
                </a:cubicBezTo>
                <a:close/>
              </a:path>
            </a:pathLst>
          </a:custGeom>
          <a:solidFill>
            <a:srgbClr val="FFFFFF"/>
          </a:solidFill>
          <a:ln w="1465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7" name="フリーフォーム: 図形 1026">
            <a:extLst>
              <a:ext uri="{FF2B5EF4-FFF2-40B4-BE49-F238E27FC236}">
                <a16:creationId xmlns:a16="http://schemas.microsoft.com/office/drawing/2014/main" id="{707B0DDD-7D45-F461-C038-ADC36C069FA1}"/>
              </a:ext>
            </a:extLst>
          </p:cNvPr>
          <p:cNvSpPr/>
          <p:nvPr/>
        </p:nvSpPr>
        <p:spPr>
          <a:xfrm>
            <a:off x="11955587" y="3880716"/>
            <a:ext cx="586711" cy="880066"/>
          </a:xfrm>
          <a:custGeom>
            <a:avLst/>
            <a:gdLst>
              <a:gd name="connsiteX0" fmla="*/ 293356 w 586711"/>
              <a:gd name="connsiteY0" fmla="*/ 0 h 880066"/>
              <a:gd name="connsiteX1" fmla="*/ 293356 w 586711"/>
              <a:gd name="connsiteY1" fmla="*/ 488877 h 880066"/>
              <a:gd name="connsiteX2" fmla="*/ 293356 w 586711"/>
              <a:gd name="connsiteY2" fmla="*/ 97834 h 880066"/>
              <a:gd name="connsiteX3" fmla="*/ 0 w 586711"/>
              <a:gd name="connsiteY3" fmla="*/ 97834 h 880066"/>
              <a:gd name="connsiteX4" fmla="*/ 293356 w 586711"/>
              <a:gd name="connsiteY4" fmla="*/ 97834 h 880066"/>
              <a:gd name="connsiteX5" fmla="*/ 586711 w 586711"/>
              <a:gd name="connsiteY5" fmla="*/ 97834 h 880066"/>
              <a:gd name="connsiteX6" fmla="*/ 293356 w 586711"/>
              <a:gd name="connsiteY6" fmla="*/ 488877 h 880066"/>
              <a:gd name="connsiteX7" fmla="*/ 0 w 586711"/>
              <a:gd name="connsiteY7" fmla="*/ 880067 h 880066"/>
              <a:gd name="connsiteX8" fmla="*/ 293356 w 586711"/>
              <a:gd name="connsiteY8" fmla="*/ 488877 h 880066"/>
              <a:gd name="connsiteX9" fmla="*/ 586711 w 586711"/>
              <a:gd name="connsiteY9" fmla="*/ 880067 h 88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711" h="880066">
                <a:moveTo>
                  <a:pt x="293356" y="0"/>
                </a:moveTo>
                <a:lnTo>
                  <a:pt x="293356" y="488877"/>
                </a:lnTo>
                <a:moveTo>
                  <a:pt x="293356" y="97834"/>
                </a:moveTo>
                <a:lnTo>
                  <a:pt x="0" y="97834"/>
                </a:lnTo>
                <a:moveTo>
                  <a:pt x="293356" y="97834"/>
                </a:moveTo>
                <a:lnTo>
                  <a:pt x="586711" y="97834"/>
                </a:lnTo>
                <a:moveTo>
                  <a:pt x="293356" y="488877"/>
                </a:moveTo>
                <a:lnTo>
                  <a:pt x="0" y="880067"/>
                </a:lnTo>
                <a:moveTo>
                  <a:pt x="293356" y="488877"/>
                </a:moveTo>
                <a:lnTo>
                  <a:pt x="586711" y="880067"/>
                </a:lnTo>
              </a:path>
            </a:pathLst>
          </a:custGeom>
          <a:noFill/>
          <a:ln w="1465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9" name="フリーフォーム: 図形 1028">
            <a:extLst>
              <a:ext uri="{FF2B5EF4-FFF2-40B4-BE49-F238E27FC236}">
                <a16:creationId xmlns:a16="http://schemas.microsoft.com/office/drawing/2014/main" id="{8BC67E5A-683C-D3A2-1954-2D462F7CD2A7}"/>
              </a:ext>
            </a:extLst>
          </p:cNvPr>
          <p:cNvSpPr/>
          <p:nvPr/>
        </p:nvSpPr>
        <p:spPr>
          <a:xfrm>
            <a:off x="4350489" y="3642365"/>
            <a:ext cx="3226911" cy="3681613"/>
          </a:xfrm>
          <a:custGeom>
            <a:avLst/>
            <a:gdLst>
              <a:gd name="connsiteX0" fmla="*/ 0 w 3226911"/>
              <a:gd name="connsiteY0" fmla="*/ 0 h 3681613"/>
              <a:gd name="connsiteX1" fmla="*/ 3226912 w 3226911"/>
              <a:gd name="connsiteY1" fmla="*/ 0 h 3681613"/>
              <a:gd name="connsiteX2" fmla="*/ 3226912 w 3226911"/>
              <a:gd name="connsiteY2" fmla="*/ 3681613 h 3681613"/>
              <a:gd name="connsiteX3" fmla="*/ 0 w 3226911"/>
              <a:gd name="connsiteY3" fmla="*/ 3681613 h 368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6911" h="3681613">
                <a:moveTo>
                  <a:pt x="0" y="0"/>
                </a:moveTo>
                <a:lnTo>
                  <a:pt x="3226912" y="0"/>
                </a:lnTo>
                <a:lnTo>
                  <a:pt x="3226912" y="3681613"/>
                </a:lnTo>
                <a:lnTo>
                  <a:pt x="0" y="3681613"/>
                </a:lnTo>
                <a:close/>
              </a:path>
            </a:pathLst>
          </a:custGeom>
          <a:noFill/>
          <a:ln w="14653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30" name="テキスト ボックス 1029">
            <a:extLst>
              <a:ext uri="{FF2B5EF4-FFF2-40B4-BE49-F238E27FC236}">
                <a16:creationId xmlns:a16="http://schemas.microsoft.com/office/drawing/2014/main" id="{1B1E49AB-A784-8CE6-848D-54E834B920BE}"/>
              </a:ext>
            </a:extLst>
          </p:cNvPr>
          <p:cNvSpPr txBox="1"/>
          <p:nvPr/>
        </p:nvSpPr>
        <p:spPr>
          <a:xfrm>
            <a:off x="4724893" y="3974507"/>
            <a:ext cx="2427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業務アプリケーション機能ブロック</a:t>
            </a:r>
            <a:endParaRPr lang="ja-JP" altLang="en-US" sz="160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49DAC205-DF5A-A01D-B884-5522070B9A5D}"/>
              </a:ext>
            </a:extLst>
          </p:cNvPr>
          <p:cNvSpPr txBox="1"/>
          <p:nvPr/>
        </p:nvSpPr>
        <p:spPr>
          <a:xfrm>
            <a:off x="4528151" y="5483171"/>
            <a:ext cx="1311578" cy="38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53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Google</a:t>
            </a:r>
            <a:r>
              <a:rPr lang="ja-JP" altLang="en-US" sz="953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953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Kubernetes</a:t>
            </a:r>
          </a:p>
          <a:p>
            <a:pPr algn="ctr"/>
            <a:r>
              <a:rPr lang="en-US" altLang="ja-JP" sz="953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Engine</a:t>
            </a:r>
            <a:endParaRPr lang="ja-JP" altLang="en-US" sz="953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32" name="フリーフォーム: 図形 1031">
            <a:extLst>
              <a:ext uri="{FF2B5EF4-FFF2-40B4-BE49-F238E27FC236}">
                <a16:creationId xmlns:a16="http://schemas.microsoft.com/office/drawing/2014/main" id="{8AC1E5F0-6E9F-0311-7C32-7FA0E00C01D6}"/>
              </a:ext>
            </a:extLst>
          </p:cNvPr>
          <p:cNvSpPr/>
          <p:nvPr/>
        </p:nvSpPr>
        <p:spPr>
          <a:xfrm>
            <a:off x="7899945" y="5857200"/>
            <a:ext cx="1811470" cy="440033"/>
          </a:xfrm>
          <a:custGeom>
            <a:avLst/>
            <a:gdLst>
              <a:gd name="connsiteX0" fmla="*/ 0 w 1811470"/>
              <a:gd name="connsiteY0" fmla="*/ 0 h 440033"/>
              <a:gd name="connsiteX1" fmla="*/ 1811471 w 1811470"/>
              <a:gd name="connsiteY1" fmla="*/ 0 h 440033"/>
              <a:gd name="connsiteX2" fmla="*/ 1811471 w 1811470"/>
              <a:gd name="connsiteY2" fmla="*/ 440033 h 440033"/>
              <a:gd name="connsiteX3" fmla="*/ 0 w 1811470"/>
              <a:gd name="connsiteY3" fmla="*/ 440033 h 44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470" h="440033">
                <a:moveTo>
                  <a:pt x="0" y="0"/>
                </a:moveTo>
                <a:lnTo>
                  <a:pt x="1811471" y="0"/>
                </a:lnTo>
                <a:lnTo>
                  <a:pt x="1811471" y="440033"/>
                </a:lnTo>
                <a:lnTo>
                  <a:pt x="0" y="440033"/>
                </a:lnTo>
                <a:close/>
              </a:path>
            </a:pathLst>
          </a:custGeom>
          <a:noFill/>
          <a:ln w="1465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33" name="テキスト ボックス 1032">
            <a:extLst>
              <a:ext uri="{FF2B5EF4-FFF2-40B4-BE49-F238E27FC236}">
                <a16:creationId xmlns:a16="http://schemas.microsoft.com/office/drawing/2014/main" id="{566C968B-C4C3-CBD9-0187-F56FCF95C614}"/>
              </a:ext>
            </a:extLst>
          </p:cNvPr>
          <p:cNvSpPr txBox="1"/>
          <p:nvPr/>
        </p:nvSpPr>
        <p:spPr>
          <a:xfrm>
            <a:off x="7999186" y="5936156"/>
            <a:ext cx="1124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稼働時間チェック</a:t>
            </a:r>
          </a:p>
        </p:txBody>
      </p:sp>
      <p:pic>
        <p:nvPicPr>
          <p:cNvPr id="2048" name="Google Shape;192;p23">
            <a:extLst>
              <a:ext uri="{FF2B5EF4-FFF2-40B4-BE49-F238E27FC236}">
                <a16:creationId xmlns:a16="http://schemas.microsoft.com/office/drawing/2014/main" id="{AF9CDCCC-4A7E-B955-7619-814C6CAE6A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290" y="4942744"/>
            <a:ext cx="427300" cy="4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テキスト ボックス 2048">
            <a:extLst>
              <a:ext uri="{FF2B5EF4-FFF2-40B4-BE49-F238E27FC236}">
                <a16:creationId xmlns:a16="http://schemas.microsoft.com/office/drawing/2014/main" id="{E9AAF462-326A-678E-7B06-186DCCAE1F44}"/>
              </a:ext>
            </a:extLst>
          </p:cNvPr>
          <p:cNvSpPr txBox="1"/>
          <p:nvPr/>
        </p:nvSpPr>
        <p:spPr>
          <a:xfrm>
            <a:off x="6230714" y="608167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L</a:t>
            </a:r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oad</a:t>
            </a:r>
          </a:p>
          <a:p>
            <a:pPr algn="ctr"/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Balancing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pic>
        <p:nvPicPr>
          <p:cNvPr id="2051" name="Google Shape;285;p25">
            <a:extLst>
              <a:ext uri="{FF2B5EF4-FFF2-40B4-BE49-F238E27FC236}">
                <a16:creationId xmlns:a16="http://schemas.microsoft.com/office/drawing/2014/main" id="{B45CB2EF-1812-F945-EC89-EAE57019665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675" y="5609722"/>
            <a:ext cx="424550" cy="4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テキスト ボックス 2051">
            <a:extLst>
              <a:ext uri="{FF2B5EF4-FFF2-40B4-BE49-F238E27FC236}">
                <a16:creationId xmlns:a16="http://schemas.microsoft.com/office/drawing/2014/main" id="{A45B931C-7759-3581-7ECC-19E72260626A}"/>
              </a:ext>
            </a:extLst>
          </p:cNvPr>
          <p:cNvSpPr txBox="1"/>
          <p:nvPr/>
        </p:nvSpPr>
        <p:spPr>
          <a:xfrm>
            <a:off x="4883818" y="6751222"/>
            <a:ext cx="71686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Run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pic>
        <p:nvPicPr>
          <p:cNvPr id="2053" name="Google Shape;193;p23">
            <a:extLst>
              <a:ext uri="{FF2B5EF4-FFF2-40B4-BE49-F238E27FC236}">
                <a16:creationId xmlns:a16="http://schemas.microsoft.com/office/drawing/2014/main" id="{B94BBE5E-167E-BB86-4D35-67E46C438C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815" y="6288798"/>
            <a:ext cx="394775" cy="412422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テキスト ボックス 2053">
            <a:extLst>
              <a:ext uri="{FF2B5EF4-FFF2-40B4-BE49-F238E27FC236}">
                <a16:creationId xmlns:a16="http://schemas.microsoft.com/office/drawing/2014/main" id="{D820F32B-B4D0-EC8D-639F-423364346644}"/>
              </a:ext>
            </a:extLst>
          </p:cNvPr>
          <p:cNvSpPr txBox="1"/>
          <p:nvPr/>
        </p:nvSpPr>
        <p:spPr>
          <a:xfrm>
            <a:off x="8788211" y="4397071"/>
            <a:ext cx="7280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endParaRPr lang="en-US" altLang="ja-JP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  <a:p>
            <a:pPr algn="ctr"/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Monitoring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pic>
        <p:nvPicPr>
          <p:cNvPr id="2055" name="Google Shape;246;p24">
            <a:extLst>
              <a:ext uri="{FF2B5EF4-FFF2-40B4-BE49-F238E27FC236}">
                <a16:creationId xmlns:a16="http://schemas.microsoft.com/office/drawing/2014/main" id="{DE21EC10-738B-2912-CDB9-A2575121E3A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3662" y="4058158"/>
            <a:ext cx="459550" cy="31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2">
            <a:extLst>
              <a:ext uri="{FF2B5EF4-FFF2-40B4-BE49-F238E27FC236}">
                <a16:creationId xmlns:a16="http://schemas.microsoft.com/office/drawing/2014/main" id="{08C9800D-1FCC-A170-2F8A-53E671F0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44" y="3763856"/>
            <a:ext cx="762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4">
            <a:extLst>
              <a:ext uri="{FF2B5EF4-FFF2-40B4-BE49-F238E27FC236}">
                <a16:creationId xmlns:a16="http://schemas.microsoft.com/office/drawing/2014/main" id="{85E48B01-91A7-4C8D-020A-18D16002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005" y="4124177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1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237774" y="684810"/>
            <a:ext cx="15525115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ctr" anchorCtr="0">
            <a:normAutofit/>
          </a:bodyPr>
          <a:lstStyle/>
          <a:p>
            <a:r>
              <a:rPr lang="ja-JP" altLang="en-US" dirty="0"/>
              <a:t>改訂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履歴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77" name="Google Shape;77;p17"/>
          <p:cNvGraphicFramePr/>
          <p:nvPr>
            <p:extLst>
              <p:ext uri="{D42A27DB-BD31-4B8C-83A1-F6EECF244321}">
                <p14:modId xmlns:p14="http://schemas.microsoft.com/office/powerpoint/2010/main" val="2285141462"/>
              </p:ext>
            </p:extLst>
          </p:nvPr>
        </p:nvGraphicFramePr>
        <p:xfrm>
          <a:off x="1247022" y="1722069"/>
          <a:ext cx="15515888" cy="910112"/>
        </p:xfrm>
        <a:graphic>
          <a:graphicData uri="http://schemas.openxmlformats.org/drawingml/2006/table">
            <a:tbl>
              <a:tblPr firstRow="1" bandRow="1">
                <a:noFill/>
                <a:tableStyleId>{A7577889-4FD1-43E7-A14B-D78D8FF0F031}</a:tableStyleId>
              </a:tblPr>
              <a:tblGrid>
                <a:gridCol w="2454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7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3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年月日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箇所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内容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2023年12月2</a:t>
                      </a:r>
                      <a:r>
                        <a:rPr lang="en-US" altLang="ja-JP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新規作成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13247110" y="9375009"/>
            <a:ext cx="4050030" cy="45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ctr" anchorCtr="0">
            <a:spAutoFit/>
          </a:bodyPr>
          <a:lstStyle/>
          <a:p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B474CD0-88C5-931F-5079-A60DBB25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rmAutofit/>
          </a:bodyPr>
          <a:lstStyle/>
          <a:p>
            <a:r>
              <a:rPr kumimoji="1" lang="en-US" altLang="ja-JP" sz="3600"/>
              <a:t>6-2-16-1. </a:t>
            </a:r>
            <a:r>
              <a:rPr kumimoji="1" lang="ja-JP" altLang="en-US" sz="3600" dirty="0"/>
              <a:t>ログ管理</a:t>
            </a:r>
            <a:r>
              <a:rPr kumimoji="1" lang="en-US" altLang="ja-JP" sz="3600" dirty="0"/>
              <a:t>_</a:t>
            </a:r>
            <a:r>
              <a:rPr kumimoji="1" lang="ja-JP" altLang="en-US" sz="3600" dirty="0"/>
              <a:t>ログ管理機能</a:t>
            </a:r>
          </a:p>
        </p:txBody>
      </p:sp>
      <p:sp>
        <p:nvSpPr>
          <p:cNvPr id="1051" name="フリーフォーム: 図形 1050">
            <a:extLst>
              <a:ext uri="{FF2B5EF4-FFF2-40B4-BE49-F238E27FC236}">
                <a16:creationId xmlns:a16="http://schemas.microsoft.com/office/drawing/2014/main" id="{6D69AB01-FACB-9AA6-FA55-7EE579162408}"/>
              </a:ext>
            </a:extLst>
          </p:cNvPr>
          <p:cNvSpPr/>
          <p:nvPr/>
        </p:nvSpPr>
        <p:spPr>
          <a:xfrm>
            <a:off x="4676916" y="2122628"/>
            <a:ext cx="6855205" cy="6146046"/>
          </a:xfrm>
          <a:custGeom>
            <a:avLst/>
            <a:gdLst>
              <a:gd name="connsiteX0" fmla="*/ 0 w 6855205"/>
              <a:gd name="connsiteY0" fmla="*/ 0 h 6146046"/>
              <a:gd name="connsiteX1" fmla="*/ 6855206 w 6855205"/>
              <a:gd name="connsiteY1" fmla="*/ 0 h 6146046"/>
              <a:gd name="connsiteX2" fmla="*/ 6855206 w 6855205"/>
              <a:gd name="connsiteY2" fmla="*/ 6146046 h 6146046"/>
              <a:gd name="connsiteX3" fmla="*/ 0 w 6855205"/>
              <a:gd name="connsiteY3" fmla="*/ 6146046 h 614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5205" h="6146046">
                <a:moveTo>
                  <a:pt x="0" y="0"/>
                </a:moveTo>
                <a:lnTo>
                  <a:pt x="6855206" y="0"/>
                </a:lnTo>
                <a:lnTo>
                  <a:pt x="6855206" y="6146046"/>
                </a:lnTo>
                <a:lnTo>
                  <a:pt x="0" y="6146046"/>
                </a:lnTo>
                <a:close/>
              </a:path>
            </a:pathLst>
          </a:custGeom>
          <a:solidFill>
            <a:srgbClr val="F6F6F6"/>
          </a:solidFill>
          <a:ln w="1181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52" name="図 1051">
            <a:extLst>
              <a:ext uri="{FF2B5EF4-FFF2-40B4-BE49-F238E27FC236}">
                <a16:creationId xmlns:a16="http://schemas.microsoft.com/office/drawing/2014/main" id="{C1F893F7-DAF5-FED0-A4D8-C589EF5DE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504" y="2246730"/>
            <a:ext cx="1528119" cy="236386"/>
          </a:xfrm>
          <a:custGeom>
            <a:avLst/>
            <a:gdLst>
              <a:gd name="connsiteX0" fmla="*/ 0 w 1528119"/>
              <a:gd name="connsiteY0" fmla="*/ 0 h 236386"/>
              <a:gd name="connsiteX1" fmla="*/ 1528120 w 1528119"/>
              <a:gd name="connsiteY1" fmla="*/ 0 h 236386"/>
              <a:gd name="connsiteX2" fmla="*/ 1528120 w 1528119"/>
              <a:gd name="connsiteY2" fmla="*/ 236386 h 236386"/>
              <a:gd name="connsiteX3" fmla="*/ 0 w 1528119"/>
              <a:gd name="connsiteY3" fmla="*/ 236386 h 23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119" h="236386">
                <a:moveTo>
                  <a:pt x="0" y="0"/>
                </a:moveTo>
                <a:lnTo>
                  <a:pt x="1528120" y="0"/>
                </a:lnTo>
                <a:lnTo>
                  <a:pt x="1528120" y="236386"/>
                </a:lnTo>
                <a:lnTo>
                  <a:pt x="0" y="236386"/>
                </a:lnTo>
                <a:close/>
              </a:path>
            </a:pathLst>
          </a:custGeom>
        </p:spPr>
      </p:pic>
      <p:sp>
        <p:nvSpPr>
          <p:cNvPr id="1053" name="フリーフォーム: 図形 1052">
            <a:extLst>
              <a:ext uri="{FF2B5EF4-FFF2-40B4-BE49-F238E27FC236}">
                <a16:creationId xmlns:a16="http://schemas.microsoft.com/office/drawing/2014/main" id="{F0ED0C2F-6B36-25B4-FE45-BFDFB5BCA336}"/>
              </a:ext>
            </a:extLst>
          </p:cNvPr>
          <p:cNvSpPr/>
          <p:nvPr/>
        </p:nvSpPr>
        <p:spPr>
          <a:xfrm>
            <a:off x="4913302" y="2684045"/>
            <a:ext cx="2600250" cy="5348241"/>
          </a:xfrm>
          <a:custGeom>
            <a:avLst/>
            <a:gdLst>
              <a:gd name="connsiteX0" fmla="*/ 0 w 2600250"/>
              <a:gd name="connsiteY0" fmla="*/ 0 h 5348241"/>
              <a:gd name="connsiteX1" fmla="*/ 2600250 w 2600250"/>
              <a:gd name="connsiteY1" fmla="*/ 0 h 5348241"/>
              <a:gd name="connsiteX2" fmla="*/ 2600250 w 2600250"/>
              <a:gd name="connsiteY2" fmla="*/ 5348242 h 5348241"/>
              <a:gd name="connsiteX3" fmla="*/ 0 w 2600250"/>
              <a:gd name="connsiteY3" fmla="*/ 5348242 h 53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0250" h="5348241">
                <a:moveTo>
                  <a:pt x="0" y="0"/>
                </a:moveTo>
                <a:lnTo>
                  <a:pt x="2600250" y="0"/>
                </a:lnTo>
                <a:lnTo>
                  <a:pt x="2600250" y="5348242"/>
                </a:lnTo>
                <a:lnTo>
                  <a:pt x="0" y="5348242"/>
                </a:lnTo>
                <a:close/>
              </a:path>
            </a:pathLst>
          </a:custGeom>
          <a:noFill/>
          <a:ln w="1181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4" name="テキスト ボックス 1053">
            <a:extLst>
              <a:ext uri="{FF2B5EF4-FFF2-40B4-BE49-F238E27FC236}">
                <a16:creationId xmlns:a16="http://schemas.microsoft.com/office/drawing/2014/main" id="{74BBB4AE-94FF-78FB-28C6-0D6769ACC75B}"/>
              </a:ext>
            </a:extLst>
          </p:cNvPr>
          <p:cNvSpPr txBox="1"/>
          <p:nvPr/>
        </p:nvSpPr>
        <p:spPr>
          <a:xfrm>
            <a:off x="5411780" y="2879344"/>
            <a:ext cx="1665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050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保管対象となる情報を提供</a:t>
            </a:r>
            <a:endParaRPr lang="ja-JP" altLang="en-US" sz="1050" spc="0" baseline="0" dirty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Helvetica"/>
              <a:rtl val="0"/>
            </a:endParaRPr>
          </a:p>
        </p:txBody>
      </p:sp>
      <p:sp>
        <p:nvSpPr>
          <p:cNvPr id="1066" name="フリーフォーム: 図形 1065">
            <a:extLst>
              <a:ext uri="{FF2B5EF4-FFF2-40B4-BE49-F238E27FC236}">
                <a16:creationId xmlns:a16="http://schemas.microsoft.com/office/drawing/2014/main" id="{4EB96A94-447B-4BF0-E9DD-F7B274ABB612}"/>
              </a:ext>
            </a:extLst>
          </p:cNvPr>
          <p:cNvSpPr/>
          <p:nvPr/>
        </p:nvSpPr>
        <p:spPr>
          <a:xfrm>
            <a:off x="7749939" y="3895525"/>
            <a:ext cx="3663989" cy="3073023"/>
          </a:xfrm>
          <a:custGeom>
            <a:avLst/>
            <a:gdLst>
              <a:gd name="connsiteX0" fmla="*/ 0 w 3663989"/>
              <a:gd name="connsiteY0" fmla="*/ 0 h 3073023"/>
              <a:gd name="connsiteX1" fmla="*/ 3663989 w 3663989"/>
              <a:gd name="connsiteY1" fmla="*/ 0 h 3073023"/>
              <a:gd name="connsiteX2" fmla="*/ 3663989 w 3663989"/>
              <a:gd name="connsiteY2" fmla="*/ 3073023 h 3073023"/>
              <a:gd name="connsiteX3" fmla="*/ 0 w 3663989"/>
              <a:gd name="connsiteY3" fmla="*/ 3073023 h 307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989" h="3073023">
                <a:moveTo>
                  <a:pt x="0" y="0"/>
                </a:moveTo>
                <a:lnTo>
                  <a:pt x="3663989" y="0"/>
                </a:lnTo>
                <a:lnTo>
                  <a:pt x="3663989" y="3073023"/>
                </a:lnTo>
                <a:lnTo>
                  <a:pt x="0" y="3073023"/>
                </a:lnTo>
                <a:close/>
              </a:path>
            </a:pathLst>
          </a:custGeom>
          <a:solidFill>
            <a:srgbClr val="DAE8FC"/>
          </a:solidFill>
          <a:ln w="11814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67" name="テキスト ボックス 1066">
            <a:extLst>
              <a:ext uri="{FF2B5EF4-FFF2-40B4-BE49-F238E27FC236}">
                <a16:creationId xmlns:a16="http://schemas.microsoft.com/office/drawing/2014/main" id="{78BA232D-C26E-B8A1-CA92-EE4389D2483F}"/>
              </a:ext>
            </a:extLst>
          </p:cNvPr>
          <p:cNvSpPr txBox="1"/>
          <p:nvPr/>
        </p:nvSpPr>
        <p:spPr>
          <a:xfrm>
            <a:off x="10371032" y="3950270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1100" b="1" u="sng" spc="0" baseline="0" dirty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ログ管理機能</a:t>
            </a:r>
          </a:p>
        </p:txBody>
      </p:sp>
      <p:sp>
        <p:nvSpPr>
          <p:cNvPr id="1068" name="テキスト ボックス 1067">
            <a:extLst>
              <a:ext uri="{FF2B5EF4-FFF2-40B4-BE49-F238E27FC236}">
                <a16:creationId xmlns:a16="http://schemas.microsoft.com/office/drawing/2014/main" id="{6C9B0AD8-F413-7D1C-DC01-7001E6EA7BB4}"/>
              </a:ext>
            </a:extLst>
          </p:cNvPr>
          <p:cNvSpPr txBox="1"/>
          <p:nvPr/>
        </p:nvSpPr>
        <p:spPr>
          <a:xfrm>
            <a:off x="8001259" y="5569516"/>
            <a:ext cx="59824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endParaRPr lang="en-US" altLang="ja-JP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  <a:p>
            <a:pPr algn="ctr"/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Logging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69" name="フリーフォーム: 図形 1068">
            <a:extLst>
              <a:ext uri="{FF2B5EF4-FFF2-40B4-BE49-F238E27FC236}">
                <a16:creationId xmlns:a16="http://schemas.microsoft.com/office/drawing/2014/main" id="{B9C6707B-055F-3621-6881-6AA94821F3AA}"/>
              </a:ext>
            </a:extLst>
          </p:cNvPr>
          <p:cNvSpPr/>
          <p:nvPr/>
        </p:nvSpPr>
        <p:spPr>
          <a:xfrm>
            <a:off x="7513552" y="5358166"/>
            <a:ext cx="503857" cy="11819"/>
          </a:xfrm>
          <a:custGeom>
            <a:avLst/>
            <a:gdLst>
              <a:gd name="connsiteX0" fmla="*/ 0 w 503857"/>
              <a:gd name="connsiteY0" fmla="*/ 0 h 11819"/>
              <a:gd name="connsiteX1" fmla="*/ 503858 w 503857"/>
              <a:gd name="connsiteY1" fmla="*/ 0 h 1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3857" h="11819">
                <a:moveTo>
                  <a:pt x="0" y="0"/>
                </a:moveTo>
                <a:lnTo>
                  <a:pt x="503858" y="0"/>
                </a:lnTo>
              </a:path>
            </a:pathLst>
          </a:custGeom>
          <a:noFill/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0" name="フリーフォーム: 図形 1069">
            <a:extLst>
              <a:ext uri="{FF2B5EF4-FFF2-40B4-BE49-F238E27FC236}">
                <a16:creationId xmlns:a16="http://schemas.microsoft.com/office/drawing/2014/main" id="{E4231E08-066A-0031-F2B5-45889406F07B}"/>
              </a:ext>
            </a:extLst>
          </p:cNvPr>
          <p:cNvSpPr/>
          <p:nvPr/>
        </p:nvSpPr>
        <p:spPr>
          <a:xfrm>
            <a:off x="7996726" y="5316799"/>
            <a:ext cx="82735" cy="82735"/>
          </a:xfrm>
          <a:custGeom>
            <a:avLst/>
            <a:gdLst>
              <a:gd name="connsiteX0" fmla="*/ 82735 w 82735"/>
              <a:gd name="connsiteY0" fmla="*/ 41368 h 82735"/>
              <a:gd name="connsiteX1" fmla="*/ 0 w 82735"/>
              <a:gd name="connsiteY1" fmla="*/ 82735 h 82735"/>
              <a:gd name="connsiteX2" fmla="*/ 20684 w 82735"/>
              <a:gd name="connsiteY2" fmla="*/ 41368 h 82735"/>
              <a:gd name="connsiteX3" fmla="*/ 0 w 82735"/>
              <a:gd name="connsiteY3" fmla="*/ 0 h 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35" h="82735">
                <a:moveTo>
                  <a:pt x="82735" y="41368"/>
                </a:moveTo>
                <a:lnTo>
                  <a:pt x="0" y="82735"/>
                </a:lnTo>
                <a:lnTo>
                  <a:pt x="20684" y="413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1" name="フリーフォーム: 図形 1070">
            <a:extLst>
              <a:ext uri="{FF2B5EF4-FFF2-40B4-BE49-F238E27FC236}">
                <a16:creationId xmlns:a16="http://schemas.microsoft.com/office/drawing/2014/main" id="{D65F73C2-A8DD-233E-3399-9E5312415602}"/>
              </a:ext>
            </a:extLst>
          </p:cNvPr>
          <p:cNvSpPr/>
          <p:nvPr/>
        </p:nvSpPr>
        <p:spPr>
          <a:xfrm>
            <a:off x="8589110" y="5358166"/>
            <a:ext cx="349142" cy="2718"/>
          </a:xfrm>
          <a:custGeom>
            <a:avLst/>
            <a:gdLst>
              <a:gd name="connsiteX0" fmla="*/ 0 w 349142"/>
              <a:gd name="connsiteY0" fmla="*/ 0 h 2718"/>
              <a:gd name="connsiteX1" fmla="*/ 349143 w 349142"/>
              <a:gd name="connsiteY1" fmla="*/ 2719 h 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9142" h="2718">
                <a:moveTo>
                  <a:pt x="0" y="0"/>
                </a:moveTo>
                <a:lnTo>
                  <a:pt x="349143" y="2719"/>
                </a:lnTo>
              </a:path>
            </a:pathLst>
          </a:custGeom>
          <a:noFill/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2" name="フリーフォーム: 図形 1071">
            <a:extLst>
              <a:ext uri="{FF2B5EF4-FFF2-40B4-BE49-F238E27FC236}">
                <a16:creationId xmlns:a16="http://schemas.microsoft.com/office/drawing/2014/main" id="{92054F52-7A4A-BCED-E7E1-16A0713FC1E7}"/>
              </a:ext>
            </a:extLst>
          </p:cNvPr>
          <p:cNvSpPr/>
          <p:nvPr/>
        </p:nvSpPr>
        <p:spPr>
          <a:xfrm>
            <a:off x="8917333" y="5319280"/>
            <a:ext cx="82971" cy="82735"/>
          </a:xfrm>
          <a:custGeom>
            <a:avLst/>
            <a:gdLst>
              <a:gd name="connsiteX0" fmla="*/ 82972 w 82971"/>
              <a:gd name="connsiteY0" fmla="*/ 42077 h 82735"/>
              <a:gd name="connsiteX1" fmla="*/ 0 w 82971"/>
              <a:gd name="connsiteY1" fmla="*/ 82735 h 82735"/>
              <a:gd name="connsiteX2" fmla="*/ 20920 w 82971"/>
              <a:gd name="connsiteY2" fmla="*/ 41604 h 82735"/>
              <a:gd name="connsiteX3" fmla="*/ 591 w 82971"/>
              <a:gd name="connsiteY3" fmla="*/ 0 h 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71" h="82735">
                <a:moveTo>
                  <a:pt x="82972" y="42077"/>
                </a:moveTo>
                <a:lnTo>
                  <a:pt x="0" y="82735"/>
                </a:lnTo>
                <a:lnTo>
                  <a:pt x="20920" y="41604"/>
                </a:lnTo>
                <a:lnTo>
                  <a:pt x="591" y="0"/>
                </a:lnTo>
                <a:close/>
              </a:path>
            </a:pathLst>
          </a:custGeom>
          <a:solidFill>
            <a:srgbClr val="000000"/>
          </a:solidFill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3" name="フリーフォーム: 図形 1072">
            <a:extLst>
              <a:ext uri="{FF2B5EF4-FFF2-40B4-BE49-F238E27FC236}">
                <a16:creationId xmlns:a16="http://schemas.microsoft.com/office/drawing/2014/main" id="{38826A3A-56AE-DD8F-64A7-E1E01F717AF4}"/>
              </a:ext>
            </a:extLst>
          </p:cNvPr>
          <p:cNvSpPr/>
          <p:nvPr/>
        </p:nvSpPr>
        <p:spPr>
          <a:xfrm>
            <a:off x="8340905" y="4722878"/>
            <a:ext cx="3770362" cy="323613"/>
          </a:xfrm>
          <a:custGeom>
            <a:avLst/>
            <a:gdLst>
              <a:gd name="connsiteX0" fmla="*/ 3770363 w 3770362"/>
              <a:gd name="connsiteY0" fmla="*/ 0 h 323613"/>
              <a:gd name="connsiteX1" fmla="*/ 0 w 3770362"/>
              <a:gd name="connsiteY1" fmla="*/ 0 h 323613"/>
              <a:gd name="connsiteX2" fmla="*/ 0 w 3770362"/>
              <a:gd name="connsiteY2" fmla="*/ 323613 h 32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0362" h="323613">
                <a:moveTo>
                  <a:pt x="3770363" y="0"/>
                </a:moveTo>
                <a:lnTo>
                  <a:pt x="0" y="0"/>
                </a:lnTo>
                <a:lnTo>
                  <a:pt x="0" y="323613"/>
                </a:lnTo>
              </a:path>
            </a:pathLst>
          </a:custGeom>
          <a:noFill/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4" name="フリーフォーム: 図形 1073">
            <a:extLst>
              <a:ext uri="{FF2B5EF4-FFF2-40B4-BE49-F238E27FC236}">
                <a16:creationId xmlns:a16="http://schemas.microsoft.com/office/drawing/2014/main" id="{2E324B86-29C2-4F72-825E-966B7049620A}"/>
              </a:ext>
            </a:extLst>
          </p:cNvPr>
          <p:cNvSpPr/>
          <p:nvPr/>
        </p:nvSpPr>
        <p:spPr>
          <a:xfrm>
            <a:off x="8299537" y="5025807"/>
            <a:ext cx="82735" cy="82735"/>
          </a:xfrm>
          <a:custGeom>
            <a:avLst/>
            <a:gdLst>
              <a:gd name="connsiteX0" fmla="*/ 41368 w 82735"/>
              <a:gd name="connsiteY0" fmla="*/ 82735 h 82735"/>
              <a:gd name="connsiteX1" fmla="*/ 0 w 82735"/>
              <a:gd name="connsiteY1" fmla="*/ 0 h 82735"/>
              <a:gd name="connsiteX2" fmla="*/ 41368 w 82735"/>
              <a:gd name="connsiteY2" fmla="*/ 20684 h 82735"/>
              <a:gd name="connsiteX3" fmla="*/ 82735 w 82735"/>
              <a:gd name="connsiteY3" fmla="*/ 0 h 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35" h="82735">
                <a:moveTo>
                  <a:pt x="41368" y="82735"/>
                </a:moveTo>
                <a:lnTo>
                  <a:pt x="0" y="0"/>
                </a:lnTo>
                <a:lnTo>
                  <a:pt x="41368" y="20684"/>
                </a:lnTo>
                <a:lnTo>
                  <a:pt x="82735" y="0"/>
                </a:lnTo>
                <a:close/>
              </a:path>
            </a:pathLst>
          </a:custGeom>
          <a:solidFill>
            <a:srgbClr val="000000"/>
          </a:solidFill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5" name="フリーフォーム: 図形 1074">
            <a:extLst>
              <a:ext uri="{FF2B5EF4-FFF2-40B4-BE49-F238E27FC236}">
                <a16:creationId xmlns:a16="http://schemas.microsoft.com/office/drawing/2014/main" id="{9B0890E3-E68A-B188-B999-A876F60CBDD0}"/>
              </a:ext>
            </a:extLst>
          </p:cNvPr>
          <p:cNvSpPr/>
          <p:nvPr/>
        </p:nvSpPr>
        <p:spPr>
          <a:xfrm>
            <a:off x="12229461" y="4226466"/>
            <a:ext cx="236386" cy="236386"/>
          </a:xfrm>
          <a:custGeom>
            <a:avLst/>
            <a:gdLst>
              <a:gd name="connsiteX0" fmla="*/ 236386 w 236386"/>
              <a:gd name="connsiteY0" fmla="*/ 118193 h 236386"/>
              <a:gd name="connsiteX1" fmla="*/ 118193 w 236386"/>
              <a:gd name="connsiteY1" fmla="*/ 236386 h 236386"/>
              <a:gd name="connsiteX2" fmla="*/ 0 w 236386"/>
              <a:gd name="connsiteY2" fmla="*/ 118193 h 236386"/>
              <a:gd name="connsiteX3" fmla="*/ 118193 w 236386"/>
              <a:gd name="connsiteY3" fmla="*/ 0 h 236386"/>
              <a:gd name="connsiteX4" fmla="*/ 236386 w 236386"/>
              <a:gd name="connsiteY4" fmla="*/ 118193 h 23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386" h="236386">
                <a:moveTo>
                  <a:pt x="236386" y="118193"/>
                </a:moveTo>
                <a:cubicBezTo>
                  <a:pt x="236386" y="183469"/>
                  <a:pt x="183469" y="236386"/>
                  <a:pt x="118193" y="236386"/>
                </a:cubicBezTo>
                <a:cubicBezTo>
                  <a:pt x="52917" y="236386"/>
                  <a:pt x="0" y="183469"/>
                  <a:pt x="0" y="118193"/>
                </a:cubicBezTo>
                <a:cubicBezTo>
                  <a:pt x="0" y="52917"/>
                  <a:pt x="52917" y="0"/>
                  <a:pt x="118193" y="0"/>
                </a:cubicBezTo>
                <a:cubicBezTo>
                  <a:pt x="183469" y="0"/>
                  <a:pt x="236386" y="52917"/>
                  <a:pt x="236386" y="118193"/>
                </a:cubicBezTo>
                <a:close/>
              </a:path>
            </a:pathLst>
          </a:custGeom>
          <a:solidFill>
            <a:srgbClr val="FFFFFF"/>
          </a:solidFill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6" name="フリーフォーム: 図形 1075">
            <a:extLst>
              <a:ext uri="{FF2B5EF4-FFF2-40B4-BE49-F238E27FC236}">
                <a16:creationId xmlns:a16="http://schemas.microsoft.com/office/drawing/2014/main" id="{4BA97E55-AF86-FA75-840A-34304AA60750}"/>
              </a:ext>
            </a:extLst>
          </p:cNvPr>
          <p:cNvSpPr/>
          <p:nvPr/>
        </p:nvSpPr>
        <p:spPr>
          <a:xfrm>
            <a:off x="12111267" y="4462853"/>
            <a:ext cx="472772" cy="709159"/>
          </a:xfrm>
          <a:custGeom>
            <a:avLst/>
            <a:gdLst>
              <a:gd name="connsiteX0" fmla="*/ 236386 w 472772"/>
              <a:gd name="connsiteY0" fmla="*/ 0 h 709159"/>
              <a:gd name="connsiteX1" fmla="*/ 236386 w 472772"/>
              <a:gd name="connsiteY1" fmla="*/ 393938 h 709159"/>
              <a:gd name="connsiteX2" fmla="*/ 236386 w 472772"/>
              <a:gd name="connsiteY2" fmla="*/ 78835 h 709159"/>
              <a:gd name="connsiteX3" fmla="*/ 0 w 472772"/>
              <a:gd name="connsiteY3" fmla="*/ 78835 h 709159"/>
              <a:gd name="connsiteX4" fmla="*/ 236386 w 472772"/>
              <a:gd name="connsiteY4" fmla="*/ 78835 h 709159"/>
              <a:gd name="connsiteX5" fmla="*/ 472773 w 472772"/>
              <a:gd name="connsiteY5" fmla="*/ 78835 h 709159"/>
              <a:gd name="connsiteX6" fmla="*/ 236386 w 472772"/>
              <a:gd name="connsiteY6" fmla="*/ 393938 h 709159"/>
              <a:gd name="connsiteX7" fmla="*/ 0 w 472772"/>
              <a:gd name="connsiteY7" fmla="*/ 709159 h 709159"/>
              <a:gd name="connsiteX8" fmla="*/ 236386 w 472772"/>
              <a:gd name="connsiteY8" fmla="*/ 393938 h 709159"/>
              <a:gd name="connsiteX9" fmla="*/ 472773 w 472772"/>
              <a:gd name="connsiteY9" fmla="*/ 709159 h 70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72" h="709159">
                <a:moveTo>
                  <a:pt x="236386" y="0"/>
                </a:moveTo>
                <a:lnTo>
                  <a:pt x="236386" y="393938"/>
                </a:lnTo>
                <a:moveTo>
                  <a:pt x="236386" y="78835"/>
                </a:moveTo>
                <a:lnTo>
                  <a:pt x="0" y="78835"/>
                </a:lnTo>
                <a:moveTo>
                  <a:pt x="236386" y="78835"/>
                </a:moveTo>
                <a:lnTo>
                  <a:pt x="472773" y="78835"/>
                </a:lnTo>
                <a:moveTo>
                  <a:pt x="236386" y="393938"/>
                </a:moveTo>
                <a:lnTo>
                  <a:pt x="0" y="709159"/>
                </a:lnTo>
                <a:moveTo>
                  <a:pt x="236386" y="393938"/>
                </a:moveTo>
                <a:lnTo>
                  <a:pt x="472773" y="709159"/>
                </a:lnTo>
              </a:path>
            </a:pathLst>
          </a:custGeom>
          <a:noFill/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7" name="テキスト ボックス 1076">
            <a:extLst>
              <a:ext uri="{FF2B5EF4-FFF2-40B4-BE49-F238E27FC236}">
                <a16:creationId xmlns:a16="http://schemas.microsoft.com/office/drawing/2014/main" id="{60799113-2E65-9C7D-580A-3CA9D06EF881}"/>
              </a:ext>
            </a:extLst>
          </p:cNvPr>
          <p:cNvSpPr txBox="1"/>
          <p:nvPr/>
        </p:nvSpPr>
        <p:spPr>
          <a:xfrm>
            <a:off x="12037556" y="5226756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ＭＳ ゴシック"/>
                <a:rtl val="0"/>
              </a:rPr>
              <a:t>運用者</a:t>
            </a:r>
          </a:p>
        </p:txBody>
      </p:sp>
      <p:sp>
        <p:nvSpPr>
          <p:cNvPr id="1078" name="フリーフォーム: 図形 1077">
            <a:extLst>
              <a:ext uri="{FF2B5EF4-FFF2-40B4-BE49-F238E27FC236}">
                <a16:creationId xmlns:a16="http://schemas.microsoft.com/office/drawing/2014/main" id="{413D0CAD-A228-AB77-DB4A-713D0E85E1D8}"/>
              </a:ext>
            </a:extLst>
          </p:cNvPr>
          <p:cNvSpPr/>
          <p:nvPr/>
        </p:nvSpPr>
        <p:spPr>
          <a:xfrm>
            <a:off x="8943690" y="4894258"/>
            <a:ext cx="2408777" cy="1506963"/>
          </a:xfrm>
          <a:custGeom>
            <a:avLst/>
            <a:gdLst>
              <a:gd name="connsiteX0" fmla="*/ 0 w 2408777"/>
              <a:gd name="connsiteY0" fmla="*/ 0 h 1506963"/>
              <a:gd name="connsiteX1" fmla="*/ 2408777 w 2408777"/>
              <a:gd name="connsiteY1" fmla="*/ 0 h 1506963"/>
              <a:gd name="connsiteX2" fmla="*/ 2408777 w 2408777"/>
              <a:gd name="connsiteY2" fmla="*/ 1506963 h 1506963"/>
              <a:gd name="connsiteX3" fmla="*/ 0 w 2408777"/>
              <a:gd name="connsiteY3" fmla="*/ 1506963 h 150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8777" h="1506963">
                <a:moveTo>
                  <a:pt x="0" y="0"/>
                </a:moveTo>
                <a:lnTo>
                  <a:pt x="2408777" y="0"/>
                </a:lnTo>
                <a:lnTo>
                  <a:pt x="2408777" y="1506963"/>
                </a:lnTo>
                <a:lnTo>
                  <a:pt x="0" y="1506963"/>
                </a:lnTo>
                <a:close/>
              </a:path>
            </a:pathLst>
          </a:custGeom>
          <a:noFill/>
          <a:ln w="11814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9" name="テキスト ボックス 1078">
            <a:extLst>
              <a:ext uri="{FF2B5EF4-FFF2-40B4-BE49-F238E27FC236}">
                <a16:creationId xmlns:a16="http://schemas.microsoft.com/office/drawing/2014/main" id="{B4AE4414-781D-7DD6-D8EB-2D77CE7326B3}"/>
              </a:ext>
            </a:extLst>
          </p:cNvPr>
          <p:cNvSpPr txBox="1"/>
          <p:nvPr/>
        </p:nvSpPr>
        <p:spPr>
          <a:xfrm>
            <a:off x="9101844" y="5182445"/>
            <a:ext cx="2042547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b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BigQuery</a:t>
            </a:r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でのログ分析</a:t>
            </a:r>
            <a:b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例 </a:t>
            </a:r>
          </a:p>
          <a:p>
            <a:pPr algn="l"/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・ データ管理</a:t>
            </a:r>
            <a:r>
              <a:rPr lang="en-US" altLang="ja-JP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統計処理機能</a:t>
            </a:r>
          </a:p>
          <a:p>
            <a:pPr algn="l"/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・ データ管理</a:t>
            </a:r>
            <a:r>
              <a:rPr lang="en-US" altLang="ja-JP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05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統計情報公開機能</a:t>
            </a:r>
          </a:p>
        </p:txBody>
      </p:sp>
      <p:sp>
        <p:nvSpPr>
          <p:cNvPr id="1080" name="フリーフォーム: 図形 1079">
            <a:extLst>
              <a:ext uri="{FF2B5EF4-FFF2-40B4-BE49-F238E27FC236}">
                <a16:creationId xmlns:a16="http://schemas.microsoft.com/office/drawing/2014/main" id="{402A5E28-6417-E637-3991-2696E7D29970}"/>
              </a:ext>
            </a:extLst>
          </p:cNvPr>
          <p:cNvSpPr/>
          <p:nvPr/>
        </p:nvSpPr>
        <p:spPr>
          <a:xfrm>
            <a:off x="11427756" y="4841071"/>
            <a:ext cx="683511" cy="807259"/>
          </a:xfrm>
          <a:custGeom>
            <a:avLst/>
            <a:gdLst>
              <a:gd name="connsiteX0" fmla="*/ 683511 w 683511"/>
              <a:gd name="connsiteY0" fmla="*/ 0 h 807259"/>
              <a:gd name="connsiteX1" fmla="*/ 340751 w 683511"/>
              <a:gd name="connsiteY1" fmla="*/ 0 h 807259"/>
              <a:gd name="connsiteX2" fmla="*/ 340751 w 683511"/>
              <a:gd name="connsiteY2" fmla="*/ 807259 h 807259"/>
              <a:gd name="connsiteX3" fmla="*/ 0 w 683511"/>
              <a:gd name="connsiteY3" fmla="*/ 806787 h 80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511" h="807259">
                <a:moveTo>
                  <a:pt x="683511" y="0"/>
                </a:moveTo>
                <a:lnTo>
                  <a:pt x="340751" y="0"/>
                </a:lnTo>
                <a:lnTo>
                  <a:pt x="340751" y="807259"/>
                </a:lnTo>
                <a:lnTo>
                  <a:pt x="0" y="806787"/>
                </a:lnTo>
              </a:path>
            </a:pathLst>
          </a:custGeom>
          <a:noFill/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81" name="フリーフォーム: 図形 1080">
            <a:extLst>
              <a:ext uri="{FF2B5EF4-FFF2-40B4-BE49-F238E27FC236}">
                <a16:creationId xmlns:a16="http://schemas.microsoft.com/office/drawing/2014/main" id="{B0550E58-B4D5-415C-89B1-67AAF470373D}"/>
              </a:ext>
            </a:extLst>
          </p:cNvPr>
          <p:cNvSpPr/>
          <p:nvPr/>
        </p:nvSpPr>
        <p:spPr>
          <a:xfrm>
            <a:off x="11365705" y="5606490"/>
            <a:ext cx="82735" cy="82735"/>
          </a:xfrm>
          <a:custGeom>
            <a:avLst/>
            <a:gdLst>
              <a:gd name="connsiteX0" fmla="*/ 0 w 82735"/>
              <a:gd name="connsiteY0" fmla="*/ 41249 h 82735"/>
              <a:gd name="connsiteX1" fmla="*/ 82735 w 82735"/>
              <a:gd name="connsiteY1" fmla="*/ 0 h 82735"/>
              <a:gd name="connsiteX2" fmla="*/ 62051 w 82735"/>
              <a:gd name="connsiteY2" fmla="*/ 41368 h 82735"/>
              <a:gd name="connsiteX3" fmla="*/ 82617 w 82735"/>
              <a:gd name="connsiteY3" fmla="*/ 82735 h 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35" h="82735">
                <a:moveTo>
                  <a:pt x="0" y="41249"/>
                </a:moveTo>
                <a:lnTo>
                  <a:pt x="82735" y="0"/>
                </a:lnTo>
                <a:lnTo>
                  <a:pt x="62051" y="41368"/>
                </a:lnTo>
                <a:lnTo>
                  <a:pt x="82617" y="82735"/>
                </a:lnTo>
                <a:close/>
              </a:path>
            </a:pathLst>
          </a:custGeom>
          <a:solidFill>
            <a:srgbClr val="000000"/>
          </a:solidFill>
          <a:ln w="1181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83" name="テキスト ボックス 1082">
            <a:extLst>
              <a:ext uri="{FF2B5EF4-FFF2-40B4-BE49-F238E27FC236}">
                <a16:creationId xmlns:a16="http://schemas.microsoft.com/office/drawing/2014/main" id="{9F76A195-C651-D67B-0F59-F376BF3F9B16}"/>
              </a:ext>
            </a:extLst>
          </p:cNvPr>
          <p:cNvSpPr txBox="1"/>
          <p:nvPr/>
        </p:nvSpPr>
        <p:spPr>
          <a:xfrm>
            <a:off x="5205907" y="4063646"/>
            <a:ext cx="74251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CDN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84" name="テキスト ボックス 1083">
            <a:extLst>
              <a:ext uri="{FF2B5EF4-FFF2-40B4-BE49-F238E27FC236}">
                <a16:creationId xmlns:a16="http://schemas.microsoft.com/office/drawing/2014/main" id="{BCBBB23D-1939-DD77-FB95-C83DA184575B}"/>
              </a:ext>
            </a:extLst>
          </p:cNvPr>
          <p:cNvSpPr txBox="1"/>
          <p:nvPr/>
        </p:nvSpPr>
        <p:spPr>
          <a:xfrm>
            <a:off x="6280197" y="4052216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 L</a:t>
            </a:r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oad</a:t>
            </a:r>
          </a:p>
          <a:p>
            <a:pPr algn="ctr"/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Balancing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85" name="テキスト ボックス 1084">
            <a:extLst>
              <a:ext uri="{FF2B5EF4-FFF2-40B4-BE49-F238E27FC236}">
                <a16:creationId xmlns:a16="http://schemas.microsoft.com/office/drawing/2014/main" id="{AE44CCAB-14D9-57A6-44B4-24172195388A}"/>
              </a:ext>
            </a:extLst>
          </p:cNvPr>
          <p:cNvSpPr txBox="1"/>
          <p:nvPr/>
        </p:nvSpPr>
        <p:spPr>
          <a:xfrm>
            <a:off x="5184153" y="5292992"/>
            <a:ext cx="7280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SQL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86" name="テキスト ボックス 1085">
            <a:extLst>
              <a:ext uri="{FF2B5EF4-FFF2-40B4-BE49-F238E27FC236}">
                <a16:creationId xmlns:a16="http://schemas.microsoft.com/office/drawing/2014/main" id="{CEE91C08-0B82-7F77-1730-53508DAE10B8}"/>
              </a:ext>
            </a:extLst>
          </p:cNvPr>
          <p:cNvSpPr txBox="1"/>
          <p:nvPr/>
        </p:nvSpPr>
        <p:spPr>
          <a:xfrm>
            <a:off x="6267780" y="5281417"/>
            <a:ext cx="101502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Functions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87" name="テキスト ボックス 1086">
            <a:extLst>
              <a:ext uri="{FF2B5EF4-FFF2-40B4-BE49-F238E27FC236}">
                <a16:creationId xmlns:a16="http://schemas.microsoft.com/office/drawing/2014/main" id="{05140344-F6EB-EDE1-0420-23FF992514FF}"/>
              </a:ext>
            </a:extLst>
          </p:cNvPr>
          <p:cNvSpPr txBox="1"/>
          <p:nvPr/>
        </p:nvSpPr>
        <p:spPr>
          <a:xfrm>
            <a:off x="5286903" y="6262294"/>
            <a:ext cx="5790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endParaRPr lang="en-US" altLang="ja-JP" sz="825" b="1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  <a:p>
            <a:pPr algn="ctr"/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Storage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88" name="テキスト ボックス 1087">
            <a:extLst>
              <a:ext uri="{FF2B5EF4-FFF2-40B4-BE49-F238E27FC236}">
                <a16:creationId xmlns:a16="http://schemas.microsoft.com/office/drawing/2014/main" id="{3C4EC8E3-BD52-A230-A600-E641B149F065}"/>
              </a:ext>
            </a:extLst>
          </p:cNvPr>
          <p:cNvSpPr txBox="1"/>
          <p:nvPr/>
        </p:nvSpPr>
        <p:spPr>
          <a:xfrm>
            <a:off x="6475659" y="6364782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VPC</a:t>
            </a:r>
          </a:p>
        </p:txBody>
      </p:sp>
      <p:sp>
        <p:nvSpPr>
          <p:cNvPr id="1089" name="フリーフォーム: 図形 1088">
            <a:extLst>
              <a:ext uri="{FF2B5EF4-FFF2-40B4-BE49-F238E27FC236}">
                <a16:creationId xmlns:a16="http://schemas.microsoft.com/office/drawing/2014/main" id="{E8B91D5A-D609-8695-17C0-B526E9554A80}"/>
              </a:ext>
            </a:extLst>
          </p:cNvPr>
          <p:cNvSpPr/>
          <p:nvPr/>
        </p:nvSpPr>
        <p:spPr>
          <a:xfrm>
            <a:off x="5103946" y="3275365"/>
            <a:ext cx="2211319" cy="1288177"/>
          </a:xfrm>
          <a:custGeom>
            <a:avLst/>
            <a:gdLst>
              <a:gd name="connsiteX0" fmla="*/ 0 w 2211319"/>
              <a:gd name="connsiteY0" fmla="*/ 0 h 1288177"/>
              <a:gd name="connsiteX1" fmla="*/ 2211320 w 2211319"/>
              <a:gd name="connsiteY1" fmla="*/ 0 h 1288177"/>
              <a:gd name="connsiteX2" fmla="*/ 2211320 w 2211319"/>
              <a:gd name="connsiteY2" fmla="*/ 1288177 h 1288177"/>
              <a:gd name="connsiteX3" fmla="*/ 0 w 2211319"/>
              <a:gd name="connsiteY3" fmla="*/ 1288177 h 128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319" h="1288177">
                <a:moveTo>
                  <a:pt x="0" y="0"/>
                </a:moveTo>
                <a:lnTo>
                  <a:pt x="2211320" y="0"/>
                </a:lnTo>
                <a:lnTo>
                  <a:pt x="2211320" y="1288177"/>
                </a:lnTo>
                <a:lnTo>
                  <a:pt x="0" y="1288177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90" name="フリーフォーム: 図形 1089">
            <a:extLst>
              <a:ext uri="{FF2B5EF4-FFF2-40B4-BE49-F238E27FC236}">
                <a16:creationId xmlns:a16="http://schemas.microsoft.com/office/drawing/2014/main" id="{A42F469B-4549-3393-1E9C-3B3A4CD931EC}"/>
              </a:ext>
            </a:extLst>
          </p:cNvPr>
          <p:cNvSpPr/>
          <p:nvPr/>
        </p:nvSpPr>
        <p:spPr>
          <a:xfrm>
            <a:off x="5103946" y="4695526"/>
            <a:ext cx="2211319" cy="2028429"/>
          </a:xfrm>
          <a:custGeom>
            <a:avLst/>
            <a:gdLst>
              <a:gd name="connsiteX0" fmla="*/ 0 w 2211319"/>
              <a:gd name="connsiteY0" fmla="*/ 0 h 2028429"/>
              <a:gd name="connsiteX1" fmla="*/ 2211320 w 2211319"/>
              <a:gd name="connsiteY1" fmla="*/ 0 h 2028429"/>
              <a:gd name="connsiteX2" fmla="*/ 2211320 w 2211319"/>
              <a:gd name="connsiteY2" fmla="*/ 2028429 h 2028429"/>
              <a:gd name="connsiteX3" fmla="*/ 0 w 2211319"/>
              <a:gd name="connsiteY3" fmla="*/ 2028429 h 202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319" h="2028429">
                <a:moveTo>
                  <a:pt x="0" y="0"/>
                </a:moveTo>
                <a:lnTo>
                  <a:pt x="2211320" y="0"/>
                </a:lnTo>
                <a:lnTo>
                  <a:pt x="2211320" y="2028429"/>
                </a:lnTo>
                <a:lnTo>
                  <a:pt x="0" y="2028429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91" name="テキスト ボックス 1090">
            <a:extLst>
              <a:ext uri="{FF2B5EF4-FFF2-40B4-BE49-F238E27FC236}">
                <a16:creationId xmlns:a16="http://schemas.microsoft.com/office/drawing/2014/main" id="{B8C454D6-0AFF-B07E-E9C7-EF41DE49A94C}"/>
              </a:ext>
            </a:extLst>
          </p:cNvPr>
          <p:cNvSpPr txBox="1"/>
          <p:nvPr/>
        </p:nvSpPr>
        <p:spPr>
          <a:xfrm>
            <a:off x="5274487" y="7479079"/>
            <a:ext cx="71686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Cloud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Run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92" name="テキスト ボックス 1091">
            <a:extLst>
              <a:ext uri="{FF2B5EF4-FFF2-40B4-BE49-F238E27FC236}">
                <a16:creationId xmlns:a16="http://schemas.microsoft.com/office/drawing/2014/main" id="{E0BBAACC-B906-B62F-1686-7B02DE9D3F7D}"/>
              </a:ext>
            </a:extLst>
          </p:cNvPr>
          <p:cNvSpPr txBox="1"/>
          <p:nvPr/>
        </p:nvSpPr>
        <p:spPr>
          <a:xfrm>
            <a:off x="6224324" y="7479079"/>
            <a:ext cx="115929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Google</a:t>
            </a:r>
            <a:r>
              <a:rPr lang="ja-JP" altLang="en-US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 </a:t>
            </a:r>
            <a:r>
              <a:rPr lang="en-US" altLang="ja-JP" sz="825" b="1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Kubernetes</a:t>
            </a:r>
          </a:p>
          <a:p>
            <a:pPr algn="ctr"/>
            <a:r>
              <a:rPr lang="en-US" altLang="ja-JP" sz="825" b="1" spc="0" baseline="0" dirty="0">
                <a:ln/>
                <a:solidFill>
                  <a:srgbClr val="999999"/>
                </a:solidFill>
                <a:latin typeface="Helvetica"/>
                <a:cs typeface="Helvetica"/>
                <a:sym typeface="Helvetica"/>
                <a:rtl val="0"/>
              </a:rPr>
              <a:t>Engine</a:t>
            </a:r>
            <a:endParaRPr lang="ja-JP" altLang="en-US" sz="825" b="1" spc="0" baseline="0" dirty="0">
              <a:ln/>
              <a:solidFill>
                <a:srgbClr val="999999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  <p:sp>
        <p:nvSpPr>
          <p:cNvPr id="1093" name="フリーフォーム: 図形 1092">
            <a:extLst>
              <a:ext uri="{FF2B5EF4-FFF2-40B4-BE49-F238E27FC236}">
                <a16:creationId xmlns:a16="http://schemas.microsoft.com/office/drawing/2014/main" id="{42DCEF39-1113-3D4B-A1CB-6C5A0F3E362E}"/>
              </a:ext>
            </a:extLst>
          </p:cNvPr>
          <p:cNvSpPr/>
          <p:nvPr/>
        </p:nvSpPr>
        <p:spPr>
          <a:xfrm>
            <a:off x="5103946" y="6848117"/>
            <a:ext cx="2211319" cy="1117455"/>
          </a:xfrm>
          <a:custGeom>
            <a:avLst/>
            <a:gdLst>
              <a:gd name="connsiteX0" fmla="*/ 0 w 2211319"/>
              <a:gd name="connsiteY0" fmla="*/ 0 h 1117455"/>
              <a:gd name="connsiteX1" fmla="*/ 2211320 w 2211319"/>
              <a:gd name="connsiteY1" fmla="*/ 0 h 1117455"/>
              <a:gd name="connsiteX2" fmla="*/ 2211320 w 2211319"/>
              <a:gd name="connsiteY2" fmla="*/ 1117455 h 1117455"/>
              <a:gd name="connsiteX3" fmla="*/ 0 w 2211319"/>
              <a:gd name="connsiteY3" fmla="*/ 1117455 h 111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319" h="1117455">
                <a:moveTo>
                  <a:pt x="0" y="0"/>
                </a:moveTo>
                <a:lnTo>
                  <a:pt x="2211320" y="0"/>
                </a:lnTo>
                <a:lnTo>
                  <a:pt x="2211320" y="1117455"/>
                </a:lnTo>
                <a:lnTo>
                  <a:pt x="0" y="1117455"/>
                </a:lnTo>
                <a:close/>
              </a:path>
            </a:pathLst>
          </a:custGeom>
          <a:noFill/>
          <a:ln w="1241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94" name="Google Shape;286;p25">
            <a:extLst>
              <a:ext uri="{FF2B5EF4-FFF2-40B4-BE49-F238E27FC236}">
                <a16:creationId xmlns:a16="http://schemas.microsoft.com/office/drawing/2014/main" id="{683E9543-5323-19F9-8B32-60107A0383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027" y="3580265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285;p25">
            <a:extLst>
              <a:ext uri="{FF2B5EF4-FFF2-40B4-BE49-F238E27FC236}">
                <a16:creationId xmlns:a16="http://schemas.microsoft.com/office/drawing/2014/main" id="{7D26B585-56A1-0E26-C680-7018403B361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1158" y="3580265"/>
            <a:ext cx="424550" cy="4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366;p27">
            <a:extLst>
              <a:ext uri="{FF2B5EF4-FFF2-40B4-BE49-F238E27FC236}">
                <a16:creationId xmlns:a16="http://schemas.microsoft.com/office/drawing/2014/main" id="{828CF3FA-9A19-313C-E427-D19DBE95A84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2883" y="4812322"/>
            <a:ext cx="339062" cy="4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94;p23">
            <a:extLst>
              <a:ext uri="{FF2B5EF4-FFF2-40B4-BE49-F238E27FC236}">
                <a16:creationId xmlns:a16="http://schemas.microsoft.com/office/drawing/2014/main" id="{4901083C-D79F-C0C1-8A25-16FAD2F9535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5987" y="4853300"/>
            <a:ext cx="427275" cy="4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388;p28">
            <a:extLst>
              <a:ext uri="{FF2B5EF4-FFF2-40B4-BE49-F238E27FC236}">
                <a16:creationId xmlns:a16="http://schemas.microsoft.com/office/drawing/2014/main" id="{262C82AB-1A6A-4EFE-4B2C-E9811B2558B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8027" y="5889145"/>
            <a:ext cx="424738" cy="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284;p25">
            <a:extLst>
              <a:ext uri="{FF2B5EF4-FFF2-40B4-BE49-F238E27FC236}">
                <a16:creationId xmlns:a16="http://schemas.microsoft.com/office/drawing/2014/main" id="{25D9597A-1893-A16B-80CD-F25EE88EC32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5659" y="5872781"/>
            <a:ext cx="372425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93;p23">
            <a:extLst>
              <a:ext uri="{FF2B5EF4-FFF2-40B4-BE49-F238E27FC236}">
                <a16:creationId xmlns:a16="http://schemas.microsoft.com/office/drawing/2014/main" id="{44894E1E-7CA1-0701-BCB2-618C153975A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93484" y="7016655"/>
            <a:ext cx="394775" cy="41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92;p23">
            <a:extLst>
              <a:ext uri="{FF2B5EF4-FFF2-40B4-BE49-F238E27FC236}">
                <a16:creationId xmlns:a16="http://schemas.microsoft.com/office/drawing/2014/main" id="{41F9D628-4DEE-0FB1-D947-95768D53BFD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46683" y="7035956"/>
            <a:ext cx="427300" cy="48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247;p24">
            <a:extLst>
              <a:ext uri="{FF2B5EF4-FFF2-40B4-BE49-F238E27FC236}">
                <a16:creationId xmlns:a16="http://schemas.microsoft.com/office/drawing/2014/main" id="{6CCD72F2-738C-ACFF-B6B2-0B3CA6DA18F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50257" y="5160878"/>
            <a:ext cx="369475" cy="369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050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82E1D-8535-E4D0-1D5D-1C3D8595E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1236C26-8319-7BC0-C59C-AFA599C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6-2-18-1.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データ共有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複数組織データ分離格納方法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D4252A3B-2A2F-D1CC-19E1-7F1343824A9A}"/>
              </a:ext>
            </a:extLst>
          </p:cNvPr>
          <p:cNvSpPr/>
          <p:nvPr/>
        </p:nvSpPr>
        <p:spPr>
          <a:xfrm>
            <a:off x="2380456" y="2105025"/>
            <a:ext cx="13239750" cy="5915025"/>
          </a:xfrm>
          <a:custGeom>
            <a:avLst/>
            <a:gdLst>
              <a:gd name="connsiteX0" fmla="*/ 0 w 13239750"/>
              <a:gd name="connsiteY0" fmla="*/ 0 h 5915025"/>
              <a:gd name="connsiteX1" fmla="*/ 13239750 w 13239750"/>
              <a:gd name="connsiteY1" fmla="*/ 0 h 5915025"/>
              <a:gd name="connsiteX2" fmla="*/ 13239750 w 13239750"/>
              <a:gd name="connsiteY2" fmla="*/ 5915025 h 5915025"/>
              <a:gd name="connsiteX3" fmla="*/ 0 w 13239750"/>
              <a:gd name="connsiteY3" fmla="*/ 5915025 h 591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9750" h="5915025">
                <a:moveTo>
                  <a:pt x="0" y="0"/>
                </a:moveTo>
                <a:lnTo>
                  <a:pt x="13239750" y="0"/>
                </a:lnTo>
                <a:lnTo>
                  <a:pt x="13239750" y="5915025"/>
                </a:lnTo>
                <a:lnTo>
                  <a:pt x="0" y="591502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0D2E2D6E-57DF-6D4A-8E93-50E2848E81E4}"/>
              </a:ext>
            </a:extLst>
          </p:cNvPr>
          <p:cNvSpPr/>
          <p:nvPr/>
        </p:nvSpPr>
        <p:spPr>
          <a:xfrm>
            <a:off x="2380456" y="2667000"/>
            <a:ext cx="8667750" cy="5248275"/>
          </a:xfrm>
          <a:custGeom>
            <a:avLst/>
            <a:gdLst>
              <a:gd name="connsiteX0" fmla="*/ 0 w 8667750"/>
              <a:gd name="connsiteY0" fmla="*/ 0 h 5248275"/>
              <a:gd name="connsiteX1" fmla="*/ 8667750 w 8667750"/>
              <a:gd name="connsiteY1" fmla="*/ 0 h 5248275"/>
              <a:gd name="connsiteX2" fmla="*/ 8667750 w 8667750"/>
              <a:gd name="connsiteY2" fmla="*/ 5248275 h 5248275"/>
              <a:gd name="connsiteX3" fmla="*/ 0 w 8667750"/>
              <a:gd name="connsiteY3" fmla="*/ 5248275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7750" h="5248275">
                <a:moveTo>
                  <a:pt x="0" y="0"/>
                </a:moveTo>
                <a:lnTo>
                  <a:pt x="8667750" y="0"/>
                </a:lnTo>
                <a:lnTo>
                  <a:pt x="8667750" y="5248275"/>
                </a:lnTo>
                <a:lnTo>
                  <a:pt x="0" y="52482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9F5D33B-C823-5D48-7820-C5E38F64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943" y="2100262"/>
            <a:ext cx="1619250" cy="1619250"/>
          </a:xfrm>
          <a:custGeom>
            <a:avLst/>
            <a:gdLst>
              <a:gd name="connsiteX0" fmla="*/ 0 w 1619250"/>
              <a:gd name="connsiteY0" fmla="*/ 0 h 1619250"/>
              <a:gd name="connsiteX1" fmla="*/ 1619250 w 1619250"/>
              <a:gd name="connsiteY1" fmla="*/ 0 h 1619250"/>
              <a:gd name="connsiteX2" fmla="*/ 1619250 w 1619250"/>
              <a:gd name="connsiteY2" fmla="*/ 1619250 h 1619250"/>
              <a:gd name="connsiteX3" fmla="*/ 0 w 1619250"/>
              <a:gd name="connsiteY3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6ECA2885-5346-2700-1686-37FE4CB49633}"/>
              </a:ext>
            </a:extLst>
          </p:cNvPr>
          <p:cNvSpPr/>
          <p:nvPr/>
        </p:nvSpPr>
        <p:spPr>
          <a:xfrm>
            <a:off x="4571206" y="4105275"/>
            <a:ext cx="3238500" cy="3048000"/>
          </a:xfrm>
          <a:custGeom>
            <a:avLst/>
            <a:gdLst>
              <a:gd name="connsiteX0" fmla="*/ 0 w 3238500"/>
              <a:gd name="connsiteY0" fmla="*/ 0 h 3048000"/>
              <a:gd name="connsiteX1" fmla="*/ 3238500 w 3238500"/>
              <a:gd name="connsiteY1" fmla="*/ 0 h 3048000"/>
              <a:gd name="connsiteX2" fmla="*/ 3238500 w 3238500"/>
              <a:gd name="connsiteY2" fmla="*/ 3048000 h 3048000"/>
              <a:gd name="connsiteX3" fmla="*/ 0 w 32385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048000">
                <a:moveTo>
                  <a:pt x="0" y="0"/>
                </a:moveTo>
                <a:lnTo>
                  <a:pt x="3238500" y="0"/>
                </a:lnTo>
                <a:lnTo>
                  <a:pt x="3238500" y="3048000"/>
                </a:lnTo>
                <a:lnTo>
                  <a:pt x="0" y="3048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3" name="グラフィックス 4">
            <a:extLst>
              <a:ext uri="{FF2B5EF4-FFF2-40B4-BE49-F238E27FC236}">
                <a16:creationId xmlns:a16="http://schemas.microsoft.com/office/drawing/2014/main" id="{75E8D64E-39E0-5EB9-7EA6-68C7EF4C031A}"/>
              </a:ext>
            </a:extLst>
          </p:cNvPr>
          <p:cNvGrpSpPr/>
          <p:nvPr/>
        </p:nvGrpSpPr>
        <p:grpSpPr>
          <a:xfrm>
            <a:off x="4280693" y="3814762"/>
            <a:ext cx="633412" cy="633412"/>
            <a:chOff x="4280693" y="3814762"/>
            <a:chExt cx="633412" cy="633412"/>
          </a:xfrm>
          <a:solidFill>
            <a:srgbClr val="F6F6F6"/>
          </a:solidFill>
        </p:grpSpPr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1FAABD6C-7840-2B75-9920-8A411CD6269B}"/>
                </a:ext>
              </a:extLst>
            </p:cNvPr>
            <p:cNvSpPr/>
            <p:nvPr/>
          </p:nvSpPr>
          <p:spPr>
            <a:xfrm>
              <a:off x="4285456" y="3819525"/>
              <a:ext cx="628650" cy="628650"/>
            </a:xfrm>
            <a:custGeom>
              <a:avLst/>
              <a:gdLst>
                <a:gd name="connsiteX0" fmla="*/ 0 w 628650"/>
                <a:gd name="connsiteY0" fmla="*/ 0 h 628650"/>
                <a:gd name="connsiteX1" fmla="*/ 628650 w 628650"/>
                <a:gd name="connsiteY1" fmla="*/ 0 h 628650"/>
                <a:gd name="connsiteX2" fmla="*/ 628650 w 628650"/>
                <a:gd name="connsiteY2" fmla="*/ 628650 h 628650"/>
                <a:gd name="connsiteX3" fmla="*/ 0 w 628650"/>
                <a:gd name="connsiteY3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628650">
                  <a:moveTo>
                    <a:pt x="0" y="0"/>
                  </a:moveTo>
                  <a:lnTo>
                    <a:pt x="628650" y="0"/>
                  </a:lnTo>
                  <a:lnTo>
                    <a:pt x="628650" y="628650"/>
                  </a:lnTo>
                  <a:lnTo>
                    <a:pt x="0" y="628650"/>
                  </a:lnTo>
                  <a:close/>
                </a:path>
              </a:pathLst>
            </a:custGeom>
            <a:solidFill>
              <a:srgbClr val="F6F6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5" name="グラフィックス 4">
              <a:extLst>
                <a:ext uri="{FF2B5EF4-FFF2-40B4-BE49-F238E27FC236}">
                  <a16:creationId xmlns:a16="http://schemas.microsoft.com/office/drawing/2014/main" id="{7A80895F-3D17-8E1C-D554-ADDA03F4D704}"/>
                </a:ext>
              </a:extLst>
            </p:cNvPr>
            <p:cNvGrpSpPr/>
            <p:nvPr/>
          </p:nvGrpSpPr>
          <p:grpSpPr>
            <a:xfrm>
              <a:off x="4280693" y="3814762"/>
              <a:ext cx="628651" cy="628651"/>
              <a:chOff x="4280693" y="3814762"/>
              <a:chExt cx="628651" cy="628651"/>
            </a:xfrm>
          </p:grpSpPr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A10DF87B-1C0C-24BB-5E63-E61BCF48E985}"/>
                  </a:ext>
                </a:extLst>
              </p:cNvPr>
              <p:cNvSpPr/>
              <p:nvPr/>
            </p:nvSpPr>
            <p:spPr>
              <a:xfrm>
                <a:off x="4429361" y="4092297"/>
                <a:ext cx="53746" cy="137353"/>
              </a:xfrm>
              <a:custGeom>
                <a:avLst/>
                <a:gdLst>
                  <a:gd name="connsiteX0" fmla="*/ 212 w 53746"/>
                  <a:gd name="connsiteY0" fmla="*/ 205 h 137353"/>
                  <a:gd name="connsiteX1" fmla="*/ 212 w 53746"/>
                  <a:gd name="connsiteY1" fmla="*/ 82868 h 137353"/>
                  <a:gd name="connsiteX2" fmla="*/ 53959 w 53746"/>
                  <a:gd name="connsiteY2" fmla="*/ 137558 h 137353"/>
                  <a:gd name="connsiteX3" fmla="*/ 53959 w 53746"/>
                  <a:gd name="connsiteY3" fmla="*/ 205 h 13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746" h="137353">
                    <a:moveTo>
                      <a:pt x="212" y="205"/>
                    </a:moveTo>
                    <a:lnTo>
                      <a:pt x="212" y="82868"/>
                    </a:lnTo>
                    <a:cubicBezTo>
                      <a:pt x="13242" y="105329"/>
                      <a:pt x="31728" y="124140"/>
                      <a:pt x="53959" y="137558"/>
                    </a:cubicBezTo>
                    <a:lnTo>
                      <a:pt x="53959" y="205"/>
                    </a:lnTo>
                    <a:close/>
                  </a:path>
                </a:pathLst>
              </a:custGeom>
              <a:solidFill>
                <a:srgbClr val="AECBFA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BE849762-5F9D-2DF7-0E57-479B0627ED8E}"/>
                  </a:ext>
                </a:extLst>
              </p:cNvPr>
              <p:cNvSpPr/>
              <p:nvPr/>
            </p:nvSpPr>
            <p:spPr>
              <a:xfrm>
                <a:off x="4528683" y="4016234"/>
                <a:ext cx="66319" cy="239053"/>
              </a:xfrm>
              <a:custGeom>
                <a:avLst/>
                <a:gdLst>
                  <a:gd name="connsiteX0" fmla="*/ 220 w 66319"/>
                  <a:gd name="connsiteY0" fmla="*/ 203 h 239053"/>
                  <a:gd name="connsiteX1" fmla="*/ 220 w 66319"/>
                  <a:gd name="connsiteY1" fmla="*/ 236878 h 239053"/>
                  <a:gd name="connsiteX2" fmla="*/ 35108 w 66319"/>
                  <a:gd name="connsiteY2" fmla="*/ 238764 h 239053"/>
                  <a:gd name="connsiteX3" fmla="*/ 66539 w 66319"/>
                  <a:gd name="connsiteY3" fmla="*/ 238764 h 239053"/>
                  <a:gd name="connsiteX4" fmla="*/ 66539 w 66319"/>
                  <a:gd name="connsiteY4" fmla="*/ 203 h 23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19" h="239053">
                    <a:moveTo>
                      <a:pt x="220" y="203"/>
                    </a:moveTo>
                    <a:lnTo>
                      <a:pt x="220" y="236878"/>
                    </a:lnTo>
                    <a:cubicBezTo>
                      <a:pt x="11788" y="238355"/>
                      <a:pt x="23448" y="238987"/>
                      <a:pt x="35108" y="238764"/>
                    </a:cubicBezTo>
                    <a:cubicBezTo>
                      <a:pt x="45575" y="239421"/>
                      <a:pt x="56073" y="239421"/>
                      <a:pt x="66539" y="238764"/>
                    </a:cubicBezTo>
                    <a:lnTo>
                      <a:pt x="66539" y="203"/>
                    </a:lnTo>
                    <a:close/>
                  </a:path>
                </a:pathLst>
              </a:custGeom>
              <a:solidFill>
                <a:srgbClr val="669DF6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FDD448CE-78D8-3BFC-122C-827A3FA7E075}"/>
                  </a:ext>
                </a:extLst>
              </p:cNvPr>
              <p:cNvSpPr/>
              <p:nvPr/>
            </p:nvSpPr>
            <p:spPr>
              <a:xfrm>
                <a:off x="4646549" y="4124671"/>
                <a:ext cx="53432" cy="103407"/>
              </a:xfrm>
              <a:custGeom>
                <a:avLst/>
                <a:gdLst>
                  <a:gd name="connsiteX0" fmla="*/ 228 w 53432"/>
                  <a:gd name="connsiteY0" fmla="*/ 206 h 103407"/>
                  <a:gd name="connsiteX1" fmla="*/ 228 w 53432"/>
                  <a:gd name="connsiteY1" fmla="*/ 103614 h 103407"/>
                  <a:gd name="connsiteX2" fmla="*/ 53661 w 53432"/>
                  <a:gd name="connsiteY2" fmla="*/ 46409 h 103407"/>
                  <a:gd name="connsiteX3" fmla="*/ 53661 w 53432"/>
                  <a:gd name="connsiteY3" fmla="*/ 206 h 10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32" h="103407">
                    <a:moveTo>
                      <a:pt x="228" y="206"/>
                    </a:moveTo>
                    <a:lnTo>
                      <a:pt x="228" y="103614"/>
                    </a:lnTo>
                    <a:cubicBezTo>
                      <a:pt x="22579" y="89357"/>
                      <a:pt x="40960" y="69678"/>
                      <a:pt x="53661" y="46409"/>
                    </a:cubicBezTo>
                    <a:lnTo>
                      <a:pt x="53661" y="206"/>
                    </a:lnTo>
                    <a:close/>
                  </a:path>
                </a:pathLst>
              </a:custGeom>
              <a:solidFill>
                <a:srgbClr val="AECBFA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3E05DD7F-FDCA-8EEF-A253-3B465C77DBC3}"/>
                  </a:ext>
                </a:extLst>
              </p:cNvPr>
              <p:cNvSpPr/>
              <p:nvPr/>
            </p:nvSpPr>
            <p:spPr>
              <a:xfrm>
                <a:off x="4726821" y="4260890"/>
                <a:ext cx="182523" cy="182523"/>
              </a:xfrm>
              <a:custGeom>
                <a:avLst/>
                <a:gdLst>
                  <a:gd name="connsiteX0" fmla="*/ 48833 w 182523"/>
                  <a:gd name="connsiteY0" fmla="*/ 4181 h 182523"/>
                  <a:gd name="connsiteX1" fmla="*/ 4201 w 182523"/>
                  <a:gd name="connsiteY1" fmla="*/ 48813 h 182523"/>
                  <a:gd name="connsiteX2" fmla="*/ 4010 w 182523"/>
                  <a:gd name="connsiteY2" fmla="*/ 67480 h 182523"/>
                  <a:gd name="connsiteX3" fmla="*/ 4201 w 182523"/>
                  <a:gd name="connsiteY3" fmla="*/ 67672 h 182523"/>
                  <a:gd name="connsiteX4" fmla="*/ 115467 w 182523"/>
                  <a:gd name="connsiteY4" fmla="*/ 178937 h 182523"/>
                  <a:gd name="connsiteX5" fmla="*/ 134011 w 182523"/>
                  <a:gd name="connsiteY5" fmla="*/ 178937 h 182523"/>
                  <a:gd name="connsiteX6" fmla="*/ 178957 w 182523"/>
                  <a:gd name="connsiteY6" fmla="*/ 133991 h 182523"/>
                  <a:gd name="connsiteX7" fmla="*/ 178957 w 182523"/>
                  <a:gd name="connsiteY7" fmla="*/ 115447 h 182523"/>
                  <a:gd name="connsiteX8" fmla="*/ 67692 w 182523"/>
                  <a:gd name="connsiteY8" fmla="*/ 4181 h 182523"/>
                  <a:gd name="connsiteX9" fmla="*/ 49025 w 182523"/>
                  <a:gd name="connsiteY9" fmla="*/ 3990 h 182523"/>
                  <a:gd name="connsiteX10" fmla="*/ 48833 w 182523"/>
                  <a:gd name="connsiteY10" fmla="*/ 4181 h 18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523" h="182523">
                    <a:moveTo>
                      <a:pt x="48833" y="4181"/>
                    </a:moveTo>
                    <a:lnTo>
                      <a:pt x="4201" y="48813"/>
                    </a:lnTo>
                    <a:cubicBezTo>
                      <a:pt x="-1007" y="53915"/>
                      <a:pt x="-1092" y="62275"/>
                      <a:pt x="4010" y="67480"/>
                    </a:cubicBezTo>
                    <a:cubicBezTo>
                      <a:pt x="4073" y="67546"/>
                      <a:pt x="4139" y="67609"/>
                      <a:pt x="4201" y="67672"/>
                    </a:cubicBezTo>
                    <a:lnTo>
                      <a:pt x="115467" y="178937"/>
                    </a:lnTo>
                    <a:cubicBezTo>
                      <a:pt x="120609" y="184010"/>
                      <a:pt x="128869" y="184010"/>
                      <a:pt x="134011" y="178937"/>
                    </a:cubicBezTo>
                    <a:lnTo>
                      <a:pt x="178957" y="133991"/>
                    </a:lnTo>
                    <a:cubicBezTo>
                      <a:pt x="184030" y="128849"/>
                      <a:pt x="184030" y="120589"/>
                      <a:pt x="178957" y="115447"/>
                    </a:cubicBezTo>
                    <a:lnTo>
                      <a:pt x="67692" y="4181"/>
                    </a:lnTo>
                    <a:cubicBezTo>
                      <a:pt x="62591" y="-1027"/>
                      <a:pt x="54230" y="-1112"/>
                      <a:pt x="49025" y="3990"/>
                    </a:cubicBezTo>
                    <a:cubicBezTo>
                      <a:pt x="48959" y="4053"/>
                      <a:pt x="48896" y="4119"/>
                      <a:pt x="48833" y="4181"/>
                    </a:cubicBezTo>
                  </a:path>
                </a:pathLst>
              </a:custGeom>
              <a:solidFill>
                <a:srgbClr val="4285F4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AA7F30F5-22E8-7641-BC7C-46C8E077C003}"/>
                  </a:ext>
                </a:extLst>
              </p:cNvPr>
              <p:cNvSpPr/>
              <p:nvPr/>
            </p:nvSpPr>
            <p:spPr>
              <a:xfrm>
                <a:off x="4280693" y="3814762"/>
                <a:ext cx="565756" cy="565756"/>
              </a:xfrm>
              <a:custGeom>
                <a:avLst/>
                <a:gdLst>
                  <a:gd name="connsiteX0" fmla="*/ 283099 w 565756"/>
                  <a:gd name="connsiteY0" fmla="*/ 200 h 565756"/>
                  <a:gd name="connsiteX1" fmla="*/ 220 w 565756"/>
                  <a:gd name="connsiteY1" fmla="*/ 283079 h 565756"/>
                  <a:gd name="connsiteX2" fmla="*/ 283099 w 565756"/>
                  <a:gd name="connsiteY2" fmla="*/ 565957 h 565756"/>
                  <a:gd name="connsiteX3" fmla="*/ 565977 w 565756"/>
                  <a:gd name="connsiteY3" fmla="*/ 283079 h 565756"/>
                  <a:gd name="connsiteX4" fmla="*/ 283099 w 565756"/>
                  <a:gd name="connsiteY4" fmla="*/ 200 h 565756"/>
                  <a:gd name="connsiteX5" fmla="*/ 283099 w 565756"/>
                  <a:gd name="connsiteY5" fmla="*/ 493351 h 565756"/>
                  <a:gd name="connsiteX6" fmla="*/ 73250 w 565756"/>
                  <a:gd name="connsiteY6" fmla="*/ 283283 h 565756"/>
                  <a:gd name="connsiteX7" fmla="*/ 283319 w 565756"/>
                  <a:gd name="connsiteY7" fmla="*/ 73434 h 565756"/>
                  <a:gd name="connsiteX8" fmla="*/ 493375 w 565756"/>
                  <a:gd name="connsiteY8" fmla="*/ 283297 h 565756"/>
                  <a:gd name="connsiteX9" fmla="*/ 431893 w 565756"/>
                  <a:gd name="connsiteY9" fmla="*/ 431841 h 565756"/>
                  <a:gd name="connsiteX10" fmla="*/ 283099 w 565756"/>
                  <a:gd name="connsiteY10" fmla="*/ 493351 h 56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756" h="565756">
                    <a:moveTo>
                      <a:pt x="283099" y="200"/>
                    </a:moveTo>
                    <a:cubicBezTo>
                      <a:pt x="126869" y="200"/>
                      <a:pt x="220" y="126849"/>
                      <a:pt x="220" y="283079"/>
                    </a:cubicBezTo>
                    <a:cubicBezTo>
                      <a:pt x="220" y="439309"/>
                      <a:pt x="126869" y="565957"/>
                      <a:pt x="283099" y="565957"/>
                    </a:cubicBezTo>
                    <a:cubicBezTo>
                      <a:pt x="439329" y="565957"/>
                      <a:pt x="565977" y="439309"/>
                      <a:pt x="565977" y="283079"/>
                    </a:cubicBezTo>
                    <a:cubicBezTo>
                      <a:pt x="565977" y="126849"/>
                      <a:pt x="439329" y="200"/>
                      <a:pt x="283099" y="200"/>
                    </a:cubicBezTo>
                    <a:moveTo>
                      <a:pt x="283099" y="493351"/>
                    </a:moveTo>
                    <a:cubicBezTo>
                      <a:pt x="167142" y="493292"/>
                      <a:pt x="73189" y="399241"/>
                      <a:pt x="73250" y="283283"/>
                    </a:cubicBezTo>
                    <a:cubicBezTo>
                      <a:pt x="73311" y="167326"/>
                      <a:pt x="167362" y="73374"/>
                      <a:pt x="283319" y="73434"/>
                    </a:cubicBezTo>
                    <a:cubicBezTo>
                      <a:pt x="399277" y="73381"/>
                      <a:pt x="493321" y="167340"/>
                      <a:pt x="493375" y="283297"/>
                    </a:cubicBezTo>
                    <a:cubicBezTo>
                      <a:pt x="493400" y="339007"/>
                      <a:pt x="471282" y="392442"/>
                      <a:pt x="431893" y="431841"/>
                    </a:cubicBezTo>
                    <a:cubicBezTo>
                      <a:pt x="392440" y="471303"/>
                      <a:pt x="338901" y="493436"/>
                      <a:pt x="283099" y="493351"/>
                    </a:cubicBezTo>
                  </a:path>
                </a:pathLst>
              </a:custGeom>
              <a:solidFill>
                <a:srgbClr val="669DF6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CA43B340-E762-D294-6249-725C85C5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93" y="4010025"/>
            <a:ext cx="819150" cy="216693"/>
          </a:xfrm>
          <a:custGeom>
            <a:avLst/>
            <a:gdLst>
              <a:gd name="connsiteX0" fmla="*/ -1 w 819150"/>
              <a:gd name="connsiteY0" fmla="*/ -1 h 216693"/>
              <a:gd name="connsiteX1" fmla="*/ 819150 w 819150"/>
              <a:gd name="connsiteY1" fmla="*/ -1 h 216693"/>
              <a:gd name="connsiteX2" fmla="*/ 819150 w 819150"/>
              <a:gd name="connsiteY2" fmla="*/ 216693 h 216693"/>
              <a:gd name="connsiteX3" fmla="*/ -1 w 819150"/>
              <a:gd name="connsiteY3" fmla="*/ 216693 h 21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" h="216693">
                <a:moveTo>
                  <a:pt x="-1" y="-1"/>
                </a:moveTo>
                <a:lnTo>
                  <a:pt x="819150" y="-1"/>
                </a:lnTo>
                <a:lnTo>
                  <a:pt x="819150" y="216693"/>
                </a:lnTo>
                <a:lnTo>
                  <a:pt x="-1" y="216693"/>
                </a:lnTo>
                <a:close/>
              </a:path>
            </a:pathLst>
          </a:custGeom>
        </p:spPr>
      </p:pic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3F44E4A2-C7F2-29BE-B5CE-35064C55E01E}"/>
              </a:ext>
            </a:extLst>
          </p:cNvPr>
          <p:cNvSpPr/>
          <p:nvPr/>
        </p:nvSpPr>
        <p:spPr>
          <a:xfrm>
            <a:off x="7484427" y="5391150"/>
            <a:ext cx="1749075" cy="9525"/>
          </a:xfrm>
          <a:custGeom>
            <a:avLst/>
            <a:gdLst>
              <a:gd name="connsiteX0" fmla="*/ 0 w 1749075"/>
              <a:gd name="connsiteY0" fmla="*/ 0 h 9525"/>
              <a:gd name="connsiteX1" fmla="*/ 1749076 w 17490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9075" h="9525">
                <a:moveTo>
                  <a:pt x="0" y="0"/>
                </a:moveTo>
                <a:lnTo>
                  <a:pt x="17490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3E806A89-AC1A-5A2B-C03C-6CC27009E01C}"/>
              </a:ext>
            </a:extLst>
          </p:cNvPr>
          <p:cNvSpPr/>
          <p:nvPr/>
        </p:nvSpPr>
        <p:spPr>
          <a:xfrm>
            <a:off x="9216834" y="53578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EC3432A-E8B9-29F1-A671-BEA537158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917" y="5019675"/>
            <a:ext cx="644747" cy="733425"/>
          </a:xfrm>
          <a:custGeom>
            <a:avLst/>
            <a:gdLst>
              <a:gd name="connsiteX0" fmla="*/ 0 w 644747"/>
              <a:gd name="connsiteY0" fmla="*/ 0 h 733425"/>
              <a:gd name="connsiteX1" fmla="*/ 644747 w 644747"/>
              <a:gd name="connsiteY1" fmla="*/ 0 h 733425"/>
              <a:gd name="connsiteX2" fmla="*/ 644747 w 644747"/>
              <a:gd name="connsiteY2" fmla="*/ 733425 h 733425"/>
              <a:gd name="connsiteX3" fmla="*/ 0 w 644747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747" h="733425">
                <a:moveTo>
                  <a:pt x="0" y="0"/>
                </a:moveTo>
                <a:lnTo>
                  <a:pt x="644747" y="0"/>
                </a:lnTo>
                <a:lnTo>
                  <a:pt x="644747" y="733425"/>
                </a:lnTo>
                <a:lnTo>
                  <a:pt x="0" y="733425"/>
                </a:lnTo>
                <a:close/>
              </a:path>
            </a:pathLst>
          </a:custGeom>
        </p:spPr>
      </p:pic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221424EC-4EFF-E915-49A5-7D9F6BDAF818}"/>
              </a:ext>
            </a:extLst>
          </p:cNvPr>
          <p:cNvSpPr/>
          <p:nvPr/>
        </p:nvSpPr>
        <p:spPr>
          <a:xfrm>
            <a:off x="5547042" y="5391150"/>
            <a:ext cx="1231963" cy="9525"/>
          </a:xfrm>
          <a:custGeom>
            <a:avLst/>
            <a:gdLst>
              <a:gd name="connsiteX0" fmla="*/ 0 w 1231963"/>
              <a:gd name="connsiteY0" fmla="*/ 0 h 9525"/>
              <a:gd name="connsiteX1" fmla="*/ 1231964 w 1231963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963" h="9525">
                <a:moveTo>
                  <a:pt x="0" y="0"/>
                </a:moveTo>
                <a:lnTo>
                  <a:pt x="1231964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F455BAF3-4DA1-C907-8120-6F337F54FDC9}"/>
              </a:ext>
            </a:extLst>
          </p:cNvPr>
          <p:cNvSpPr/>
          <p:nvPr/>
        </p:nvSpPr>
        <p:spPr>
          <a:xfrm>
            <a:off x="6762337" y="53578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423A21D-CC6F-FA29-F0C0-CE0533159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817" y="5053012"/>
            <a:ext cx="650462" cy="666750"/>
          </a:xfrm>
          <a:custGeom>
            <a:avLst/>
            <a:gdLst>
              <a:gd name="connsiteX0" fmla="*/ 0 w 650462"/>
              <a:gd name="connsiteY0" fmla="*/ 0 h 666750"/>
              <a:gd name="connsiteX1" fmla="*/ 650462 w 650462"/>
              <a:gd name="connsiteY1" fmla="*/ 0 h 666750"/>
              <a:gd name="connsiteX2" fmla="*/ 650462 w 650462"/>
              <a:gd name="connsiteY2" fmla="*/ 666750 h 666750"/>
              <a:gd name="connsiteX3" fmla="*/ 0 w 650462"/>
              <a:gd name="connsiteY3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62" h="666750">
                <a:moveTo>
                  <a:pt x="0" y="0"/>
                </a:moveTo>
                <a:lnTo>
                  <a:pt x="650462" y="0"/>
                </a:lnTo>
                <a:lnTo>
                  <a:pt x="650462" y="666750"/>
                </a:lnTo>
                <a:lnTo>
                  <a:pt x="0" y="666750"/>
                </a:lnTo>
                <a:close/>
              </a:path>
            </a:pathLst>
          </a:custGeom>
        </p:spPr>
      </p:pic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3A8898DA-0A19-3D82-61B5-539BFD74CB39}"/>
              </a:ext>
            </a:extLst>
          </p:cNvPr>
          <p:cNvSpPr/>
          <p:nvPr/>
        </p:nvSpPr>
        <p:spPr>
          <a:xfrm>
            <a:off x="8666956" y="4105275"/>
            <a:ext cx="1905000" cy="3048000"/>
          </a:xfrm>
          <a:custGeom>
            <a:avLst/>
            <a:gdLst>
              <a:gd name="connsiteX0" fmla="*/ 0 w 1905000"/>
              <a:gd name="connsiteY0" fmla="*/ 0 h 3048000"/>
              <a:gd name="connsiteX1" fmla="*/ 1905000 w 1905000"/>
              <a:gd name="connsiteY1" fmla="*/ 0 h 3048000"/>
              <a:gd name="connsiteX2" fmla="*/ 1905000 w 1905000"/>
              <a:gd name="connsiteY2" fmla="*/ 3048000 h 3048000"/>
              <a:gd name="connsiteX3" fmla="*/ 0 w 190500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3048000">
                <a:moveTo>
                  <a:pt x="0" y="0"/>
                </a:moveTo>
                <a:lnTo>
                  <a:pt x="1905000" y="0"/>
                </a:lnTo>
                <a:lnTo>
                  <a:pt x="1905000" y="3048000"/>
                </a:lnTo>
                <a:lnTo>
                  <a:pt x="0" y="3048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32" name="グラフィックス 4">
            <a:extLst>
              <a:ext uri="{FF2B5EF4-FFF2-40B4-BE49-F238E27FC236}">
                <a16:creationId xmlns:a16="http://schemas.microsoft.com/office/drawing/2014/main" id="{BB17C7BD-67D5-D027-FF09-18C7C18689B2}"/>
              </a:ext>
            </a:extLst>
          </p:cNvPr>
          <p:cNvGrpSpPr/>
          <p:nvPr/>
        </p:nvGrpSpPr>
        <p:grpSpPr>
          <a:xfrm>
            <a:off x="8347868" y="3816200"/>
            <a:ext cx="775143" cy="587673"/>
            <a:chOff x="8347868" y="3816200"/>
            <a:chExt cx="775143" cy="587673"/>
          </a:xfrm>
        </p:grpSpPr>
        <p:sp>
          <p:nvSpPr>
            <p:cNvPr id="33" name="フリーフォーム: 図形 32">
              <a:extLst>
                <a:ext uri="{FF2B5EF4-FFF2-40B4-BE49-F238E27FC236}">
                  <a16:creationId xmlns:a16="http://schemas.microsoft.com/office/drawing/2014/main" id="{C1718244-B77D-76BD-947F-CD53D149844D}"/>
                </a:ext>
              </a:extLst>
            </p:cNvPr>
            <p:cNvSpPr/>
            <p:nvPr/>
          </p:nvSpPr>
          <p:spPr>
            <a:xfrm>
              <a:off x="8347868" y="3835043"/>
              <a:ext cx="547453" cy="547453"/>
            </a:xfrm>
            <a:custGeom>
              <a:avLst/>
              <a:gdLst>
                <a:gd name="connsiteX0" fmla="*/ 274347 w 547453"/>
                <a:gd name="connsiteY0" fmla="*/ 58 h 547453"/>
                <a:gd name="connsiteX1" fmla="*/ 618 w 547453"/>
                <a:gd name="connsiteY1" fmla="*/ 273784 h 547453"/>
                <a:gd name="connsiteX2" fmla="*/ 274347 w 547453"/>
                <a:gd name="connsiteY2" fmla="*/ 547512 h 547453"/>
                <a:gd name="connsiteX3" fmla="*/ 548072 w 547453"/>
                <a:gd name="connsiteY3" fmla="*/ 273784 h 547453"/>
                <a:gd name="connsiteX4" fmla="*/ 274347 w 547453"/>
                <a:gd name="connsiteY4" fmla="*/ 58 h 547453"/>
                <a:gd name="connsiteX5" fmla="*/ 274347 w 547453"/>
                <a:gd name="connsiteY5" fmla="*/ 59178 h 547453"/>
                <a:gd name="connsiteX6" fmla="*/ 488951 w 547453"/>
                <a:gd name="connsiteY6" fmla="*/ 273784 h 547453"/>
                <a:gd name="connsiteX7" fmla="*/ 274347 w 547453"/>
                <a:gd name="connsiteY7" fmla="*/ 488391 h 547453"/>
                <a:gd name="connsiteX8" fmla="*/ 59739 w 547453"/>
                <a:gd name="connsiteY8" fmla="*/ 273784 h 547453"/>
                <a:gd name="connsiteX9" fmla="*/ 274347 w 547453"/>
                <a:gd name="connsiteY9" fmla="*/ 59178 h 54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453" h="547453">
                  <a:moveTo>
                    <a:pt x="274347" y="58"/>
                  </a:moveTo>
                  <a:cubicBezTo>
                    <a:pt x="123522" y="58"/>
                    <a:pt x="618" y="122958"/>
                    <a:pt x="618" y="273784"/>
                  </a:cubicBezTo>
                  <a:cubicBezTo>
                    <a:pt x="618" y="424608"/>
                    <a:pt x="123522" y="547512"/>
                    <a:pt x="274347" y="547512"/>
                  </a:cubicBezTo>
                  <a:cubicBezTo>
                    <a:pt x="425171" y="547512"/>
                    <a:pt x="548072" y="424608"/>
                    <a:pt x="548072" y="273784"/>
                  </a:cubicBezTo>
                  <a:cubicBezTo>
                    <a:pt x="548072" y="122958"/>
                    <a:pt x="425171" y="58"/>
                    <a:pt x="274347" y="58"/>
                  </a:cubicBezTo>
                  <a:close/>
                  <a:moveTo>
                    <a:pt x="274347" y="59178"/>
                  </a:moveTo>
                  <a:cubicBezTo>
                    <a:pt x="393221" y="59178"/>
                    <a:pt x="488951" y="154909"/>
                    <a:pt x="488951" y="273784"/>
                  </a:cubicBezTo>
                  <a:cubicBezTo>
                    <a:pt x="488951" y="392657"/>
                    <a:pt x="393221" y="488391"/>
                    <a:pt x="274347" y="488391"/>
                  </a:cubicBezTo>
                  <a:cubicBezTo>
                    <a:pt x="155473" y="488391"/>
                    <a:pt x="59739" y="392657"/>
                    <a:pt x="59739" y="273784"/>
                  </a:cubicBezTo>
                  <a:cubicBezTo>
                    <a:pt x="59739" y="154909"/>
                    <a:pt x="155473" y="59178"/>
                    <a:pt x="274347" y="59178"/>
                  </a:cubicBezTo>
                  <a:close/>
                </a:path>
              </a:pathLst>
            </a:custGeom>
            <a:solidFill>
              <a:srgbClr val="B5CBF9"/>
            </a:solidFill>
            <a:ln w="159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4" name="フリーフォーム: 図形 33">
              <a:extLst>
                <a:ext uri="{FF2B5EF4-FFF2-40B4-BE49-F238E27FC236}">
                  <a16:creationId xmlns:a16="http://schemas.microsoft.com/office/drawing/2014/main" id="{3B865CB9-539B-4565-FD37-1E306650F11A}"/>
                </a:ext>
              </a:extLst>
            </p:cNvPr>
            <p:cNvSpPr/>
            <p:nvPr/>
          </p:nvSpPr>
          <p:spPr>
            <a:xfrm>
              <a:off x="8460358" y="3962547"/>
              <a:ext cx="147030" cy="120889"/>
            </a:xfrm>
            <a:custGeom>
              <a:avLst/>
              <a:gdLst>
                <a:gd name="connsiteX0" fmla="*/ 56841 w 147030"/>
                <a:gd name="connsiteY0" fmla="*/ -173 h 120889"/>
                <a:gd name="connsiteX1" fmla="*/ 711 w 147030"/>
                <a:gd name="connsiteY1" fmla="*/ 55957 h 120889"/>
                <a:gd name="connsiteX2" fmla="*/ 56841 w 147030"/>
                <a:gd name="connsiteY2" fmla="*/ 112085 h 120889"/>
                <a:gd name="connsiteX3" fmla="*/ 93295 w 147030"/>
                <a:gd name="connsiteY3" fmla="*/ 98505 h 120889"/>
                <a:gd name="connsiteX4" fmla="*/ 131762 w 147030"/>
                <a:gd name="connsiteY4" fmla="*/ 120717 h 120889"/>
                <a:gd name="connsiteX5" fmla="*/ 147742 w 147030"/>
                <a:gd name="connsiteY5" fmla="*/ 93041 h 120889"/>
                <a:gd name="connsiteX6" fmla="*/ 110706 w 147030"/>
                <a:gd name="connsiteY6" fmla="*/ 71657 h 120889"/>
                <a:gd name="connsiteX7" fmla="*/ 112969 w 147030"/>
                <a:gd name="connsiteY7" fmla="*/ 55957 h 120889"/>
                <a:gd name="connsiteX8" fmla="*/ 56841 w 147030"/>
                <a:gd name="connsiteY8" fmla="*/ -173 h 120889"/>
                <a:gd name="connsiteX9" fmla="*/ 56841 w 147030"/>
                <a:gd name="connsiteY9" fmla="*/ 31783 h 120889"/>
                <a:gd name="connsiteX10" fmla="*/ 81013 w 147030"/>
                <a:gd name="connsiteY10" fmla="*/ 55957 h 120889"/>
                <a:gd name="connsiteX11" fmla="*/ 56841 w 147030"/>
                <a:gd name="connsiteY11" fmla="*/ 80128 h 120889"/>
                <a:gd name="connsiteX12" fmla="*/ 32668 w 147030"/>
                <a:gd name="connsiteY12" fmla="*/ 55957 h 120889"/>
                <a:gd name="connsiteX13" fmla="*/ 56841 w 147030"/>
                <a:gd name="connsiteY13" fmla="*/ 31783 h 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030" h="120889">
                  <a:moveTo>
                    <a:pt x="56841" y="-173"/>
                  </a:moveTo>
                  <a:cubicBezTo>
                    <a:pt x="26032" y="-173"/>
                    <a:pt x="711" y="25147"/>
                    <a:pt x="711" y="55957"/>
                  </a:cubicBezTo>
                  <a:cubicBezTo>
                    <a:pt x="711" y="86766"/>
                    <a:pt x="26032" y="112085"/>
                    <a:pt x="56841" y="112085"/>
                  </a:cubicBezTo>
                  <a:cubicBezTo>
                    <a:pt x="70708" y="112085"/>
                    <a:pt x="83461" y="106954"/>
                    <a:pt x="93295" y="98505"/>
                  </a:cubicBezTo>
                  <a:lnTo>
                    <a:pt x="131762" y="120717"/>
                  </a:lnTo>
                  <a:lnTo>
                    <a:pt x="147742" y="93041"/>
                  </a:lnTo>
                  <a:lnTo>
                    <a:pt x="110706" y="71657"/>
                  </a:lnTo>
                  <a:cubicBezTo>
                    <a:pt x="112176" y="66667"/>
                    <a:pt x="112969" y="61399"/>
                    <a:pt x="112969" y="55957"/>
                  </a:cubicBezTo>
                  <a:cubicBezTo>
                    <a:pt x="112969" y="25147"/>
                    <a:pt x="87651" y="-173"/>
                    <a:pt x="56841" y="-173"/>
                  </a:cubicBezTo>
                  <a:close/>
                  <a:moveTo>
                    <a:pt x="56841" y="31783"/>
                  </a:moveTo>
                  <a:cubicBezTo>
                    <a:pt x="70380" y="31783"/>
                    <a:pt x="81013" y="42418"/>
                    <a:pt x="81013" y="55957"/>
                  </a:cubicBezTo>
                  <a:cubicBezTo>
                    <a:pt x="81013" y="69496"/>
                    <a:pt x="70380" y="80128"/>
                    <a:pt x="56841" y="80128"/>
                  </a:cubicBezTo>
                  <a:cubicBezTo>
                    <a:pt x="43302" y="80128"/>
                    <a:pt x="32668" y="69496"/>
                    <a:pt x="32668" y="55957"/>
                  </a:cubicBezTo>
                  <a:cubicBezTo>
                    <a:pt x="32668" y="42418"/>
                    <a:pt x="43302" y="31783"/>
                    <a:pt x="56841" y="31783"/>
                  </a:cubicBezTo>
                  <a:close/>
                </a:path>
              </a:pathLst>
            </a:custGeom>
            <a:solidFill>
              <a:srgbClr val="769EF5"/>
            </a:solidFill>
            <a:ln w="1598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CB3BC1AE-11EF-4B41-21FC-001859552654}"/>
                </a:ext>
              </a:extLst>
            </p:cNvPr>
            <p:cNvSpPr/>
            <p:nvPr/>
          </p:nvSpPr>
          <p:spPr>
            <a:xfrm>
              <a:off x="8573509" y="3816200"/>
              <a:ext cx="549501" cy="587673"/>
            </a:xfrm>
            <a:custGeom>
              <a:avLst/>
              <a:gdLst>
                <a:gd name="connsiteX0" fmla="*/ 472441 w 549501"/>
                <a:gd name="connsiteY0" fmla="*/ -370 h 587673"/>
                <a:gd name="connsiteX1" fmla="*/ 396170 w 549501"/>
                <a:gd name="connsiteY1" fmla="*/ 75902 h 587673"/>
                <a:gd name="connsiteX2" fmla="*/ 397020 w 549501"/>
                <a:gd name="connsiteY2" fmla="*/ 87263 h 587673"/>
                <a:gd name="connsiteX3" fmla="*/ 166078 w 549501"/>
                <a:gd name="connsiteY3" fmla="*/ 217417 h 587673"/>
                <a:gd name="connsiteX4" fmla="*/ 100474 w 549501"/>
                <a:gd name="connsiteY4" fmla="*/ 193032 h 587673"/>
                <a:gd name="connsiteX5" fmla="*/ 1 w 549501"/>
                <a:gd name="connsiteY5" fmla="*/ 293506 h 587673"/>
                <a:gd name="connsiteX6" fmla="*/ 100474 w 549501"/>
                <a:gd name="connsiteY6" fmla="*/ 393980 h 587673"/>
                <a:gd name="connsiteX7" fmla="*/ 164593 w 549501"/>
                <a:gd name="connsiteY7" fmla="*/ 370790 h 587673"/>
                <a:gd name="connsiteX8" fmla="*/ 398449 w 549501"/>
                <a:gd name="connsiteY8" fmla="*/ 502455 h 587673"/>
                <a:gd name="connsiteX9" fmla="*/ 397857 w 549501"/>
                <a:gd name="connsiteY9" fmla="*/ 511481 h 587673"/>
                <a:gd name="connsiteX10" fmla="*/ 473680 w 549501"/>
                <a:gd name="connsiteY10" fmla="*/ 587303 h 587673"/>
                <a:gd name="connsiteX11" fmla="*/ 549503 w 549501"/>
                <a:gd name="connsiteY11" fmla="*/ 511481 h 587673"/>
                <a:gd name="connsiteX12" fmla="*/ 473680 w 549501"/>
                <a:gd name="connsiteY12" fmla="*/ 435658 h 587673"/>
                <a:gd name="connsiteX13" fmla="*/ 427827 w 549501"/>
                <a:gd name="connsiteY13" fmla="*/ 451150 h 587673"/>
                <a:gd name="connsiteX14" fmla="*/ 197001 w 549501"/>
                <a:gd name="connsiteY14" fmla="*/ 321192 h 587673"/>
                <a:gd name="connsiteX15" fmla="*/ 200948 w 549501"/>
                <a:gd name="connsiteY15" fmla="*/ 293506 h 587673"/>
                <a:gd name="connsiteX16" fmla="*/ 197534 w 549501"/>
                <a:gd name="connsiteY16" fmla="*/ 267554 h 587673"/>
                <a:gd name="connsiteX17" fmla="*/ 427874 w 549501"/>
                <a:gd name="connsiteY17" fmla="*/ 137739 h 587673"/>
                <a:gd name="connsiteX18" fmla="*/ 472441 w 549501"/>
                <a:gd name="connsiteY18" fmla="*/ 152173 h 587673"/>
                <a:gd name="connsiteX19" fmla="*/ 548712 w 549501"/>
                <a:gd name="connsiteY19" fmla="*/ 75902 h 587673"/>
                <a:gd name="connsiteX20" fmla="*/ 472441 w 549501"/>
                <a:gd name="connsiteY20" fmla="*/ -370 h 58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9501" h="587673">
                  <a:moveTo>
                    <a:pt x="472441" y="-370"/>
                  </a:moveTo>
                  <a:cubicBezTo>
                    <a:pt x="430317" y="-370"/>
                    <a:pt x="396170" y="33778"/>
                    <a:pt x="396170" y="75902"/>
                  </a:cubicBezTo>
                  <a:cubicBezTo>
                    <a:pt x="396170" y="79705"/>
                    <a:pt x="396454" y="83503"/>
                    <a:pt x="397020" y="87263"/>
                  </a:cubicBezTo>
                  <a:lnTo>
                    <a:pt x="166078" y="217417"/>
                  </a:lnTo>
                  <a:cubicBezTo>
                    <a:pt x="147839" y="201689"/>
                    <a:pt x="124558" y="193035"/>
                    <a:pt x="100474" y="193032"/>
                  </a:cubicBezTo>
                  <a:cubicBezTo>
                    <a:pt x="44984" y="193032"/>
                    <a:pt x="1" y="238016"/>
                    <a:pt x="1" y="293506"/>
                  </a:cubicBezTo>
                  <a:cubicBezTo>
                    <a:pt x="0" y="348995"/>
                    <a:pt x="44984" y="393979"/>
                    <a:pt x="100474" y="393980"/>
                  </a:cubicBezTo>
                  <a:cubicBezTo>
                    <a:pt x="123896" y="393960"/>
                    <a:pt x="146576" y="385758"/>
                    <a:pt x="164593" y="370790"/>
                  </a:cubicBezTo>
                  <a:lnTo>
                    <a:pt x="398449" y="502455"/>
                  </a:lnTo>
                  <a:cubicBezTo>
                    <a:pt x="398072" y="505448"/>
                    <a:pt x="397875" y="508462"/>
                    <a:pt x="397857" y="511481"/>
                  </a:cubicBezTo>
                  <a:cubicBezTo>
                    <a:pt x="397857" y="553355"/>
                    <a:pt x="431805" y="587303"/>
                    <a:pt x="473680" y="587303"/>
                  </a:cubicBezTo>
                  <a:cubicBezTo>
                    <a:pt x="515555" y="587303"/>
                    <a:pt x="549503" y="553360"/>
                    <a:pt x="549503" y="511481"/>
                  </a:cubicBezTo>
                  <a:cubicBezTo>
                    <a:pt x="549503" y="469605"/>
                    <a:pt x="515555" y="435658"/>
                    <a:pt x="473680" y="435658"/>
                  </a:cubicBezTo>
                  <a:cubicBezTo>
                    <a:pt x="457112" y="435674"/>
                    <a:pt x="441009" y="441116"/>
                    <a:pt x="427827" y="451150"/>
                  </a:cubicBezTo>
                  <a:lnTo>
                    <a:pt x="197001" y="321192"/>
                  </a:lnTo>
                  <a:cubicBezTo>
                    <a:pt x="199600" y="312192"/>
                    <a:pt x="200929" y="302873"/>
                    <a:pt x="200948" y="293506"/>
                  </a:cubicBezTo>
                  <a:cubicBezTo>
                    <a:pt x="200946" y="284743"/>
                    <a:pt x="199799" y="276019"/>
                    <a:pt x="197534" y="267554"/>
                  </a:cubicBezTo>
                  <a:lnTo>
                    <a:pt x="427874" y="137739"/>
                  </a:lnTo>
                  <a:cubicBezTo>
                    <a:pt x="440848" y="147106"/>
                    <a:pt x="456440" y="152156"/>
                    <a:pt x="472441" y="152173"/>
                  </a:cubicBezTo>
                  <a:cubicBezTo>
                    <a:pt x="514566" y="152173"/>
                    <a:pt x="548712" y="118026"/>
                    <a:pt x="548712" y="75902"/>
                  </a:cubicBezTo>
                  <a:cubicBezTo>
                    <a:pt x="548712" y="33779"/>
                    <a:pt x="514566" y="-370"/>
                    <a:pt x="472441" y="-370"/>
                  </a:cubicBezTo>
                  <a:close/>
                </a:path>
              </a:pathLst>
            </a:custGeom>
            <a:solidFill>
              <a:srgbClr val="5986F2"/>
            </a:solidFill>
            <a:ln w="3675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095E817C-FDCF-C8DE-7EC2-981094BFE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443" y="3990975"/>
            <a:ext cx="1162050" cy="216693"/>
          </a:xfrm>
          <a:custGeom>
            <a:avLst/>
            <a:gdLst>
              <a:gd name="connsiteX0" fmla="*/ -1 w 1162050"/>
              <a:gd name="connsiteY0" fmla="*/ -1 h 216693"/>
              <a:gd name="connsiteX1" fmla="*/ 1162050 w 1162050"/>
              <a:gd name="connsiteY1" fmla="*/ -1 h 216693"/>
              <a:gd name="connsiteX2" fmla="*/ 1162050 w 1162050"/>
              <a:gd name="connsiteY2" fmla="*/ 216693 h 216693"/>
              <a:gd name="connsiteX3" fmla="*/ -1 w 1162050"/>
              <a:gd name="connsiteY3" fmla="*/ 216693 h 21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216693">
                <a:moveTo>
                  <a:pt x="-1" y="-1"/>
                </a:moveTo>
                <a:lnTo>
                  <a:pt x="1162050" y="-1"/>
                </a:lnTo>
                <a:lnTo>
                  <a:pt x="1162050" y="216693"/>
                </a:lnTo>
                <a:lnTo>
                  <a:pt x="-1" y="216693"/>
                </a:lnTo>
                <a:close/>
              </a:path>
            </a:pathLst>
          </a:custGeom>
        </p:spPr>
      </p:pic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DB7F0641-213E-8496-55F4-0D01AA8D0692}"/>
              </a:ext>
            </a:extLst>
          </p:cNvPr>
          <p:cNvSpPr/>
          <p:nvPr/>
        </p:nvSpPr>
        <p:spPr>
          <a:xfrm>
            <a:off x="11333956" y="2667000"/>
            <a:ext cx="2857500" cy="5248275"/>
          </a:xfrm>
          <a:custGeom>
            <a:avLst/>
            <a:gdLst>
              <a:gd name="connsiteX0" fmla="*/ 0 w 2857500"/>
              <a:gd name="connsiteY0" fmla="*/ 0 h 5248275"/>
              <a:gd name="connsiteX1" fmla="*/ 2857500 w 2857500"/>
              <a:gd name="connsiteY1" fmla="*/ 0 h 5248275"/>
              <a:gd name="connsiteX2" fmla="*/ 2857500 w 2857500"/>
              <a:gd name="connsiteY2" fmla="*/ 5248275 h 5248275"/>
              <a:gd name="connsiteX3" fmla="*/ 0 w 2857500"/>
              <a:gd name="connsiteY3" fmla="*/ 5248275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5248275">
                <a:moveTo>
                  <a:pt x="0" y="0"/>
                </a:moveTo>
                <a:lnTo>
                  <a:pt x="2857500" y="0"/>
                </a:lnTo>
                <a:lnTo>
                  <a:pt x="2857500" y="5248275"/>
                </a:lnTo>
                <a:lnTo>
                  <a:pt x="0" y="5248275"/>
                </a:ln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1ACDDD5D-73EC-3324-AE51-4642955381ED}"/>
              </a:ext>
            </a:extLst>
          </p:cNvPr>
          <p:cNvSpPr/>
          <p:nvPr/>
        </p:nvSpPr>
        <p:spPr>
          <a:xfrm>
            <a:off x="11719242" y="4010025"/>
            <a:ext cx="1805463" cy="3143250"/>
          </a:xfrm>
          <a:custGeom>
            <a:avLst/>
            <a:gdLst>
              <a:gd name="connsiteX0" fmla="*/ 0 w 1805463"/>
              <a:gd name="connsiteY0" fmla="*/ 0 h 3143250"/>
              <a:gd name="connsiteX1" fmla="*/ 1805464 w 1805463"/>
              <a:gd name="connsiteY1" fmla="*/ 0 h 3143250"/>
              <a:gd name="connsiteX2" fmla="*/ 1805464 w 1805463"/>
              <a:gd name="connsiteY2" fmla="*/ 3143250 h 3143250"/>
              <a:gd name="connsiteX3" fmla="*/ 0 w 1805463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63" h="3143250">
                <a:moveTo>
                  <a:pt x="0" y="0"/>
                </a:moveTo>
                <a:lnTo>
                  <a:pt x="1805464" y="0"/>
                </a:lnTo>
                <a:lnTo>
                  <a:pt x="1805464" y="3143250"/>
                </a:lnTo>
                <a:lnTo>
                  <a:pt x="0" y="3143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0" name="グラフィックス 4">
            <a:extLst>
              <a:ext uri="{FF2B5EF4-FFF2-40B4-BE49-F238E27FC236}">
                <a16:creationId xmlns:a16="http://schemas.microsoft.com/office/drawing/2014/main" id="{1A69EB93-CF1B-E28F-2AC2-49604D1284A6}"/>
              </a:ext>
            </a:extLst>
          </p:cNvPr>
          <p:cNvGrpSpPr/>
          <p:nvPr/>
        </p:nvGrpSpPr>
        <p:grpSpPr>
          <a:xfrm>
            <a:off x="11428729" y="3719512"/>
            <a:ext cx="633412" cy="633412"/>
            <a:chOff x="11428729" y="3719512"/>
            <a:chExt cx="633412" cy="633412"/>
          </a:xfrm>
          <a:solidFill>
            <a:srgbClr val="E6E6E6"/>
          </a:solidFill>
        </p:grpSpPr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534190FF-D9C8-4CAA-6793-20B85EE437D6}"/>
                </a:ext>
              </a:extLst>
            </p:cNvPr>
            <p:cNvSpPr/>
            <p:nvPr/>
          </p:nvSpPr>
          <p:spPr>
            <a:xfrm>
              <a:off x="11433492" y="3724275"/>
              <a:ext cx="628650" cy="628650"/>
            </a:xfrm>
            <a:custGeom>
              <a:avLst/>
              <a:gdLst>
                <a:gd name="connsiteX0" fmla="*/ 0 w 628650"/>
                <a:gd name="connsiteY0" fmla="*/ 0 h 628650"/>
                <a:gd name="connsiteX1" fmla="*/ 628650 w 628650"/>
                <a:gd name="connsiteY1" fmla="*/ 0 h 628650"/>
                <a:gd name="connsiteX2" fmla="*/ 628650 w 628650"/>
                <a:gd name="connsiteY2" fmla="*/ 628650 h 628650"/>
                <a:gd name="connsiteX3" fmla="*/ 0 w 628650"/>
                <a:gd name="connsiteY3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628650">
                  <a:moveTo>
                    <a:pt x="0" y="0"/>
                  </a:moveTo>
                  <a:lnTo>
                    <a:pt x="628650" y="0"/>
                  </a:lnTo>
                  <a:lnTo>
                    <a:pt x="628650" y="628650"/>
                  </a:lnTo>
                  <a:lnTo>
                    <a:pt x="0" y="628650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2" name="グラフィックス 4">
              <a:extLst>
                <a:ext uri="{FF2B5EF4-FFF2-40B4-BE49-F238E27FC236}">
                  <a16:creationId xmlns:a16="http://schemas.microsoft.com/office/drawing/2014/main" id="{54B6CE96-5D41-C2B9-EFFF-DBDE43BDC2F8}"/>
                </a:ext>
              </a:extLst>
            </p:cNvPr>
            <p:cNvGrpSpPr/>
            <p:nvPr/>
          </p:nvGrpSpPr>
          <p:grpSpPr>
            <a:xfrm>
              <a:off x="11428729" y="3719512"/>
              <a:ext cx="628651" cy="628651"/>
              <a:chOff x="11428729" y="3719512"/>
              <a:chExt cx="628651" cy="628651"/>
            </a:xfrm>
          </p:grpSpPr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12DB61AF-2BC6-0DE7-8D0A-3195D8B506D7}"/>
                  </a:ext>
                </a:extLst>
              </p:cNvPr>
              <p:cNvSpPr/>
              <p:nvPr/>
            </p:nvSpPr>
            <p:spPr>
              <a:xfrm>
                <a:off x="11577398" y="3997047"/>
                <a:ext cx="53746" cy="137353"/>
              </a:xfrm>
              <a:custGeom>
                <a:avLst/>
                <a:gdLst>
                  <a:gd name="connsiteX0" fmla="*/ 963 w 53746"/>
                  <a:gd name="connsiteY0" fmla="*/ 195 h 137353"/>
                  <a:gd name="connsiteX1" fmla="*/ 963 w 53746"/>
                  <a:gd name="connsiteY1" fmla="*/ 82858 h 137353"/>
                  <a:gd name="connsiteX2" fmla="*/ 54710 w 53746"/>
                  <a:gd name="connsiteY2" fmla="*/ 137548 h 137353"/>
                  <a:gd name="connsiteX3" fmla="*/ 54710 w 53746"/>
                  <a:gd name="connsiteY3" fmla="*/ 195 h 13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746" h="137353">
                    <a:moveTo>
                      <a:pt x="963" y="195"/>
                    </a:moveTo>
                    <a:lnTo>
                      <a:pt x="963" y="82858"/>
                    </a:lnTo>
                    <a:cubicBezTo>
                      <a:pt x="13992" y="105319"/>
                      <a:pt x="32478" y="124130"/>
                      <a:pt x="54710" y="137548"/>
                    </a:cubicBezTo>
                    <a:lnTo>
                      <a:pt x="54710" y="195"/>
                    </a:lnTo>
                    <a:close/>
                  </a:path>
                </a:pathLst>
              </a:custGeom>
              <a:solidFill>
                <a:srgbClr val="AECBFA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4" name="フリーフォーム: 図形 43">
                <a:extLst>
                  <a:ext uri="{FF2B5EF4-FFF2-40B4-BE49-F238E27FC236}">
                    <a16:creationId xmlns:a16="http://schemas.microsoft.com/office/drawing/2014/main" id="{23495E35-8660-2BF9-1456-28E9F2DC0466}"/>
                  </a:ext>
                </a:extLst>
              </p:cNvPr>
              <p:cNvSpPr/>
              <p:nvPr/>
            </p:nvSpPr>
            <p:spPr>
              <a:xfrm>
                <a:off x="11676719" y="3920984"/>
                <a:ext cx="66319" cy="239053"/>
              </a:xfrm>
              <a:custGeom>
                <a:avLst/>
                <a:gdLst>
                  <a:gd name="connsiteX0" fmla="*/ 971 w 66319"/>
                  <a:gd name="connsiteY0" fmla="*/ 193 h 239053"/>
                  <a:gd name="connsiteX1" fmla="*/ 971 w 66319"/>
                  <a:gd name="connsiteY1" fmla="*/ 236868 h 239053"/>
                  <a:gd name="connsiteX2" fmla="*/ 35859 w 66319"/>
                  <a:gd name="connsiteY2" fmla="*/ 238754 h 239053"/>
                  <a:gd name="connsiteX3" fmla="*/ 67290 w 66319"/>
                  <a:gd name="connsiteY3" fmla="*/ 238754 h 239053"/>
                  <a:gd name="connsiteX4" fmla="*/ 67290 w 66319"/>
                  <a:gd name="connsiteY4" fmla="*/ 193 h 23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19" h="239053">
                    <a:moveTo>
                      <a:pt x="971" y="193"/>
                    </a:moveTo>
                    <a:lnTo>
                      <a:pt x="971" y="236868"/>
                    </a:lnTo>
                    <a:cubicBezTo>
                      <a:pt x="12539" y="238345"/>
                      <a:pt x="24199" y="238977"/>
                      <a:pt x="35859" y="238754"/>
                    </a:cubicBezTo>
                    <a:cubicBezTo>
                      <a:pt x="46326" y="239411"/>
                      <a:pt x="56823" y="239411"/>
                      <a:pt x="67290" y="238754"/>
                    </a:cubicBezTo>
                    <a:lnTo>
                      <a:pt x="67290" y="193"/>
                    </a:lnTo>
                    <a:close/>
                  </a:path>
                </a:pathLst>
              </a:custGeom>
              <a:solidFill>
                <a:srgbClr val="669DF6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5EEA6363-A08E-E3B0-F688-AAFADF31C94B}"/>
                  </a:ext>
                </a:extLst>
              </p:cNvPr>
              <p:cNvSpPr/>
              <p:nvPr/>
            </p:nvSpPr>
            <p:spPr>
              <a:xfrm>
                <a:off x="11794585" y="4029421"/>
                <a:ext cx="53432" cy="103407"/>
              </a:xfrm>
              <a:custGeom>
                <a:avLst/>
                <a:gdLst>
                  <a:gd name="connsiteX0" fmla="*/ 979 w 53432"/>
                  <a:gd name="connsiteY0" fmla="*/ 196 h 103407"/>
                  <a:gd name="connsiteX1" fmla="*/ 979 w 53432"/>
                  <a:gd name="connsiteY1" fmla="*/ 103604 h 103407"/>
                  <a:gd name="connsiteX2" fmla="*/ 54411 w 53432"/>
                  <a:gd name="connsiteY2" fmla="*/ 46399 h 103407"/>
                  <a:gd name="connsiteX3" fmla="*/ 54411 w 53432"/>
                  <a:gd name="connsiteY3" fmla="*/ 196 h 10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32" h="103407">
                    <a:moveTo>
                      <a:pt x="979" y="196"/>
                    </a:moveTo>
                    <a:lnTo>
                      <a:pt x="979" y="103604"/>
                    </a:lnTo>
                    <a:cubicBezTo>
                      <a:pt x="23329" y="89347"/>
                      <a:pt x="41710" y="69668"/>
                      <a:pt x="54411" y="46399"/>
                    </a:cubicBezTo>
                    <a:lnTo>
                      <a:pt x="54411" y="196"/>
                    </a:lnTo>
                    <a:close/>
                  </a:path>
                </a:pathLst>
              </a:custGeom>
              <a:solidFill>
                <a:srgbClr val="AECBFA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6" name="フリーフォーム: 図形 45">
                <a:extLst>
                  <a:ext uri="{FF2B5EF4-FFF2-40B4-BE49-F238E27FC236}">
                    <a16:creationId xmlns:a16="http://schemas.microsoft.com/office/drawing/2014/main" id="{AFF8FA49-42A7-5C3B-3C4C-7294D10D5896}"/>
                  </a:ext>
                </a:extLst>
              </p:cNvPr>
              <p:cNvSpPr/>
              <p:nvPr/>
            </p:nvSpPr>
            <p:spPr>
              <a:xfrm>
                <a:off x="11874858" y="4165640"/>
                <a:ext cx="182523" cy="182523"/>
              </a:xfrm>
              <a:custGeom>
                <a:avLst/>
                <a:gdLst>
                  <a:gd name="connsiteX0" fmla="*/ 49584 w 182523"/>
                  <a:gd name="connsiteY0" fmla="*/ 4171 h 182523"/>
                  <a:gd name="connsiteX1" fmla="*/ 4952 w 182523"/>
                  <a:gd name="connsiteY1" fmla="*/ 48803 h 182523"/>
                  <a:gd name="connsiteX2" fmla="*/ 4760 w 182523"/>
                  <a:gd name="connsiteY2" fmla="*/ 67470 h 182523"/>
                  <a:gd name="connsiteX3" fmla="*/ 4952 w 182523"/>
                  <a:gd name="connsiteY3" fmla="*/ 67662 h 182523"/>
                  <a:gd name="connsiteX4" fmla="*/ 116217 w 182523"/>
                  <a:gd name="connsiteY4" fmla="*/ 178927 h 182523"/>
                  <a:gd name="connsiteX5" fmla="*/ 134762 w 182523"/>
                  <a:gd name="connsiteY5" fmla="*/ 178927 h 182523"/>
                  <a:gd name="connsiteX6" fmla="*/ 179708 w 182523"/>
                  <a:gd name="connsiteY6" fmla="*/ 133981 h 182523"/>
                  <a:gd name="connsiteX7" fmla="*/ 179708 w 182523"/>
                  <a:gd name="connsiteY7" fmla="*/ 115437 h 182523"/>
                  <a:gd name="connsiteX8" fmla="*/ 68442 w 182523"/>
                  <a:gd name="connsiteY8" fmla="*/ 4171 h 182523"/>
                  <a:gd name="connsiteX9" fmla="*/ 49776 w 182523"/>
                  <a:gd name="connsiteY9" fmla="*/ 3980 h 182523"/>
                  <a:gd name="connsiteX10" fmla="*/ 49584 w 182523"/>
                  <a:gd name="connsiteY10" fmla="*/ 4171 h 18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523" h="182523">
                    <a:moveTo>
                      <a:pt x="49584" y="4171"/>
                    </a:moveTo>
                    <a:lnTo>
                      <a:pt x="4952" y="48803"/>
                    </a:lnTo>
                    <a:cubicBezTo>
                      <a:pt x="-256" y="53905"/>
                      <a:pt x="-341" y="62265"/>
                      <a:pt x="4760" y="67470"/>
                    </a:cubicBezTo>
                    <a:cubicBezTo>
                      <a:pt x="4823" y="67536"/>
                      <a:pt x="4889" y="67599"/>
                      <a:pt x="4952" y="67662"/>
                    </a:cubicBezTo>
                    <a:lnTo>
                      <a:pt x="116217" y="178927"/>
                    </a:lnTo>
                    <a:cubicBezTo>
                      <a:pt x="121359" y="184000"/>
                      <a:pt x="129619" y="184000"/>
                      <a:pt x="134762" y="178927"/>
                    </a:cubicBezTo>
                    <a:lnTo>
                      <a:pt x="179708" y="133981"/>
                    </a:lnTo>
                    <a:cubicBezTo>
                      <a:pt x="184781" y="128839"/>
                      <a:pt x="184781" y="120579"/>
                      <a:pt x="179708" y="115437"/>
                    </a:cubicBezTo>
                    <a:lnTo>
                      <a:pt x="68442" y="4171"/>
                    </a:lnTo>
                    <a:cubicBezTo>
                      <a:pt x="63341" y="-1037"/>
                      <a:pt x="54980" y="-1122"/>
                      <a:pt x="49776" y="3980"/>
                    </a:cubicBezTo>
                    <a:cubicBezTo>
                      <a:pt x="49709" y="4043"/>
                      <a:pt x="49647" y="4109"/>
                      <a:pt x="49584" y="4171"/>
                    </a:cubicBezTo>
                  </a:path>
                </a:pathLst>
              </a:custGeom>
              <a:solidFill>
                <a:srgbClr val="4285F4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7" name="フリーフォーム: 図形 46">
                <a:extLst>
                  <a:ext uri="{FF2B5EF4-FFF2-40B4-BE49-F238E27FC236}">
                    <a16:creationId xmlns:a16="http://schemas.microsoft.com/office/drawing/2014/main" id="{D748D25D-8B96-CC04-9991-C7AF8A7202C6}"/>
                  </a:ext>
                </a:extLst>
              </p:cNvPr>
              <p:cNvSpPr/>
              <p:nvPr/>
            </p:nvSpPr>
            <p:spPr>
              <a:xfrm>
                <a:off x="11428729" y="3719512"/>
                <a:ext cx="565756" cy="565756"/>
              </a:xfrm>
              <a:custGeom>
                <a:avLst/>
                <a:gdLst>
                  <a:gd name="connsiteX0" fmla="*/ 283849 w 565756"/>
                  <a:gd name="connsiteY0" fmla="*/ 190 h 565756"/>
                  <a:gd name="connsiteX1" fmla="*/ 971 w 565756"/>
                  <a:gd name="connsiteY1" fmla="*/ 283069 h 565756"/>
                  <a:gd name="connsiteX2" fmla="*/ 283849 w 565756"/>
                  <a:gd name="connsiteY2" fmla="*/ 565947 h 565756"/>
                  <a:gd name="connsiteX3" fmla="*/ 566727 w 565756"/>
                  <a:gd name="connsiteY3" fmla="*/ 283069 h 565756"/>
                  <a:gd name="connsiteX4" fmla="*/ 283849 w 565756"/>
                  <a:gd name="connsiteY4" fmla="*/ 190 h 565756"/>
                  <a:gd name="connsiteX5" fmla="*/ 283849 w 565756"/>
                  <a:gd name="connsiteY5" fmla="*/ 493341 h 565756"/>
                  <a:gd name="connsiteX6" fmla="*/ 74000 w 565756"/>
                  <a:gd name="connsiteY6" fmla="*/ 283273 h 565756"/>
                  <a:gd name="connsiteX7" fmla="*/ 284069 w 565756"/>
                  <a:gd name="connsiteY7" fmla="*/ 73424 h 565756"/>
                  <a:gd name="connsiteX8" fmla="*/ 494125 w 565756"/>
                  <a:gd name="connsiteY8" fmla="*/ 283287 h 565756"/>
                  <a:gd name="connsiteX9" fmla="*/ 432643 w 565756"/>
                  <a:gd name="connsiteY9" fmla="*/ 431831 h 565756"/>
                  <a:gd name="connsiteX10" fmla="*/ 283849 w 565756"/>
                  <a:gd name="connsiteY10" fmla="*/ 493341 h 56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756" h="565756">
                    <a:moveTo>
                      <a:pt x="283849" y="190"/>
                    </a:moveTo>
                    <a:cubicBezTo>
                      <a:pt x="127620" y="190"/>
                      <a:pt x="971" y="126839"/>
                      <a:pt x="971" y="283069"/>
                    </a:cubicBezTo>
                    <a:cubicBezTo>
                      <a:pt x="971" y="439299"/>
                      <a:pt x="127620" y="565947"/>
                      <a:pt x="283849" y="565947"/>
                    </a:cubicBezTo>
                    <a:cubicBezTo>
                      <a:pt x="440080" y="565947"/>
                      <a:pt x="566727" y="439299"/>
                      <a:pt x="566727" y="283069"/>
                    </a:cubicBezTo>
                    <a:cubicBezTo>
                      <a:pt x="566727" y="126839"/>
                      <a:pt x="440080" y="190"/>
                      <a:pt x="283849" y="190"/>
                    </a:cubicBezTo>
                    <a:moveTo>
                      <a:pt x="283849" y="493341"/>
                    </a:moveTo>
                    <a:cubicBezTo>
                      <a:pt x="167892" y="493282"/>
                      <a:pt x="73940" y="399231"/>
                      <a:pt x="74000" y="283273"/>
                    </a:cubicBezTo>
                    <a:cubicBezTo>
                      <a:pt x="74061" y="167316"/>
                      <a:pt x="168112" y="73364"/>
                      <a:pt x="284069" y="73424"/>
                    </a:cubicBezTo>
                    <a:cubicBezTo>
                      <a:pt x="400027" y="73371"/>
                      <a:pt x="494072" y="167330"/>
                      <a:pt x="494125" y="283287"/>
                    </a:cubicBezTo>
                    <a:cubicBezTo>
                      <a:pt x="494150" y="338997"/>
                      <a:pt x="472032" y="392432"/>
                      <a:pt x="432643" y="431831"/>
                    </a:cubicBezTo>
                    <a:cubicBezTo>
                      <a:pt x="393191" y="471293"/>
                      <a:pt x="339651" y="493426"/>
                      <a:pt x="283849" y="493341"/>
                    </a:cubicBezTo>
                  </a:path>
                </a:pathLst>
              </a:custGeom>
              <a:solidFill>
                <a:srgbClr val="669DF6"/>
              </a:solidFill>
              <a:ln w="31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E6B37A70-DD70-9E18-CCA7-956227538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2143" y="3914775"/>
            <a:ext cx="819150" cy="216693"/>
          </a:xfrm>
          <a:custGeom>
            <a:avLst/>
            <a:gdLst>
              <a:gd name="connsiteX0" fmla="*/ -1 w 819150"/>
              <a:gd name="connsiteY0" fmla="*/ -1 h 216693"/>
              <a:gd name="connsiteX1" fmla="*/ 819150 w 819150"/>
              <a:gd name="connsiteY1" fmla="*/ -1 h 216693"/>
              <a:gd name="connsiteX2" fmla="*/ 819150 w 819150"/>
              <a:gd name="connsiteY2" fmla="*/ 216693 h 216693"/>
              <a:gd name="connsiteX3" fmla="*/ -1 w 819150"/>
              <a:gd name="connsiteY3" fmla="*/ 216693 h 21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" h="216693">
                <a:moveTo>
                  <a:pt x="-1" y="-1"/>
                </a:moveTo>
                <a:lnTo>
                  <a:pt x="819150" y="-1"/>
                </a:lnTo>
                <a:lnTo>
                  <a:pt x="819150" y="216693"/>
                </a:lnTo>
                <a:lnTo>
                  <a:pt x="-1" y="216693"/>
                </a:lnTo>
                <a:close/>
              </a:path>
            </a:pathLst>
          </a:cu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5965F404-798B-5FD4-3784-918E7C23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193" y="2100262"/>
            <a:ext cx="1619250" cy="1619250"/>
          </a:xfrm>
          <a:custGeom>
            <a:avLst/>
            <a:gdLst>
              <a:gd name="connsiteX0" fmla="*/ 0 w 1619250"/>
              <a:gd name="connsiteY0" fmla="*/ 0 h 1619250"/>
              <a:gd name="connsiteX1" fmla="*/ 1619250 w 1619250"/>
              <a:gd name="connsiteY1" fmla="*/ 0 h 1619250"/>
              <a:gd name="connsiteX2" fmla="*/ 1619250 w 1619250"/>
              <a:gd name="connsiteY2" fmla="*/ 1619250 h 1619250"/>
              <a:gd name="connsiteX3" fmla="*/ 0 w 1619250"/>
              <a:gd name="connsiteY3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close/>
              </a:path>
            </a:pathLst>
          </a:custGeom>
        </p:spPr>
      </p:pic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AF562809-1D4D-1590-F3D9-E42332F203D9}"/>
              </a:ext>
            </a:extLst>
          </p:cNvPr>
          <p:cNvSpPr/>
          <p:nvPr/>
        </p:nvSpPr>
        <p:spPr>
          <a:xfrm>
            <a:off x="11433492" y="3152775"/>
            <a:ext cx="2054637" cy="285750"/>
          </a:xfrm>
          <a:custGeom>
            <a:avLst/>
            <a:gdLst>
              <a:gd name="connsiteX0" fmla="*/ 0 w 2054637"/>
              <a:gd name="connsiteY0" fmla="*/ 0 h 285750"/>
              <a:gd name="connsiteX1" fmla="*/ 2054638 w 2054637"/>
              <a:gd name="connsiteY1" fmla="*/ 0 h 285750"/>
              <a:gd name="connsiteX2" fmla="*/ 2054638 w 2054637"/>
              <a:gd name="connsiteY2" fmla="*/ 285750 h 285750"/>
              <a:gd name="connsiteX3" fmla="*/ 0 w 2054637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637" h="285750">
                <a:moveTo>
                  <a:pt x="0" y="0"/>
                </a:moveTo>
                <a:lnTo>
                  <a:pt x="2054638" y="0"/>
                </a:lnTo>
                <a:lnTo>
                  <a:pt x="2054638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F742A95B-DD02-DF6E-C506-83F959749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3968" y="3186112"/>
            <a:ext cx="2038350" cy="247650"/>
          </a:xfrm>
          <a:custGeom>
            <a:avLst/>
            <a:gdLst>
              <a:gd name="connsiteX0" fmla="*/ -1 w 2038350"/>
              <a:gd name="connsiteY0" fmla="*/ -1 h 247650"/>
              <a:gd name="connsiteX1" fmla="*/ 2038350 w 2038350"/>
              <a:gd name="connsiteY1" fmla="*/ -1 h 247650"/>
              <a:gd name="connsiteX2" fmla="*/ 2038350 w 2038350"/>
              <a:gd name="connsiteY2" fmla="*/ 247650 h 247650"/>
              <a:gd name="connsiteX3" fmla="*/ -1 w 2038350"/>
              <a:gd name="connsiteY3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350" h="247650">
                <a:moveTo>
                  <a:pt x="-1" y="-1"/>
                </a:moveTo>
                <a:lnTo>
                  <a:pt x="2038350" y="-1"/>
                </a:lnTo>
                <a:lnTo>
                  <a:pt x="2038350" y="247650"/>
                </a:lnTo>
                <a:lnTo>
                  <a:pt x="-1" y="247650"/>
                </a:lnTo>
                <a:close/>
              </a:path>
            </a:pathLst>
          </a:cu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C2A1419A-63B0-0905-AF08-487CEDE82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213" y="6005512"/>
            <a:ext cx="644747" cy="733425"/>
          </a:xfrm>
          <a:custGeom>
            <a:avLst/>
            <a:gdLst>
              <a:gd name="connsiteX0" fmla="*/ 0 w 644747"/>
              <a:gd name="connsiteY0" fmla="*/ 0 h 733425"/>
              <a:gd name="connsiteX1" fmla="*/ 644747 w 644747"/>
              <a:gd name="connsiteY1" fmla="*/ 0 h 733425"/>
              <a:gd name="connsiteX2" fmla="*/ 644747 w 644747"/>
              <a:gd name="connsiteY2" fmla="*/ 733425 h 733425"/>
              <a:gd name="connsiteX3" fmla="*/ 0 w 644747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747" h="733425">
                <a:moveTo>
                  <a:pt x="0" y="0"/>
                </a:moveTo>
                <a:lnTo>
                  <a:pt x="644747" y="0"/>
                </a:lnTo>
                <a:lnTo>
                  <a:pt x="644747" y="733425"/>
                </a:lnTo>
                <a:lnTo>
                  <a:pt x="0" y="733425"/>
                </a:lnTo>
                <a:close/>
              </a:path>
            </a:pathLst>
          </a:cu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42DC2C44-DBBD-822B-14DF-C67BEB9C3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414" y="5053012"/>
            <a:ext cx="650462" cy="666750"/>
          </a:xfrm>
          <a:custGeom>
            <a:avLst/>
            <a:gdLst>
              <a:gd name="connsiteX0" fmla="*/ 0 w 650462"/>
              <a:gd name="connsiteY0" fmla="*/ 0 h 666750"/>
              <a:gd name="connsiteX1" fmla="*/ 650462 w 650462"/>
              <a:gd name="connsiteY1" fmla="*/ 0 h 666750"/>
              <a:gd name="connsiteX2" fmla="*/ 650462 w 650462"/>
              <a:gd name="connsiteY2" fmla="*/ 666750 h 666750"/>
              <a:gd name="connsiteX3" fmla="*/ 0 w 650462"/>
              <a:gd name="connsiteY3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62" h="666750">
                <a:moveTo>
                  <a:pt x="0" y="0"/>
                </a:moveTo>
                <a:lnTo>
                  <a:pt x="650462" y="0"/>
                </a:lnTo>
                <a:lnTo>
                  <a:pt x="650462" y="666750"/>
                </a:lnTo>
                <a:lnTo>
                  <a:pt x="0" y="666750"/>
                </a:lnTo>
                <a:close/>
              </a:path>
            </a:pathLst>
          </a:custGeom>
        </p:spPr>
      </p:pic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76C54424-D6C6-9373-F51A-A4F60AA2957D}"/>
              </a:ext>
            </a:extLst>
          </p:cNvPr>
          <p:cNvSpPr/>
          <p:nvPr/>
        </p:nvSpPr>
        <p:spPr>
          <a:xfrm>
            <a:off x="7162006" y="5724525"/>
            <a:ext cx="5412390" cy="1619250"/>
          </a:xfrm>
          <a:custGeom>
            <a:avLst/>
            <a:gdLst>
              <a:gd name="connsiteX0" fmla="*/ 286 w 5412390"/>
              <a:gd name="connsiteY0" fmla="*/ 0 h 1619250"/>
              <a:gd name="connsiteX1" fmla="*/ 0 w 5412390"/>
              <a:gd name="connsiteY1" fmla="*/ 1619250 h 1619250"/>
              <a:gd name="connsiteX2" fmla="*/ 5412105 w 5412390"/>
              <a:gd name="connsiteY2" fmla="*/ 1619250 h 1619250"/>
              <a:gd name="connsiteX3" fmla="*/ 5412391 w 5412390"/>
              <a:gd name="connsiteY3" fmla="*/ 985838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390" h="1619250">
                <a:moveTo>
                  <a:pt x="286" y="0"/>
                </a:moveTo>
                <a:lnTo>
                  <a:pt x="0" y="1619250"/>
                </a:lnTo>
                <a:lnTo>
                  <a:pt x="5412105" y="1619250"/>
                </a:lnTo>
                <a:lnTo>
                  <a:pt x="5412391" y="985838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7" name="フリーフォーム: 図形 56">
            <a:extLst>
              <a:ext uri="{FF2B5EF4-FFF2-40B4-BE49-F238E27FC236}">
                <a16:creationId xmlns:a16="http://schemas.microsoft.com/office/drawing/2014/main" id="{57B018F1-2983-1724-4D68-10CBC6705797}"/>
              </a:ext>
            </a:extLst>
          </p:cNvPr>
          <p:cNvSpPr/>
          <p:nvPr/>
        </p:nvSpPr>
        <p:spPr>
          <a:xfrm>
            <a:off x="10005313" y="5362575"/>
            <a:ext cx="4662392" cy="9525"/>
          </a:xfrm>
          <a:custGeom>
            <a:avLst/>
            <a:gdLst>
              <a:gd name="connsiteX0" fmla="*/ 4662392 w 4662392"/>
              <a:gd name="connsiteY0" fmla="*/ 0 h 9525"/>
              <a:gd name="connsiteX1" fmla="*/ 0 w 4662392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2392" h="9525">
                <a:moveTo>
                  <a:pt x="4662392" y="0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3D0CF80D-1954-C96F-EF50-3FCEBBC21951}"/>
              </a:ext>
            </a:extLst>
          </p:cNvPr>
          <p:cNvSpPr/>
          <p:nvPr/>
        </p:nvSpPr>
        <p:spPr>
          <a:xfrm>
            <a:off x="9955307" y="5329237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F3132AC9-DDD3-3CC4-17E2-FF7CC33BD6AD}"/>
              </a:ext>
            </a:extLst>
          </p:cNvPr>
          <p:cNvSpPr/>
          <p:nvPr/>
        </p:nvSpPr>
        <p:spPr>
          <a:xfrm>
            <a:off x="12957396" y="5391150"/>
            <a:ext cx="1710309" cy="803909"/>
          </a:xfrm>
          <a:custGeom>
            <a:avLst/>
            <a:gdLst>
              <a:gd name="connsiteX0" fmla="*/ 1710310 w 1710309"/>
              <a:gd name="connsiteY0" fmla="*/ 0 h 803909"/>
              <a:gd name="connsiteX1" fmla="*/ 824485 w 1710309"/>
              <a:gd name="connsiteY1" fmla="*/ 0 h 803909"/>
              <a:gd name="connsiteX2" fmla="*/ 824485 w 1710309"/>
              <a:gd name="connsiteY2" fmla="*/ 803910 h 803909"/>
              <a:gd name="connsiteX3" fmla="*/ 0 w 1710309"/>
              <a:gd name="connsiteY3" fmla="*/ 802577 h 80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0309" h="803909">
                <a:moveTo>
                  <a:pt x="1710310" y="0"/>
                </a:moveTo>
                <a:lnTo>
                  <a:pt x="824485" y="0"/>
                </a:lnTo>
                <a:lnTo>
                  <a:pt x="824485" y="803910"/>
                </a:lnTo>
                <a:lnTo>
                  <a:pt x="0" y="802577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BC5E5393-9A12-8E05-DA6C-D16EF5CDD8D0}"/>
              </a:ext>
            </a:extLst>
          </p:cNvPr>
          <p:cNvSpPr/>
          <p:nvPr/>
        </p:nvSpPr>
        <p:spPr>
          <a:xfrm>
            <a:off x="12907390" y="6160389"/>
            <a:ext cx="66675" cy="66675"/>
          </a:xfrm>
          <a:custGeom>
            <a:avLst/>
            <a:gdLst>
              <a:gd name="connsiteX0" fmla="*/ 0 w 66675"/>
              <a:gd name="connsiteY0" fmla="*/ 33242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581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242"/>
                </a:moveTo>
                <a:lnTo>
                  <a:pt x="66675" y="0"/>
                </a:lnTo>
                <a:lnTo>
                  <a:pt x="50006" y="33338"/>
                </a:lnTo>
                <a:lnTo>
                  <a:pt x="66581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42B63224-3B88-CA4F-D436-8181547AC8D4}"/>
              </a:ext>
            </a:extLst>
          </p:cNvPr>
          <p:cNvSpPr/>
          <p:nvPr/>
        </p:nvSpPr>
        <p:spPr>
          <a:xfrm>
            <a:off x="14762956" y="5010150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ACFFB8D0-0266-AF0F-86FE-A216648EC7CF}"/>
              </a:ext>
            </a:extLst>
          </p:cNvPr>
          <p:cNvSpPr/>
          <p:nvPr/>
        </p:nvSpPr>
        <p:spPr>
          <a:xfrm>
            <a:off x="14667706" y="5200650"/>
            <a:ext cx="381000" cy="571500"/>
          </a:xfrm>
          <a:custGeom>
            <a:avLst/>
            <a:gdLst>
              <a:gd name="connsiteX0" fmla="*/ 190500 w 381000"/>
              <a:gd name="connsiteY0" fmla="*/ 0 h 571500"/>
              <a:gd name="connsiteX1" fmla="*/ 190500 w 381000"/>
              <a:gd name="connsiteY1" fmla="*/ 317468 h 571500"/>
              <a:gd name="connsiteX2" fmla="*/ 190500 w 381000"/>
              <a:gd name="connsiteY2" fmla="*/ 63532 h 571500"/>
              <a:gd name="connsiteX3" fmla="*/ 0 w 381000"/>
              <a:gd name="connsiteY3" fmla="*/ 63532 h 571500"/>
              <a:gd name="connsiteX4" fmla="*/ 190500 w 381000"/>
              <a:gd name="connsiteY4" fmla="*/ 63532 h 571500"/>
              <a:gd name="connsiteX5" fmla="*/ 381000 w 381000"/>
              <a:gd name="connsiteY5" fmla="*/ 63532 h 571500"/>
              <a:gd name="connsiteX6" fmla="*/ 190500 w 381000"/>
              <a:gd name="connsiteY6" fmla="*/ 317468 h 571500"/>
              <a:gd name="connsiteX7" fmla="*/ 0 w 381000"/>
              <a:gd name="connsiteY7" fmla="*/ 571500 h 571500"/>
              <a:gd name="connsiteX8" fmla="*/ 190500 w 381000"/>
              <a:gd name="connsiteY8" fmla="*/ 317468 h 571500"/>
              <a:gd name="connsiteX9" fmla="*/ 381000 w 381000"/>
              <a:gd name="connsiteY9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" h="571500">
                <a:moveTo>
                  <a:pt x="190500" y="0"/>
                </a:moveTo>
                <a:lnTo>
                  <a:pt x="190500" y="317468"/>
                </a:lnTo>
                <a:moveTo>
                  <a:pt x="190500" y="63532"/>
                </a:moveTo>
                <a:lnTo>
                  <a:pt x="0" y="63532"/>
                </a:lnTo>
                <a:moveTo>
                  <a:pt x="190500" y="63532"/>
                </a:moveTo>
                <a:lnTo>
                  <a:pt x="381000" y="63532"/>
                </a:lnTo>
                <a:moveTo>
                  <a:pt x="190500" y="317468"/>
                </a:moveTo>
                <a:lnTo>
                  <a:pt x="0" y="571500"/>
                </a:lnTo>
                <a:moveTo>
                  <a:pt x="190500" y="317468"/>
                </a:moveTo>
                <a:lnTo>
                  <a:pt x="381000" y="5715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E28CEFAE-3839-F9D1-8CCC-3DE77B95B242}"/>
              </a:ext>
            </a:extLst>
          </p:cNvPr>
          <p:cNvSpPr/>
          <p:nvPr/>
        </p:nvSpPr>
        <p:spPr>
          <a:xfrm>
            <a:off x="4936108" y="4691062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A7B5AAEC-0944-A270-54BF-8C34D13E2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918" y="4610100"/>
            <a:ext cx="552450" cy="485775"/>
          </a:xfrm>
          <a:custGeom>
            <a:avLst/>
            <a:gdLst>
              <a:gd name="connsiteX0" fmla="*/ -1 w 552450"/>
              <a:gd name="connsiteY0" fmla="*/ -1 h 485775"/>
              <a:gd name="connsiteX1" fmla="*/ 552450 w 552450"/>
              <a:gd name="connsiteY1" fmla="*/ -1 h 485775"/>
              <a:gd name="connsiteX2" fmla="*/ 552450 w 552450"/>
              <a:gd name="connsiteY2" fmla="*/ 485775 h 485775"/>
              <a:gd name="connsiteX3" fmla="*/ -1 w 552450"/>
              <a:gd name="connsiteY3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485775">
                <a:moveTo>
                  <a:pt x="-1" y="-1"/>
                </a:moveTo>
                <a:lnTo>
                  <a:pt x="552450" y="-1"/>
                </a:lnTo>
                <a:lnTo>
                  <a:pt x="552450" y="485775"/>
                </a:lnTo>
                <a:lnTo>
                  <a:pt x="-1" y="485775"/>
                </a:lnTo>
                <a:close/>
              </a:path>
            </a:pathLst>
          </a:custGeom>
        </p:spPr>
      </p:pic>
      <p:sp>
        <p:nvSpPr>
          <p:cNvPr id="69" name="フリーフォーム: 図形 68">
            <a:extLst>
              <a:ext uri="{FF2B5EF4-FFF2-40B4-BE49-F238E27FC236}">
                <a16:creationId xmlns:a16="http://schemas.microsoft.com/office/drawing/2014/main" id="{4D6F0460-14D7-F24E-42CE-0286FAEFE11F}"/>
              </a:ext>
            </a:extLst>
          </p:cNvPr>
          <p:cNvSpPr/>
          <p:nvPr/>
        </p:nvSpPr>
        <p:spPr>
          <a:xfrm>
            <a:off x="6876351" y="4691062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F08B8FED-DE30-71ED-D3F4-F6E1F2AE1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1018" y="4610100"/>
            <a:ext cx="552450" cy="485775"/>
          </a:xfrm>
          <a:custGeom>
            <a:avLst/>
            <a:gdLst>
              <a:gd name="connsiteX0" fmla="*/ -1 w 552450"/>
              <a:gd name="connsiteY0" fmla="*/ -1 h 485775"/>
              <a:gd name="connsiteX1" fmla="*/ 552450 w 552450"/>
              <a:gd name="connsiteY1" fmla="*/ -1 h 485775"/>
              <a:gd name="connsiteX2" fmla="*/ 552450 w 552450"/>
              <a:gd name="connsiteY2" fmla="*/ 485775 h 485775"/>
              <a:gd name="connsiteX3" fmla="*/ -1 w 552450"/>
              <a:gd name="connsiteY3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485775">
                <a:moveTo>
                  <a:pt x="-1" y="-1"/>
                </a:moveTo>
                <a:lnTo>
                  <a:pt x="552450" y="-1"/>
                </a:lnTo>
                <a:lnTo>
                  <a:pt x="552450" y="485775"/>
                </a:lnTo>
                <a:lnTo>
                  <a:pt x="-1" y="485775"/>
                </a:lnTo>
                <a:close/>
              </a:path>
            </a:pathLst>
          </a:custGeom>
        </p:spPr>
      </p:pic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3CED8CBC-1C8C-5976-D376-27A23805517A}"/>
              </a:ext>
            </a:extLst>
          </p:cNvPr>
          <p:cNvSpPr/>
          <p:nvPr/>
        </p:nvSpPr>
        <p:spPr>
          <a:xfrm>
            <a:off x="12288646" y="5410200"/>
            <a:ext cx="571500" cy="762000"/>
          </a:xfrm>
          <a:custGeom>
            <a:avLst/>
            <a:gdLst>
              <a:gd name="connsiteX0" fmla="*/ 0 w 571500"/>
              <a:gd name="connsiteY0" fmla="*/ 0 h 762000"/>
              <a:gd name="connsiteX1" fmla="*/ 571500 w 571500"/>
              <a:gd name="connsiteY1" fmla="*/ 0 h 762000"/>
              <a:gd name="connsiteX2" fmla="*/ 571500 w 571500"/>
              <a:gd name="connsiteY2" fmla="*/ 762000 h 762000"/>
              <a:gd name="connsiteX3" fmla="*/ 0 w 5715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762000">
                <a:moveTo>
                  <a:pt x="0" y="0"/>
                </a:moveTo>
                <a:lnTo>
                  <a:pt x="571500" y="0"/>
                </a:lnTo>
                <a:lnTo>
                  <a:pt x="571500" y="762000"/>
                </a:lnTo>
                <a:lnTo>
                  <a:pt x="0" y="7620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506A3432-D241-30F2-37BD-A05B07A93B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91218" y="5562600"/>
            <a:ext cx="552450" cy="485775"/>
          </a:xfrm>
          <a:custGeom>
            <a:avLst/>
            <a:gdLst>
              <a:gd name="connsiteX0" fmla="*/ -1 w 552450"/>
              <a:gd name="connsiteY0" fmla="*/ -1 h 485775"/>
              <a:gd name="connsiteX1" fmla="*/ 552450 w 552450"/>
              <a:gd name="connsiteY1" fmla="*/ -1 h 485775"/>
              <a:gd name="connsiteX2" fmla="*/ 552450 w 552450"/>
              <a:gd name="connsiteY2" fmla="*/ 485775 h 485775"/>
              <a:gd name="connsiteX3" fmla="*/ -1 w 552450"/>
              <a:gd name="connsiteY3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485775">
                <a:moveTo>
                  <a:pt x="-1" y="-1"/>
                </a:moveTo>
                <a:lnTo>
                  <a:pt x="552450" y="-1"/>
                </a:lnTo>
                <a:lnTo>
                  <a:pt x="552450" y="485775"/>
                </a:lnTo>
                <a:lnTo>
                  <a:pt x="-1" y="485775"/>
                </a:lnTo>
                <a:close/>
              </a:path>
            </a:pathLst>
          </a:custGeom>
        </p:spPr>
      </p:pic>
      <p:sp>
        <p:nvSpPr>
          <p:cNvPr id="75" name="フリーフォーム: 図形 74">
            <a:extLst>
              <a:ext uri="{FF2B5EF4-FFF2-40B4-BE49-F238E27FC236}">
                <a16:creationId xmlns:a16="http://schemas.microsoft.com/office/drawing/2014/main" id="{9C7581CE-D0CE-FF20-C9DF-785D2E7DD939}"/>
              </a:ext>
            </a:extLst>
          </p:cNvPr>
          <p:cNvSpPr/>
          <p:nvPr/>
        </p:nvSpPr>
        <p:spPr>
          <a:xfrm>
            <a:off x="10861992" y="7439025"/>
            <a:ext cx="571500" cy="190500"/>
          </a:xfrm>
          <a:custGeom>
            <a:avLst/>
            <a:gdLst>
              <a:gd name="connsiteX0" fmla="*/ 0 w 571500"/>
              <a:gd name="connsiteY0" fmla="*/ 0 h 190500"/>
              <a:gd name="connsiteX1" fmla="*/ 571500 w 571500"/>
              <a:gd name="connsiteY1" fmla="*/ 0 h 190500"/>
              <a:gd name="connsiteX2" fmla="*/ 571500 w 571500"/>
              <a:gd name="connsiteY2" fmla="*/ 190500 h 190500"/>
              <a:gd name="connsiteX3" fmla="*/ 0 w 571500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190500">
                <a:moveTo>
                  <a:pt x="0" y="0"/>
                </a:moveTo>
                <a:lnTo>
                  <a:pt x="571500" y="0"/>
                </a:lnTo>
                <a:lnTo>
                  <a:pt x="571500" y="190500"/>
                </a:lnTo>
                <a:lnTo>
                  <a:pt x="0" y="1905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E816043E-956C-2188-8903-29570D78B2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2468" y="7419975"/>
            <a:ext cx="552450" cy="257175"/>
          </a:xfrm>
          <a:custGeom>
            <a:avLst/>
            <a:gdLst>
              <a:gd name="connsiteX0" fmla="*/ -1 w 552450"/>
              <a:gd name="connsiteY0" fmla="*/ -1 h 257175"/>
              <a:gd name="connsiteX1" fmla="*/ 552450 w 552450"/>
              <a:gd name="connsiteY1" fmla="*/ -1 h 257175"/>
              <a:gd name="connsiteX2" fmla="*/ 552450 w 552450"/>
              <a:gd name="connsiteY2" fmla="*/ 257175 h 257175"/>
              <a:gd name="connsiteX3" fmla="*/ -1 w 552450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257175">
                <a:moveTo>
                  <a:pt x="-1" y="-1"/>
                </a:moveTo>
                <a:lnTo>
                  <a:pt x="552450" y="-1"/>
                </a:lnTo>
                <a:lnTo>
                  <a:pt x="552450" y="257175"/>
                </a:lnTo>
                <a:lnTo>
                  <a:pt x="-1" y="257175"/>
                </a:lnTo>
                <a:close/>
              </a:path>
            </a:pathLst>
          </a:custGeom>
        </p:spPr>
      </p:pic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23596BE0-94A5-B521-FC54-8CDDD4825ADE}"/>
              </a:ext>
            </a:extLst>
          </p:cNvPr>
          <p:cNvSpPr/>
          <p:nvPr/>
        </p:nvSpPr>
        <p:spPr>
          <a:xfrm>
            <a:off x="9333706" y="4691062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07EB5743-7D5C-F5ED-F5F0-BCA683A7B7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8468" y="4724400"/>
            <a:ext cx="552450" cy="257175"/>
          </a:xfrm>
          <a:custGeom>
            <a:avLst/>
            <a:gdLst>
              <a:gd name="connsiteX0" fmla="*/ -1 w 552450"/>
              <a:gd name="connsiteY0" fmla="*/ -1 h 257175"/>
              <a:gd name="connsiteX1" fmla="*/ 552450 w 552450"/>
              <a:gd name="connsiteY1" fmla="*/ -1 h 257175"/>
              <a:gd name="connsiteX2" fmla="*/ 552450 w 552450"/>
              <a:gd name="connsiteY2" fmla="*/ 257175 h 257175"/>
              <a:gd name="connsiteX3" fmla="*/ -1 w 552450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257175">
                <a:moveTo>
                  <a:pt x="-1" y="-1"/>
                </a:moveTo>
                <a:lnTo>
                  <a:pt x="552450" y="-1"/>
                </a:lnTo>
                <a:lnTo>
                  <a:pt x="552450" y="257175"/>
                </a:lnTo>
                <a:lnTo>
                  <a:pt x="-1" y="257175"/>
                </a:lnTo>
                <a:close/>
              </a:path>
            </a:pathLst>
          </a:custGeom>
        </p:spPr>
      </p:pic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2CD33FA1-EC41-DBE6-9B79-3C390BB4B5B2}"/>
              </a:ext>
            </a:extLst>
          </p:cNvPr>
          <p:cNvSpPr/>
          <p:nvPr/>
        </p:nvSpPr>
        <p:spPr>
          <a:xfrm>
            <a:off x="8000206" y="5057775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C5EF4294-2E6A-38EF-93C0-03263324D2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4968" y="5086350"/>
            <a:ext cx="552450" cy="257175"/>
          </a:xfrm>
          <a:custGeom>
            <a:avLst/>
            <a:gdLst>
              <a:gd name="connsiteX0" fmla="*/ -1 w 552450"/>
              <a:gd name="connsiteY0" fmla="*/ -1 h 257175"/>
              <a:gd name="connsiteX1" fmla="*/ 552450 w 552450"/>
              <a:gd name="connsiteY1" fmla="*/ -1 h 257175"/>
              <a:gd name="connsiteX2" fmla="*/ 552450 w 552450"/>
              <a:gd name="connsiteY2" fmla="*/ 257175 h 257175"/>
              <a:gd name="connsiteX3" fmla="*/ -1 w 552450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257175">
                <a:moveTo>
                  <a:pt x="-1" y="-1"/>
                </a:moveTo>
                <a:lnTo>
                  <a:pt x="552450" y="-1"/>
                </a:lnTo>
                <a:lnTo>
                  <a:pt x="552450" y="257175"/>
                </a:lnTo>
                <a:lnTo>
                  <a:pt x="-1" y="257175"/>
                </a:lnTo>
                <a:close/>
              </a:path>
            </a:pathLst>
          </a:custGeom>
        </p:spPr>
      </p:pic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E7B5B2BA-8150-5700-C59F-EF838659E1D5}"/>
              </a:ext>
            </a:extLst>
          </p:cNvPr>
          <p:cNvSpPr/>
          <p:nvPr/>
        </p:nvSpPr>
        <p:spPr>
          <a:xfrm>
            <a:off x="10861992" y="5057775"/>
            <a:ext cx="571500" cy="285750"/>
          </a:xfrm>
          <a:custGeom>
            <a:avLst/>
            <a:gdLst>
              <a:gd name="connsiteX0" fmla="*/ 0 w 571500"/>
              <a:gd name="connsiteY0" fmla="*/ 0 h 285750"/>
              <a:gd name="connsiteX1" fmla="*/ 571500 w 571500"/>
              <a:gd name="connsiteY1" fmla="*/ 0 h 285750"/>
              <a:gd name="connsiteX2" fmla="*/ 571500 w 571500"/>
              <a:gd name="connsiteY2" fmla="*/ 285750 h 285750"/>
              <a:gd name="connsiteX3" fmla="*/ 0 w 5715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285750">
                <a:moveTo>
                  <a:pt x="0" y="0"/>
                </a:moveTo>
                <a:lnTo>
                  <a:pt x="571500" y="0"/>
                </a:lnTo>
                <a:lnTo>
                  <a:pt x="5715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7FCFAD77-1821-086D-3061-C605384246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2468" y="5086350"/>
            <a:ext cx="552450" cy="257175"/>
          </a:xfrm>
          <a:custGeom>
            <a:avLst/>
            <a:gdLst>
              <a:gd name="connsiteX0" fmla="*/ -1 w 552450"/>
              <a:gd name="connsiteY0" fmla="*/ -1 h 257175"/>
              <a:gd name="connsiteX1" fmla="*/ 552450 w 552450"/>
              <a:gd name="connsiteY1" fmla="*/ -1 h 257175"/>
              <a:gd name="connsiteX2" fmla="*/ 552450 w 552450"/>
              <a:gd name="connsiteY2" fmla="*/ 257175 h 257175"/>
              <a:gd name="connsiteX3" fmla="*/ -1 w 552450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257175">
                <a:moveTo>
                  <a:pt x="-1" y="-1"/>
                </a:moveTo>
                <a:lnTo>
                  <a:pt x="552450" y="-1"/>
                </a:lnTo>
                <a:lnTo>
                  <a:pt x="552450" y="257175"/>
                </a:lnTo>
                <a:lnTo>
                  <a:pt x="-1" y="257175"/>
                </a:lnTo>
                <a:close/>
              </a:path>
            </a:pathLst>
          </a:custGeom>
        </p:spPr>
      </p:pic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9C248B8D-9440-7BFB-664B-C82E187843B1}"/>
              </a:ext>
            </a:extLst>
          </p:cNvPr>
          <p:cNvSpPr/>
          <p:nvPr/>
        </p:nvSpPr>
        <p:spPr>
          <a:xfrm>
            <a:off x="14096206" y="4581525"/>
            <a:ext cx="1524000" cy="285750"/>
          </a:xfrm>
          <a:custGeom>
            <a:avLst/>
            <a:gdLst>
              <a:gd name="connsiteX0" fmla="*/ 0 w 1524000"/>
              <a:gd name="connsiteY0" fmla="*/ 0 h 285750"/>
              <a:gd name="connsiteX1" fmla="*/ 1524000 w 1524000"/>
              <a:gd name="connsiteY1" fmla="*/ 0 h 285750"/>
              <a:gd name="connsiteX2" fmla="*/ 1524000 w 1524000"/>
              <a:gd name="connsiteY2" fmla="*/ 285750 h 285750"/>
              <a:gd name="connsiteX3" fmla="*/ 0 w 1524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285750">
                <a:moveTo>
                  <a:pt x="0" y="0"/>
                </a:moveTo>
                <a:lnTo>
                  <a:pt x="1524000" y="0"/>
                </a:lnTo>
                <a:lnTo>
                  <a:pt x="1524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A940CF70-FD0D-3369-3155-06C2898AE1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00968" y="4495800"/>
            <a:ext cx="1504950" cy="485775"/>
          </a:xfrm>
          <a:custGeom>
            <a:avLst/>
            <a:gdLst>
              <a:gd name="connsiteX0" fmla="*/ -1 w 1504950"/>
              <a:gd name="connsiteY0" fmla="*/ -1 h 485775"/>
              <a:gd name="connsiteX1" fmla="*/ 1504950 w 1504950"/>
              <a:gd name="connsiteY1" fmla="*/ -1 h 485775"/>
              <a:gd name="connsiteX2" fmla="*/ 1504950 w 1504950"/>
              <a:gd name="connsiteY2" fmla="*/ 485775 h 485775"/>
              <a:gd name="connsiteX3" fmla="*/ -1 w 1504950"/>
              <a:gd name="connsiteY3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950" h="485775">
                <a:moveTo>
                  <a:pt x="-1" y="-1"/>
                </a:moveTo>
                <a:lnTo>
                  <a:pt x="1504950" y="-1"/>
                </a:lnTo>
                <a:lnTo>
                  <a:pt x="1504950" y="485775"/>
                </a:lnTo>
                <a:lnTo>
                  <a:pt x="-1" y="485775"/>
                </a:lnTo>
                <a:close/>
              </a:path>
            </a:pathLst>
          </a:custGeom>
        </p:spPr>
      </p:pic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476FCA8A-20E8-2AF1-FC09-7A79F07F6685}"/>
              </a:ext>
            </a:extLst>
          </p:cNvPr>
          <p:cNvSpPr/>
          <p:nvPr/>
        </p:nvSpPr>
        <p:spPr>
          <a:xfrm>
            <a:off x="14096206" y="7724775"/>
            <a:ext cx="1524000" cy="285750"/>
          </a:xfrm>
          <a:custGeom>
            <a:avLst/>
            <a:gdLst>
              <a:gd name="connsiteX0" fmla="*/ 0 w 1524000"/>
              <a:gd name="connsiteY0" fmla="*/ 0 h 285750"/>
              <a:gd name="connsiteX1" fmla="*/ 1524000 w 1524000"/>
              <a:gd name="connsiteY1" fmla="*/ 0 h 285750"/>
              <a:gd name="connsiteX2" fmla="*/ 1524000 w 1524000"/>
              <a:gd name="connsiteY2" fmla="*/ 285750 h 285750"/>
              <a:gd name="connsiteX3" fmla="*/ 0 w 152400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285750">
                <a:moveTo>
                  <a:pt x="0" y="0"/>
                </a:moveTo>
                <a:lnTo>
                  <a:pt x="1524000" y="0"/>
                </a:lnTo>
                <a:lnTo>
                  <a:pt x="152400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1" name="図 90">
            <a:extLst>
              <a:ext uri="{FF2B5EF4-FFF2-40B4-BE49-F238E27FC236}">
                <a16:creationId xmlns:a16="http://schemas.microsoft.com/office/drawing/2014/main" id="{C98A95AE-F27B-EF29-BAFF-99907A21B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00968" y="7753350"/>
            <a:ext cx="1504950" cy="257175"/>
          </a:xfrm>
          <a:custGeom>
            <a:avLst/>
            <a:gdLst>
              <a:gd name="connsiteX0" fmla="*/ -1 w 1504950"/>
              <a:gd name="connsiteY0" fmla="*/ -1 h 257175"/>
              <a:gd name="connsiteX1" fmla="*/ 1504950 w 1504950"/>
              <a:gd name="connsiteY1" fmla="*/ -1 h 257175"/>
              <a:gd name="connsiteX2" fmla="*/ 1504950 w 1504950"/>
              <a:gd name="connsiteY2" fmla="*/ 257175 h 257175"/>
              <a:gd name="connsiteX3" fmla="*/ -1 w 1504950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950" h="257175">
                <a:moveTo>
                  <a:pt x="-1" y="-1"/>
                </a:moveTo>
                <a:lnTo>
                  <a:pt x="1504950" y="-1"/>
                </a:lnTo>
                <a:lnTo>
                  <a:pt x="1504950" y="257175"/>
                </a:lnTo>
                <a:lnTo>
                  <a:pt x="-1" y="257175"/>
                </a:lnTo>
                <a:close/>
              </a:path>
            </a:pathLst>
          </a:custGeom>
        </p:spPr>
      </p:pic>
      <p:sp>
        <p:nvSpPr>
          <p:cNvPr id="93" name="フリーフォーム: 図形 92">
            <a:extLst>
              <a:ext uri="{FF2B5EF4-FFF2-40B4-BE49-F238E27FC236}">
                <a16:creationId xmlns:a16="http://schemas.microsoft.com/office/drawing/2014/main" id="{D07FF39A-11AD-90A9-6021-AA2F40281A2D}"/>
              </a:ext>
            </a:extLst>
          </p:cNvPr>
          <p:cNvSpPr/>
          <p:nvPr/>
        </p:nvSpPr>
        <p:spPr>
          <a:xfrm>
            <a:off x="12735559" y="6804374"/>
            <a:ext cx="1932146" cy="539400"/>
          </a:xfrm>
          <a:custGeom>
            <a:avLst/>
            <a:gdLst>
              <a:gd name="connsiteX0" fmla="*/ 1932146 w 1932146"/>
              <a:gd name="connsiteY0" fmla="*/ 539401 h 539400"/>
              <a:gd name="connsiteX1" fmla="*/ 476 w 1932146"/>
              <a:gd name="connsiteY1" fmla="*/ 539401 h 539400"/>
              <a:gd name="connsiteX2" fmla="*/ 0 w 1932146"/>
              <a:gd name="connsiteY2" fmla="*/ 0 h 53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2146" h="539400">
                <a:moveTo>
                  <a:pt x="1932146" y="539401"/>
                </a:moveTo>
                <a:lnTo>
                  <a:pt x="476" y="539401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6A770EA7-FAD4-D57D-0D15-546ACA525B6F}"/>
              </a:ext>
            </a:extLst>
          </p:cNvPr>
          <p:cNvSpPr/>
          <p:nvPr/>
        </p:nvSpPr>
        <p:spPr>
          <a:xfrm>
            <a:off x="12702222" y="6754367"/>
            <a:ext cx="66675" cy="66675"/>
          </a:xfrm>
          <a:custGeom>
            <a:avLst/>
            <a:gdLst>
              <a:gd name="connsiteX0" fmla="*/ 33338 w 66675"/>
              <a:gd name="connsiteY0" fmla="*/ 0 h 66675"/>
              <a:gd name="connsiteX1" fmla="*/ 66675 w 66675"/>
              <a:gd name="connsiteY1" fmla="*/ 66675 h 66675"/>
              <a:gd name="connsiteX2" fmla="*/ 33338 w 66675"/>
              <a:gd name="connsiteY2" fmla="*/ 50006 h 66675"/>
              <a:gd name="connsiteX3" fmla="*/ 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0"/>
                </a:moveTo>
                <a:lnTo>
                  <a:pt x="66675" y="66675"/>
                </a:lnTo>
                <a:lnTo>
                  <a:pt x="33338" y="50006"/>
                </a:lnTo>
                <a:lnTo>
                  <a:pt x="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6" name="フリーフォーム: 図形 95">
            <a:extLst>
              <a:ext uri="{FF2B5EF4-FFF2-40B4-BE49-F238E27FC236}">
                <a16:creationId xmlns:a16="http://schemas.microsoft.com/office/drawing/2014/main" id="{2BCADDB4-A14C-6C54-997E-B9ACB5494343}"/>
              </a:ext>
            </a:extLst>
          </p:cNvPr>
          <p:cNvSpPr/>
          <p:nvPr/>
        </p:nvSpPr>
        <p:spPr>
          <a:xfrm>
            <a:off x="14762956" y="6962775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7" name="フリーフォーム: 図形 96">
            <a:extLst>
              <a:ext uri="{FF2B5EF4-FFF2-40B4-BE49-F238E27FC236}">
                <a16:creationId xmlns:a16="http://schemas.microsoft.com/office/drawing/2014/main" id="{27F2DFAD-0717-16CF-6321-3CB689175D5F}"/>
              </a:ext>
            </a:extLst>
          </p:cNvPr>
          <p:cNvSpPr/>
          <p:nvPr/>
        </p:nvSpPr>
        <p:spPr>
          <a:xfrm>
            <a:off x="14667706" y="7153275"/>
            <a:ext cx="381000" cy="571500"/>
          </a:xfrm>
          <a:custGeom>
            <a:avLst/>
            <a:gdLst>
              <a:gd name="connsiteX0" fmla="*/ 190500 w 381000"/>
              <a:gd name="connsiteY0" fmla="*/ 0 h 571500"/>
              <a:gd name="connsiteX1" fmla="*/ 190500 w 381000"/>
              <a:gd name="connsiteY1" fmla="*/ 317468 h 571500"/>
              <a:gd name="connsiteX2" fmla="*/ 190500 w 381000"/>
              <a:gd name="connsiteY2" fmla="*/ 63532 h 571500"/>
              <a:gd name="connsiteX3" fmla="*/ 0 w 381000"/>
              <a:gd name="connsiteY3" fmla="*/ 63532 h 571500"/>
              <a:gd name="connsiteX4" fmla="*/ 190500 w 381000"/>
              <a:gd name="connsiteY4" fmla="*/ 63532 h 571500"/>
              <a:gd name="connsiteX5" fmla="*/ 381000 w 381000"/>
              <a:gd name="connsiteY5" fmla="*/ 63532 h 571500"/>
              <a:gd name="connsiteX6" fmla="*/ 190500 w 381000"/>
              <a:gd name="connsiteY6" fmla="*/ 317468 h 571500"/>
              <a:gd name="connsiteX7" fmla="*/ 0 w 381000"/>
              <a:gd name="connsiteY7" fmla="*/ 571500 h 571500"/>
              <a:gd name="connsiteX8" fmla="*/ 190500 w 381000"/>
              <a:gd name="connsiteY8" fmla="*/ 317468 h 571500"/>
              <a:gd name="connsiteX9" fmla="*/ 381000 w 381000"/>
              <a:gd name="connsiteY9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" h="571500">
                <a:moveTo>
                  <a:pt x="190500" y="0"/>
                </a:moveTo>
                <a:lnTo>
                  <a:pt x="190500" y="317468"/>
                </a:lnTo>
                <a:moveTo>
                  <a:pt x="190500" y="63532"/>
                </a:moveTo>
                <a:lnTo>
                  <a:pt x="0" y="63532"/>
                </a:lnTo>
                <a:moveTo>
                  <a:pt x="190500" y="63532"/>
                </a:moveTo>
                <a:lnTo>
                  <a:pt x="381000" y="63532"/>
                </a:lnTo>
                <a:moveTo>
                  <a:pt x="190500" y="317468"/>
                </a:moveTo>
                <a:lnTo>
                  <a:pt x="0" y="571500"/>
                </a:lnTo>
                <a:moveTo>
                  <a:pt x="190500" y="317468"/>
                </a:moveTo>
                <a:lnTo>
                  <a:pt x="381000" y="5715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9" name="フリーフォーム: 図形 98">
            <a:extLst>
              <a:ext uri="{FF2B5EF4-FFF2-40B4-BE49-F238E27FC236}">
                <a16:creationId xmlns:a16="http://schemas.microsoft.com/office/drawing/2014/main" id="{4CC1BDAF-E8FA-8170-317F-BEB813C412EE}"/>
              </a:ext>
            </a:extLst>
          </p:cNvPr>
          <p:cNvSpPr/>
          <p:nvPr/>
        </p:nvSpPr>
        <p:spPr>
          <a:xfrm>
            <a:off x="13429456" y="7439025"/>
            <a:ext cx="571500" cy="190500"/>
          </a:xfrm>
          <a:custGeom>
            <a:avLst/>
            <a:gdLst>
              <a:gd name="connsiteX0" fmla="*/ 0 w 571500"/>
              <a:gd name="connsiteY0" fmla="*/ 0 h 190500"/>
              <a:gd name="connsiteX1" fmla="*/ 571500 w 571500"/>
              <a:gd name="connsiteY1" fmla="*/ 0 h 190500"/>
              <a:gd name="connsiteX2" fmla="*/ 571500 w 571500"/>
              <a:gd name="connsiteY2" fmla="*/ 190500 h 190500"/>
              <a:gd name="connsiteX3" fmla="*/ 0 w 571500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190500">
                <a:moveTo>
                  <a:pt x="0" y="0"/>
                </a:moveTo>
                <a:lnTo>
                  <a:pt x="571500" y="0"/>
                </a:lnTo>
                <a:lnTo>
                  <a:pt x="571500" y="190500"/>
                </a:lnTo>
                <a:lnTo>
                  <a:pt x="0" y="1905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0" name="図 99">
            <a:extLst>
              <a:ext uri="{FF2B5EF4-FFF2-40B4-BE49-F238E27FC236}">
                <a16:creationId xmlns:a16="http://schemas.microsoft.com/office/drawing/2014/main" id="{250E557F-FEDE-8382-BA6A-2D4B6C8111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34218" y="7419975"/>
            <a:ext cx="552450" cy="257175"/>
          </a:xfrm>
          <a:custGeom>
            <a:avLst/>
            <a:gdLst>
              <a:gd name="connsiteX0" fmla="*/ -1 w 552450"/>
              <a:gd name="connsiteY0" fmla="*/ -1 h 257175"/>
              <a:gd name="connsiteX1" fmla="*/ 552450 w 552450"/>
              <a:gd name="connsiteY1" fmla="*/ -1 h 257175"/>
              <a:gd name="connsiteX2" fmla="*/ 552450 w 552450"/>
              <a:gd name="connsiteY2" fmla="*/ 257175 h 257175"/>
              <a:gd name="connsiteX3" fmla="*/ -1 w 552450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257175">
                <a:moveTo>
                  <a:pt x="-1" y="-1"/>
                </a:moveTo>
                <a:lnTo>
                  <a:pt x="552450" y="-1"/>
                </a:lnTo>
                <a:lnTo>
                  <a:pt x="552450" y="257175"/>
                </a:lnTo>
                <a:lnTo>
                  <a:pt x="-1" y="257175"/>
                </a:lnTo>
                <a:close/>
              </a:path>
            </a:pathLst>
          </a:custGeom>
        </p:spPr>
      </p:pic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6944A9B5-EF0F-F707-DB6B-E288B55BAEBD}"/>
              </a:ext>
            </a:extLst>
          </p:cNvPr>
          <p:cNvSpPr/>
          <p:nvPr/>
        </p:nvSpPr>
        <p:spPr>
          <a:xfrm>
            <a:off x="13810456" y="5867400"/>
            <a:ext cx="571500" cy="619125"/>
          </a:xfrm>
          <a:custGeom>
            <a:avLst/>
            <a:gdLst>
              <a:gd name="connsiteX0" fmla="*/ 0 w 571500"/>
              <a:gd name="connsiteY0" fmla="*/ 0 h 619125"/>
              <a:gd name="connsiteX1" fmla="*/ 571500 w 571500"/>
              <a:gd name="connsiteY1" fmla="*/ 0 h 619125"/>
              <a:gd name="connsiteX2" fmla="*/ 571500 w 571500"/>
              <a:gd name="connsiteY2" fmla="*/ 619125 h 619125"/>
              <a:gd name="connsiteX3" fmla="*/ 0 w 571500"/>
              <a:gd name="connsiteY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619125">
                <a:moveTo>
                  <a:pt x="0" y="0"/>
                </a:moveTo>
                <a:lnTo>
                  <a:pt x="571500" y="0"/>
                </a:lnTo>
                <a:lnTo>
                  <a:pt x="571500" y="619125"/>
                </a:lnTo>
                <a:lnTo>
                  <a:pt x="0" y="619125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3" name="図 102">
            <a:extLst>
              <a:ext uri="{FF2B5EF4-FFF2-40B4-BE49-F238E27FC236}">
                <a16:creationId xmlns:a16="http://schemas.microsoft.com/office/drawing/2014/main" id="{7D33EFC6-F527-BDE9-D2FB-610B656505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15218" y="5953125"/>
            <a:ext cx="552450" cy="485775"/>
          </a:xfrm>
          <a:custGeom>
            <a:avLst/>
            <a:gdLst>
              <a:gd name="connsiteX0" fmla="*/ -1 w 552450"/>
              <a:gd name="connsiteY0" fmla="*/ -1 h 485775"/>
              <a:gd name="connsiteX1" fmla="*/ 552450 w 552450"/>
              <a:gd name="connsiteY1" fmla="*/ -1 h 485775"/>
              <a:gd name="connsiteX2" fmla="*/ 552450 w 552450"/>
              <a:gd name="connsiteY2" fmla="*/ 485775 h 485775"/>
              <a:gd name="connsiteX3" fmla="*/ -1 w 552450"/>
              <a:gd name="connsiteY3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" h="485775">
                <a:moveTo>
                  <a:pt x="-1" y="-1"/>
                </a:moveTo>
                <a:lnTo>
                  <a:pt x="552450" y="-1"/>
                </a:lnTo>
                <a:lnTo>
                  <a:pt x="552450" y="485775"/>
                </a:lnTo>
                <a:lnTo>
                  <a:pt x="-1" y="485775"/>
                </a:lnTo>
                <a:close/>
              </a:path>
            </a:pathLst>
          </a:custGeom>
        </p:spPr>
      </p:pic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512FCE06-4902-3FBC-EC99-8FF3E045C5BC}"/>
              </a:ext>
            </a:extLst>
          </p:cNvPr>
          <p:cNvSpPr/>
          <p:nvPr/>
        </p:nvSpPr>
        <p:spPr>
          <a:xfrm>
            <a:off x="4094956" y="5629275"/>
            <a:ext cx="415575" cy="9525"/>
          </a:xfrm>
          <a:custGeom>
            <a:avLst/>
            <a:gdLst>
              <a:gd name="connsiteX0" fmla="*/ 0 w 415575"/>
              <a:gd name="connsiteY0" fmla="*/ 0 h 9525"/>
              <a:gd name="connsiteX1" fmla="*/ 415576 w 4155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575" h="9525">
                <a:moveTo>
                  <a:pt x="0" y="0"/>
                </a:moveTo>
                <a:lnTo>
                  <a:pt x="4155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8" name="フリーフォーム: 図形 117">
            <a:extLst>
              <a:ext uri="{FF2B5EF4-FFF2-40B4-BE49-F238E27FC236}">
                <a16:creationId xmlns:a16="http://schemas.microsoft.com/office/drawing/2014/main" id="{B75E7D20-8100-BAF4-6A57-697917FFEEBE}"/>
              </a:ext>
            </a:extLst>
          </p:cNvPr>
          <p:cNvSpPr/>
          <p:nvPr/>
        </p:nvSpPr>
        <p:spPr>
          <a:xfrm>
            <a:off x="4493863" y="55959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9" name="フリーフォーム: 図形 118">
            <a:extLst>
              <a:ext uri="{FF2B5EF4-FFF2-40B4-BE49-F238E27FC236}">
                <a16:creationId xmlns:a16="http://schemas.microsoft.com/office/drawing/2014/main" id="{55C74DBA-C65E-719A-78FD-93C404E138F5}"/>
              </a:ext>
            </a:extLst>
          </p:cNvPr>
          <p:cNvSpPr/>
          <p:nvPr/>
        </p:nvSpPr>
        <p:spPr>
          <a:xfrm>
            <a:off x="2475706" y="4105275"/>
            <a:ext cx="1619250" cy="3048000"/>
          </a:xfrm>
          <a:custGeom>
            <a:avLst/>
            <a:gdLst>
              <a:gd name="connsiteX0" fmla="*/ 0 w 1619250"/>
              <a:gd name="connsiteY0" fmla="*/ 0 h 3048000"/>
              <a:gd name="connsiteX1" fmla="*/ 1619250 w 1619250"/>
              <a:gd name="connsiteY1" fmla="*/ 0 h 3048000"/>
              <a:gd name="connsiteX2" fmla="*/ 1619250 w 1619250"/>
              <a:gd name="connsiteY2" fmla="*/ 3048000 h 3048000"/>
              <a:gd name="connsiteX3" fmla="*/ 0 w 161925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3048000">
                <a:moveTo>
                  <a:pt x="0" y="0"/>
                </a:moveTo>
                <a:lnTo>
                  <a:pt x="1619250" y="0"/>
                </a:lnTo>
                <a:lnTo>
                  <a:pt x="1619250" y="3048000"/>
                </a:lnTo>
                <a:lnTo>
                  <a:pt x="0" y="3048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1" name="フリーフォーム: 図形 120">
            <a:extLst>
              <a:ext uri="{FF2B5EF4-FFF2-40B4-BE49-F238E27FC236}">
                <a16:creationId xmlns:a16="http://schemas.microsoft.com/office/drawing/2014/main" id="{73B78717-649C-7B49-004C-30365769C1DB}"/>
              </a:ext>
            </a:extLst>
          </p:cNvPr>
          <p:cNvSpPr/>
          <p:nvPr/>
        </p:nvSpPr>
        <p:spPr>
          <a:xfrm>
            <a:off x="2475706" y="4133850"/>
            <a:ext cx="2276475" cy="762000"/>
          </a:xfrm>
          <a:custGeom>
            <a:avLst/>
            <a:gdLst>
              <a:gd name="connsiteX0" fmla="*/ 0 w 2276475"/>
              <a:gd name="connsiteY0" fmla="*/ 0 h 762000"/>
              <a:gd name="connsiteX1" fmla="*/ 2276475 w 2276475"/>
              <a:gd name="connsiteY1" fmla="*/ 0 h 762000"/>
              <a:gd name="connsiteX2" fmla="*/ 2276475 w 2276475"/>
              <a:gd name="connsiteY2" fmla="*/ 762000 h 762000"/>
              <a:gd name="connsiteX3" fmla="*/ 0 w 2276475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475" h="762000">
                <a:moveTo>
                  <a:pt x="0" y="0"/>
                </a:moveTo>
                <a:lnTo>
                  <a:pt x="2276475" y="0"/>
                </a:lnTo>
                <a:lnTo>
                  <a:pt x="2276475" y="762000"/>
                </a:lnTo>
                <a:lnTo>
                  <a:pt x="0" y="7620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2" name="図 121">
            <a:extLst>
              <a:ext uri="{FF2B5EF4-FFF2-40B4-BE49-F238E27FC236}">
                <a16:creationId xmlns:a16="http://schemas.microsoft.com/office/drawing/2014/main" id="{9F7B35F2-DB15-6F8E-37E0-F026C62B04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9993" y="4133850"/>
            <a:ext cx="2257425" cy="790575"/>
          </a:xfrm>
          <a:custGeom>
            <a:avLst/>
            <a:gdLst>
              <a:gd name="connsiteX0" fmla="*/ -1 w 2257425"/>
              <a:gd name="connsiteY0" fmla="*/ -1 h 790575"/>
              <a:gd name="connsiteX1" fmla="*/ 2257425 w 2257425"/>
              <a:gd name="connsiteY1" fmla="*/ -1 h 790575"/>
              <a:gd name="connsiteX2" fmla="*/ 2257425 w 2257425"/>
              <a:gd name="connsiteY2" fmla="*/ 790575 h 790575"/>
              <a:gd name="connsiteX3" fmla="*/ -1 w 2257425"/>
              <a:gd name="connsiteY3" fmla="*/ 7905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7425" h="790575">
                <a:moveTo>
                  <a:pt x="-1" y="-1"/>
                </a:moveTo>
                <a:lnTo>
                  <a:pt x="2257425" y="-1"/>
                </a:lnTo>
                <a:lnTo>
                  <a:pt x="2257425" y="790575"/>
                </a:lnTo>
                <a:lnTo>
                  <a:pt x="-1" y="790575"/>
                </a:lnTo>
                <a:close/>
              </a:path>
            </a:pathLst>
          </a:custGeom>
        </p:spPr>
      </p:pic>
      <p:grpSp>
        <p:nvGrpSpPr>
          <p:cNvPr id="124" name="グラフィックス 4">
            <a:extLst>
              <a:ext uri="{FF2B5EF4-FFF2-40B4-BE49-F238E27FC236}">
                <a16:creationId xmlns:a16="http://schemas.microsoft.com/office/drawing/2014/main" id="{99DA7F49-37F1-07C6-7AEF-5C8AD2B083F1}"/>
              </a:ext>
            </a:extLst>
          </p:cNvPr>
          <p:cNvGrpSpPr/>
          <p:nvPr/>
        </p:nvGrpSpPr>
        <p:grpSpPr>
          <a:xfrm>
            <a:off x="2996478" y="4891087"/>
            <a:ext cx="568180" cy="775144"/>
            <a:chOff x="2996478" y="4891087"/>
            <a:chExt cx="568180" cy="775144"/>
          </a:xfrm>
        </p:grpSpPr>
        <p:sp>
          <p:nvSpPr>
            <p:cNvPr id="125" name="フリーフォーム: 図形 124">
              <a:extLst>
                <a:ext uri="{FF2B5EF4-FFF2-40B4-BE49-F238E27FC236}">
                  <a16:creationId xmlns:a16="http://schemas.microsoft.com/office/drawing/2014/main" id="{0E0FE3DA-1144-1871-D088-9791E9FBEFF8}"/>
                </a:ext>
              </a:extLst>
            </p:cNvPr>
            <p:cNvSpPr/>
            <p:nvPr/>
          </p:nvSpPr>
          <p:spPr>
            <a:xfrm>
              <a:off x="2996478" y="5218198"/>
              <a:ext cx="284090" cy="448033"/>
            </a:xfrm>
            <a:custGeom>
              <a:avLst/>
              <a:gdLst>
                <a:gd name="connsiteX0" fmla="*/ 284166 w 284090"/>
                <a:gd name="connsiteY0" fmla="*/ 268149 h 448033"/>
                <a:gd name="connsiteX1" fmla="*/ 284166 w 284090"/>
                <a:gd name="connsiteY1" fmla="*/ 151489 h 448033"/>
                <a:gd name="connsiteX2" fmla="*/ 76 w 284090"/>
                <a:gd name="connsiteY2" fmla="*/ 336 h 448033"/>
                <a:gd name="connsiteX3" fmla="*/ 76 w 284090"/>
                <a:gd name="connsiteY3" fmla="*/ 116995 h 448033"/>
                <a:gd name="connsiteX4" fmla="*/ 284166 w 284090"/>
                <a:gd name="connsiteY4" fmla="*/ 448370 h 448033"/>
                <a:gd name="connsiteX5" fmla="*/ 284166 w 284090"/>
                <a:gd name="connsiteY5" fmla="*/ 331710 h 448033"/>
                <a:gd name="connsiteX6" fmla="*/ 76 w 284090"/>
                <a:gd name="connsiteY6" fmla="*/ 180557 h 448033"/>
                <a:gd name="connsiteX7" fmla="*/ 76 w 284090"/>
                <a:gd name="connsiteY7" fmla="*/ 297217 h 44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090" h="448033">
                  <a:moveTo>
                    <a:pt x="284166" y="268149"/>
                  </a:moveTo>
                  <a:lnTo>
                    <a:pt x="284166" y="151489"/>
                  </a:lnTo>
                  <a:lnTo>
                    <a:pt x="76" y="336"/>
                  </a:lnTo>
                  <a:lnTo>
                    <a:pt x="76" y="116995"/>
                  </a:lnTo>
                  <a:close/>
                  <a:moveTo>
                    <a:pt x="284166" y="448370"/>
                  </a:moveTo>
                  <a:lnTo>
                    <a:pt x="284166" y="331710"/>
                  </a:lnTo>
                  <a:lnTo>
                    <a:pt x="76" y="180557"/>
                  </a:lnTo>
                  <a:lnTo>
                    <a:pt x="76" y="297217"/>
                  </a:lnTo>
                  <a:close/>
                </a:path>
              </a:pathLst>
            </a:custGeom>
            <a:solidFill>
              <a:srgbClr val="AECBFA"/>
            </a:solidFill>
            <a:ln w="38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19D19085-D6FB-F3BF-AD6B-33FB03DB1E99}"/>
                </a:ext>
              </a:extLst>
            </p:cNvPr>
            <p:cNvSpPr/>
            <p:nvPr/>
          </p:nvSpPr>
          <p:spPr>
            <a:xfrm>
              <a:off x="3280568" y="5218198"/>
              <a:ext cx="284090" cy="448033"/>
            </a:xfrm>
            <a:custGeom>
              <a:avLst/>
              <a:gdLst>
                <a:gd name="connsiteX0" fmla="*/ 284189 w 284090"/>
                <a:gd name="connsiteY0" fmla="*/ 336 h 448033"/>
                <a:gd name="connsiteX1" fmla="*/ 98 w 284090"/>
                <a:gd name="connsiteY1" fmla="*/ 151489 h 448033"/>
                <a:gd name="connsiteX2" fmla="*/ 98 w 284090"/>
                <a:gd name="connsiteY2" fmla="*/ 268149 h 448033"/>
                <a:gd name="connsiteX3" fmla="*/ 284189 w 284090"/>
                <a:gd name="connsiteY3" fmla="*/ 116995 h 448033"/>
                <a:gd name="connsiteX4" fmla="*/ 284189 w 284090"/>
                <a:gd name="connsiteY4" fmla="*/ 180557 h 448033"/>
                <a:gd name="connsiteX5" fmla="*/ 98 w 284090"/>
                <a:gd name="connsiteY5" fmla="*/ 331710 h 448033"/>
                <a:gd name="connsiteX6" fmla="*/ 98 w 284090"/>
                <a:gd name="connsiteY6" fmla="*/ 448370 h 448033"/>
                <a:gd name="connsiteX7" fmla="*/ 284189 w 284090"/>
                <a:gd name="connsiteY7" fmla="*/ 297217 h 44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090" h="448033">
                  <a:moveTo>
                    <a:pt x="284189" y="336"/>
                  </a:moveTo>
                  <a:lnTo>
                    <a:pt x="98" y="151489"/>
                  </a:lnTo>
                  <a:lnTo>
                    <a:pt x="98" y="268149"/>
                  </a:lnTo>
                  <a:lnTo>
                    <a:pt x="284189" y="116995"/>
                  </a:lnTo>
                  <a:close/>
                  <a:moveTo>
                    <a:pt x="284189" y="180557"/>
                  </a:moveTo>
                  <a:lnTo>
                    <a:pt x="98" y="331710"/>
                  </a:lnTo>
                  <a:lnTo>
                    <a:pt x="98" y="448370"/>
                  </a:lnTo>
                  <a:lnTo>
                    <a:pt x="284189" y="297217"/>
                  </a:lnTo>
                  <a:close/>
                </a:path>
              </a:pathLst>
            </a:custGeom>
            <a:solidFill>
              <a:srgbClr val="669DF6"/>
            </a:solidFill>
            <a:ln w="38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7" name="フリーフォーム: 図形 126">
              <a:extLst>
                <a:ext uri="{FF2B5EF4-FFF2-40B4-BE49-F238E27FC236}">
                  <a16:creationId xmlns:a16="http://schemas.microsoft.com/office/drawing/2014/main" id="{AFF3958C-2CA3-6235-C19E-88E90818AFD1}"/>
                </a:ext>
              </a:extLst>
            </p:cNvPr>
            <p:cNvSpPr/>
            <p:nvPr/>
          </p:nvSpPr>
          <p:spPr>
            <a:xfrm>
              <a:off x="3280568" y="4891087"/>
              <a:ext cx="284090" cy="267812"/>
            </a:xfrm>
            <a:custGeom>
              <a:avLst/>
              <a:gdLst>
                <a:gd name="connsiteX0" fmla="*/ 98 w 284090"/>
                <a:gd name="connsiteY0" fmla="*/ 303 h 267812"/>
                <a:gd name="connsiteX1" fmla="*/ 98 w 284090"/>
                <a:gd name="connsiteY1" fmla="*/ 116962 h 267812"/>
                <a:gd name="connsiteX2" fmla="*/ 284189 w 284090"/>
                <a:gd name="connsiteY2" fmla="*/ 268116 h 267812"/>
                <a:gd name="connsiteX3" fmla="*/ 284189 w 284090"/>
                <a:gd name="connsiteY3" fmla="*/ 151456 h 2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90" h="267812">
                  <a:moveTo>
                    <a:pt x="98" y="303"/>
                  </a:moveTo>
                  <a:lnTo>
                    <a:pt x="98" y="116962"/>
                  </a:lnTo>
                  <a:lnTo>
                    <a:pt x="284189" y="268116"/>
                  </a:lnTo>
                  <a:lnTo>
                    <a:pt x="284189" y="151456"/>
                  </a:lnTo>
                  <a:close/>
                </a:path>
              </a:pathLst>
            </a:custGeom>
            <a:solidFill>
              <a:srgbClr val="4285F4"/>
            </a:solidFill>
            <a:ln w="38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4EE254C8-C440-31C8-89B0-9DA601BE1AEB}"/>
                </a:ext>
              </a:extLst>
            </p:cNvPr>
            <p:cNvSpPr/>
            <p:nvPr/>
          </p:nvSpPr>
          <p:spPr>
            <a:xfrm>
              <a:off x="2996478" y="4891087"/>
              <a:ext cx="284090" cy="267812"/>
            </a:xfrm>
            <a:custGeom>
              <a:avLst/>
              <a:gdLst>
                <a:gd name="connsiteX0" fmla="*/ 76 w 284090"/>
                <a:gd name="connsiteY0" fmla="*/ 268116 h 267812"/>
                <a:gd name="connsiteX1" fmla="*/ 284166 w 284090"/>
                <a:gd name="connsiteY1" fmla="*/ 116962 h 267812"/>
                <a:gd name="connsiteX2" fmla="*/ 284166 w 284090"/>
                <a:gd name="connsiteY2" fmla="*/ 303 h 267812"/>
                <a:gd name="connsiteX3" fmla="*/ 76 w 284090"/>
                <a:gd name="connsiteY3" fmla="*/ 151456 h 26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90" h="267812">
                  <a:moveTo>
                    <a:pt x="76" y="268116"/>
                  </a:moveTo>
                  <a:lnTo>
                    <a:pt x="284166" y="116962"/>
                  </a:lnTo>
                  <a:lnTo>
                    <a:pt x="284166" y="303"/>
                  </a:lnTo>
                  <a:lnTo>
                    <a:pt x="76" y="151456"/>
                  </a:lnTo>
                  <a:close/>
                </a:path>
              </a:pathLst>
            </a:custGeom>
            <a:solidFill>
              <a:srgbClr val="669DF6"/>
            </a:solidFill>
            <a:ln w="38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9" name="フリーフォーム: 図形 128">
              <a:extLst>
                <a:ext uri="{FF2B5EF4-FFF2-40B4-BE49-F238E27FC236}">
                  <a16:creationId xmlns:a16="http://schemas.microsoft.com/office/drawing/2014/main" id="{251182A7-6387-7C00-7ACE-CEA362ACDFE5}"/>
                </a:ext>
              </a:extLst>
            </p:cNvPr>
            <p:cNvSpPr/>
            <p:nvPr/>
          </p:nvSpPr>
          <p:spPr>
            <a:xfrm>
              <a:off x="2996478" y="5041077"/>
              <a:ext cx="284090" cy="268199"/>
            </a:xfrm>
            <a:custGeom>
              <a:avLst/>
              <a:gdLst>
                <a:gd name="connsiteX0" fmla="*/ 284166 w 284090"/>
                <a:gd name="connsiteY0" fmla="*/ 268515 h 268199"/>
                <a:gd name="connsiteX1" fmla="*/ 284166 w 284090"/>
                <a:gd name="connsiteY1" fmla="*/ 151468 h 268199"/>
                <a:gd name="connsiteX2" fmla="*/ 76 w 284090"/>
                <a:gd name="connsiteY2" fmla="*/ 315 h 268199"/>
                <a:gd name="connsiteX3" fmla="*/ 76 w 284090"/>
                <a:gd name="connsiteY3" fmla="*/ 117362 h 2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90" h="268199">
                  <a:moveTo>
                    <a:pt x="284166" y="268515"/>
                  </a:moveTo>
                  <a:lnTo>
                    <a:pt x="284166" y="151468"/>
                  </a:lnTo>
                  <a:lnTo>
                    <a:pt x="76" y="315"/>
                  </a:lnTo>
                  <a:lnTo>
                    <a:pt x="76" y="117362"/>
                  </a:lnTo>
                  <a:close/>
                </a:path>
              </a:pathLst>
            </a:custGeom>
            <a:solidFill>
              <a:srgbClr val="AECBFA"/>
            </a:solidFill>
            <a:ln w="38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0" name="フリーフォーム: 図形 129">
              <a:extLst>
                <a:ext uri="{FF2B5EF4-FFF2-40B4-BE49-F238E27FC236}">
                  <a16:creationId xmlns:a16="http://schemas.microsoft.com/office/drawing/2014/main" id="{088A973B-0ADD-71AB-8742-470917A36F8E}"/>
                </a:ext>
              </a:extLst>
            </p:cNvPr>
            <p:cNvSpPr/>
            <p:nvPr/>
          </p:nvSpPr>
          <p:spPr>
            <a:xfrm>
              <a:off x="3280568" y="5041077"/>
              <a:ext cx="284090" cy="268199"/>
            </a:xfrm>
            <a:custGeom>
              <a:avLst/>
              <a:gdLst>
                <a:gd name="connsiteX0" fmla="*/ 284189 w 284090"/>
                <a:gd name="connsiteY0" fmla="*/ 315 h 268199"/>
                <a:gd name="connsiteX1" fmla="*/ 98 w 284090"/>
                <a:gd name="connsiteY1" fmla="*/ 151468 h 268199"/>
                <a:gd name="connsiteX2" fmla="*/ 98 w 284090"/>
                <a:gd name="connsiteY2" fmla="*/ 268515 h 268199"/>
                <a:gd name="connsiteX3" fmla="*/ 284189 w 284090"/>
                <a:gd name="connsiteY3" fmla="*/ 117362 h 2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090" h="268199">
                  <a:moveTo>
                    <a:pt x="284189" y="315"/>
                  </a:moveTo>
                  <a:lnTo>
                    <a:pt x="98" y="151468"/>
                  </a:lnTo>
                  <a:lnTo>
                    <a:pt x="98" y="268515"/>
                  </a:lnTo>
                  <a:lnTo>
                    <a:pt x="284189" y="117362"/>
                  </a:lnTo>
                  <a:close/>
                </a:path>
              </a:pathLst>
            </a:custGeom>
            <a:solidFill>
              <a:srgbClr val="669DF6"/>
            </a:solidFill>
            <a:ln w="387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31" name="図 130">
            <a:extLst>
              <a:ext uri="{FF2B5EF4-FFF2-40B4-BE49-F238E27FC236}">
                <a16:creationId xmlns:a16="http://schemas.microsoft.com/office/drawing/2014/main" id="{EBD79667-BC78-708D-66B7-4E339D0BEAC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61468" y="5676900"/>
            <a:ext cx="838200" cy="216693"/>
          </a:xfrm>
          <a:custGeom>
            <a:avLst/>
            <a:gdLst>
              <a:gd name="connsiteX0" fmla="*/ -1 w 838200"/>
              <a:gd name="connsiteY0" fmla="*/ -1 h 216693"/>
              <a:gd name="connsiteX1" fmla="*/ 838200 w 838200"/>
              <a:gd name="connsiteY1" fmla="*/ -1 h 216693"/>
              <a:gd name="connsiteX2" fmla="*/ 838200 w 838200"/>
              <a:gd name="connsiteY2" fmla="*/ 216693 h 216693"/>
              <a:gd name="connsiteX3" fmla="*/ -1 w 838200"/>
              <a:gd name="connsiteY3" fmla="*/ 216693 h 21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216693">
                <a:moveTo>
                  <a:pt x="-1" y="-1"/>
                </a:moveTo>
                <a:lnTo>
                  <a:pt x="838200" y="-1"/>
                </a:lnTo>
                <a:lnTo>
                  <a:pt x="838200" y="216693"/>
                </a:lnTo>
                <a:lnTo>
                  <a:pt x="-1" y="216693"/>
                </a:lnTo>
                <a:close/>
              </a:path>
            </a:pathLst>
          </a:custGeom>
        </p:spPr>
      </p:pic>
      <p:grpSp>
        <p:nvGrpSpPr>
          <p:cNvPr id="134" name="グラフィックス 4">
            <a:extLst>
              <a:ext uri="{FF2B5EF4-FFF2-40B4-BE49-F238E27FC236}">
                <a16:creationId xmlns:a16="http://schemas.microsoft.com/office/drawing/2014/main" id="{E6FA2085-9CBB-F9FC-3B8B-F432E51000C8}"/>
              </a:ext>
            </a:extLst>
          </p:cNvPr>
          <p:cNvGrpSpPr/>
          <p:nvPr/>
        </p:nvGrpSpPr>
        <p:grpSpPr>
          <a:xfrm>
            <a:off x="2964298" y="6169928"/>
            <a:ext cx="632539" cy="564481"/>
            <a:chOff x="2964298" y="6169928"/>
            <a:chExt cx="632539" cy="564481"/>
          </a:xfrm>
          <a:solidFill>
            <a:srgbClr val="669DF6"/>
          </a:solidFill>
        </p:grpSpPr>
        <p:sp>
          <p:nvSpPr>
            <p:cNvPr id="135" name="フリーフォーム: 図形 134">
              <a:extLst>
                <a:ext uri="{FF2B5EF4-FFF2-40B4-BE49-F238E27FC236}">
                  <a16:creationId xmlns:a16="http://schemas.microsoft.com/office/drawing/2014/main" id="{BB66D8A1-B314-ECED-1CDA-B8B45E94E0DA}"/>
                </a:ext>
              </a:extLst>
            </p:cNvPr>
            <p:cNvSpPr/>
            <p:nvPr/>
          </p:nvSpPr>
          <p:spPr>
            <a:xfrm>
              <a:off x="3471640" y="6169928"/>
              <a:ext cx="125197" cy="125197"/>
            </a:xfrm>
            <a:custGeom>
              <a:avLst/>
              <a:gdLst>
                <a:gd name="connsiteX0" fmla="*/ 125303 w 125197"/>
                <a:gd name="connsiteY0" fmla="*/ 63026 h 125197"/>
                <a:gd name="connsiteX1" fmla="*/ 62704 w 125197"/>
                <a:gd name="connsiteY1" fmla="*/ 125625 h 125197"/>
                <a:gd name="connsiteX2" fmla="*/ 105 w 125197"/>
                <a:gd name="connsiteY2" fmla="*/ 63026 h 125197"/>
                <a:gd name="connsiteX3" fmla="*/ 62704 w 125197"/>
                <a:gd name="connsiteY3" fmla="*/ 427 h 125197"/>
                <a:gd name="connsiteX4" fmla="*/ 125303 w 125197"/>
                <a:gd name="connsiteY4" fmla="*/ 63026 h 12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197" h="125197">
                  <a:moveTo>
                    <a:pt x="125303" y="63026"/>
                  </a:moveTo>
                  <a:cubicBezTo>
                    <a:pt x="125303" y="97598"/>
                    <a:pt x="97276" y="125625"/>
                    <a:pt x="62704" y="125625"/>
                  </a:cubicBezTo>
                  <a:cubicBezTo>
                    <a:pt x="28131" y="125625"/>
                    <a:pt x="105" y="97598"/>
                    <a:pt x="105" y="63026"/>
                  </a:cubicBezTo>
                  <a:cubicBezTo>
                    <a:pt x="105" y="28454"/>
                    <a:pt x="28131" y="427"/>
                    <a:pt x="62704" y="427"/>
                  </a:cubicBezTo>
                  <a:cubicBezTo>
                    <a:pt x="97276" y="427"/>
                    <a:pt x="125303" y="28454"/>
                    <a:pt x="125303" y="63026"/>
                  </a:cubicBezTo>
                  <a:close/>
                </a:path>
              </a:pathLst>
            </a:custGeom>
            <a:solidFill>
              <a:srgbClr val="669DF6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6" name="フリーフォーム: 図形 135">
              <a:extLst>
                <a:ext uri="{FF2B5EF4-FFF2-40B4-BE49-F238E27FC236}">
                  <a16:creationId xmlns:a16="http://schemas.microsoft.com/office/drawing/2014/main" id="{2B950404-E1DB-7CF1-A2D3-54A34BFF68F2}"/>
                </a:ext>
              </a:extLst>
            </p:cNvPr>
            <p:cNvSpPr/>
            <p:nvPr/>
          </p:nvSpPr>
          <p:spPr>
            <a:xfrm>
              <a:off x="2964298" y="6169928"/>
              <a:ext cx="125197" cy="125197"/>
            </a:xfrm>
            <a:custGeom>
              <a:avLst/>
              <a:gdLst>
                <a:gd name="connsiteX0" fmla="*/ 125263 w 125197"/>
                <a:gd name="connsiteY0" fmla="*/ 63026 h 125197"/>
                <a:gd name="connsiteX1" fmla="*/ 62664 w 125197"/>
                <a:gd name="connsiteY1" fmla="*/ 125625 h 125197"/>
                <a:gd name="connsiteX2" fmla="*/ 66 w 125197"/>
                <a:gd name="connsiteY2" fmla="*/ 63026 h 125197"/>
                <a:gd name="connsiteX3" fmla="*/ 62664 w 125197"/>
                <a:gd name="connsiteY3" fmla="*/ 427 h 125197"/>
                <a:gd name="connsiteX4" fmla="*/ 125263 w 125197"/>
                <a:gd name="connsiteY4" fmla="*/ 63026 h 12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197" h="125197">
                  <a:moveTo>
                    <a:pt x="125263" y="63026"/>
                  </a:moveTo>
                  <a:cubicBezTo>
                    <a:pt x="125263" y="97598"/>
                    <a:pt x="97237" y="125625"/>
                    <a:pt x="62664" y="125625"/>
                  </a:cubicBezTo>
                  <a:cubicBezTo>
                    <a:pt x="28092" y="125625"/>
                    <a:pt x="66" y="97598"/>
                    <a:pt x="66" y="63026"/>
                  </a:cubicBezTo>
                  <a:cubicBezTo>
                    <a:pt x="66" y="28454"/>
                    <a:pt x="28092" y="427"/>
                    <a:pt x="62664" y="427"/>
                  </a:cubicBezTo>
                  <a:cubicBezTo>
                    <a:pt x="97237" y="427"/>
                    <a:pt x="125263" y="28454"/>
                    <a:pt x="125263" y="63026"/>
                  </a:cubicBezTo>
                  <a:close/>
                </a:path>
              </a:pathLst>
            </a:custGeom>
            <a:solidFill>
              <a:srgbClr val="669DF6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7" name="フリーフォーム: 図形 136">
              <a:extLst>
                <a:ext uri="{FF2B5EF4-FFF2-40B4-BE49-F238E27FC236}">
                  <a16:creationId xmlns:a16="http://schemas.microsoft.com/office/drawing/2014/main" id="{1E65416A-2864-4908-E6F2-9DE4D9F4903B}"/>
                </a:ext>
              </a:extLst>
            </p:cNvPr>
            <p:cNvSpPr/>
            <p:nvPr/>
          </p:nvSpPr>
          <p:spPr>
            <a:xfrm>
              <a:off x="3217969" y="6609211"/>
              <a:ext cx="125197" cy="125197"/>
            </a:xfrm>
            <a:custGeom>
              <a:avLst/>
              <a:gdLst>
                <a:gd name="connsiteX0" fmla="*/ 125283 w 125197"/>
                <a:gd name="connsiteY0" fmla="*/ 63060 h 125197"/>
                <a:gd name="connsiteX1" fmla="*/ 62684 w 125197"/>
                <a:gd name="connsiteY1" fmla="*/ 125659 h 125197"/>
                <a:gd name="connsiteX2" fmla="*/ 85 w 125197"/>
                <a:gd name="connsiteY2" fmla="*/ 63060 h 125197"/>
                <a:gd name="connsiteX3" fmla="*/ 62684 w 125197"/>
                <a:gd name="connsiteY3" fmla="*/ 461 h 125197"/>
                <a:gd name="connsiteX4" fmla="*/ 125283 w 125197"/>
                <a:gd name="connsiteY4" fmla="*/ 63060 h 12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197" h="125197">
                  <a:moveTo>
                    <a:pt x="125283" y="63060"/>
                  </a:moveTo>
                  <a:cubicBezTo>
                    <a:pt x="125283" y="97632"/>
                    <a:pt x="97257" y="125659"/>
                    <a:pt x="62684" y="125659"/>
                  </a:cubicBezTo>
                  <a:cubicBezTo>
                    <a:pt x="28112" y="125659"/>
                    <a:pt x="85" y="97632"/>
                    <a:pt x="85" y="63060"/>
                  </a:cubicBezTo>
                  <a:cubicBezTo>
                    <a:pt x="85" y="28488"/>
                    <a:pt x="28112" y="461"/>
                    <a:pt x="62684" y="461"/>
                  </a:cubicBezTo>
                  <a:cubicBezTo>
                    <a:pt x="97257" y="461"/>
                    <a:pt x="125283" y="28488"/>
                    <a:pt x="125283" y="63060"/>
                  </a:cubicBezTo>
                  <a:close/>
                </a:path>
              </a:pathLst>
            </a:custGeom>
            <a:solidFill>
              <a:srgbClr val="669DF6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38" name="グラフィックス 4">
            <a:extLst>
              <a:ext uri="{FF2B5EF4-FFF2-40B4-BE49-F238E27FC236}">
                <a16:creationId xmlns:a16="http://schemas.microsoft.com/office/drawing/2014/main" id="{11BCA05F-5393-B24B-CC6F-6FD924834C56}"/>
              </a:ext>
            </a:extLst>
          </p:cNvPr>
          <p:cNvGrpSpPr/>
          <p:nvPr/>
        </p:nvGrpSpPr>
        <p:grpSpPr>
          <a:xfrm>
            <a:off x="3012460" y="6086220"/>
            <a:ext cx="538745" cy="464390"/>
            <a:chOff x="3012460" y="6086220"/>
            <a:chExt cx="538745" cy="464390"/>
          </a:xfrm>
          <a:solidFill>
            <a:srgbClr val="4285F4"/>
          </a:solidFill>
        </p:grpSpPr>
        <p:sp>
          <p:nvSpPr>
            <p:cNvPr id="139" name="フリーフォーム: 図形 138">
              <a:extLst>
                <a:ext uri="{FF2B5EF4-FFF2-40B4-BE49-F238E27FC236}">
                  <a16:creationId xmlns:a16="http://schemas.microsoft.com/office/drawing/2014/main" id="{16A86E87-1663-614F-3DC0-3F14C0381991}"/>
                </a:ext>
              </a:extLst>
            </p:cNvPr>
            <p:cNvSpPr/>
            <p:nvPr/>
          </p:nvSpPr>
          <p:spPr>
            <a:xfrm rot="-3606808">
              <a:off x="3380419" y="6302921"/>
              <a:ext cx="58066" cy="293620"/>
            </a:xfrm>
            <a:custGeom>
              <a:avLst/>
              <a:gdLst>
                <a:gd name="connsiteX0" fmla="*/ 93 w 58066"/>
                <a:gd name="connsiteY0" fmla="*/ 442 h 293620"/>
                <a:gd name="connsiteX1" fmla="*/ 58159 w 58066"/>
                <a:gd name="connsiteY1" fmla="*/ 442 h 293620"/>
                <a:gd name="connsiteX2" fmla="*/ 58159 w 58066"/>
                <a:gd name="connsiteY2" fmla="*/ 294063 h 293620"/>
                <a:gd name="connsiteX3" fmla="*/ 93 w 58066"/>
                <a:gd name="connsiteY3" fmla="*/ 294063 h 29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66" h="293620">
                  <a:moveTo>
                    <a:pt x="93" y="442"/>
                  </a:moveTo>
                  <a:lnTo>
                    <a:pt x="58159" y="442"/>
                  </a:lnTo>
                  <a:lnTo>
                    <a:pt x="58159" y="294063"/>
                  </a:lnTo>
                  <a:lnTo>
                    <a:pt x="93" y="294063"/>
                  </a:lnTo>
                  <a:close/>
                </a:path>
              </a:pathLst>
            </a:custGeom>
            <a:solidFill>
              <a:srgbClr val="4285F4"/>
            </a:solidFill>
            <a:ln w="365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0" name="フリーフォーム: 図形 139">
              <a:extLst>
                <a:ext uri="{FF2B5EF4-FFF2-40B4-BE49-F238E27FC236}">
                  <a16:creationId xmlns:a16="http://schemas.microsoft.com/office/drawing/2014/main" id="{4B12CE7C-93FC-6E98-11FA-5B6698FCFCA0}"/>
                </a:ext>
              </a:extLst>
            </p:cNvPr>
            <p:cNvSpPr/>
            <p:nvPr/>
          </p:nvSpPr>
          <p:spPr>
            <a:xfrm rot="-1800001">
              <a:off x="3007326" y="6423466"/>
              <a:ext cx="292612" cy="57867"/>
            </a:xfrm>
            <a:custGeom>
              <a:avLst/>
              <a:gdLst>
                <a:gd name="connsiteX0" fmla="*/ 73 w 292612"/>
                <a:gd name="connsiteY0" fmla="*/ 442 h 57867"/>
                <a:gd name="connsiteX1" fmla="*/ 292686 w 292612"/>
                <a:gd name="connsiteY1" fmla="*/ 442 h 57867"/>
                <a:gd name="connsiteX2" fmla="*/ 292686 w 292612"/>
                <a:gd name="connsiteY2" fmla="*/ 58310 h 57867"/>
                <a:gd name="connsiteX3" fmla="*/ 73 w 292612"/>
                <a:gd name="connsiteY3" fmla="*/ 58310 h 5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612" h="57867">
                  <a:moveTo>
                    <a:pt x="73" y="442"/>
                  </a:moveTo>
                  <a:lnTo>
                    <a:pt x="292686" y="442"/>
                  </a:lnTo>
                  <a:lnTo>
                    <a:pt x="292686" y="58310"/>
                  </a:lnTo>
                  <a:lnTo>
                    <a:pt x="73" y="58310"/>
                  </a:lnTo>
                  <a:close/>
                </a:path>
              </a:pathLst>
            </a:custGeom>
            <a:solidFill>
              <a:srgbClr val="4285F4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1" name="フリーフォーム: 図形 140">
              <a:extLst>
                <a:ext uri="{FF2B5EF4-FFF2-40B4-BE49-F238E27FC236}">
                  <a16:creationId xmlns:a16="http://schemas.microsoft.com/office/drawing/2014/main" id="{E8D2138E-2FF9-324D-D1AB-EB996B1BD9FF}"/>
                </a:ext>
              </a:extLst>
            </p:cNvPr>
            <p:cNvSpPr/>
            <p:nvPr/>
          </p:nvSpPr>
          <p:spPr>
            <a:xfrm>
              <a:off x="3251452" y="6086220"/>
              <a:ext cx="57867" cy="292612"/>
            </a:xfrm>
            <a:custGeom>
              <a:avLst/>
              <a:gdLst>
                <a:gd name="connsiteX0" fmla="*/ 82 w 57867"/>
                <a:gd name="connsiteY0" fmla="*/ 425 h 292612"/>
                <a:gd name="connsiteX1" fmla="*/ 57950 w 57867"/>
                <a:gd name="connsiteY1" fmla="*/ 425 h 292612"/>
                <a:gd name="connsiteX2" fmla="*/ 57950 w 57867"/>
                <a:gd name="connsiteY2" fmla="*/ 293038 h 292612"/>
                <a:gd name="connsiteX3" fmla="*/ 82 w 57867"/>
                <a:gd name="connsiteY3" fmla="*/ 293038 h 29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67" h="292612">
                  <a:moveTo>
                    <a:pt x="82" y="425"/>
                  </a:moveTo>
                  <a:lnTo>
                    <a:pt x="57950" y="425"/>
                  </a:lnTo>
                  <a:lnTo>
                    <a:pt x="57950" y="293038"/>
                  </a:lnTo>
                  <a:lnTo>
                    <a:pt x="82" y="293038"/>
                  </a:lnTo>
                  <a:close/>
                </a:path>
              </a:pathLst>
            </a:custGeom>
            <a:solidFill>
              <a:srgbClr val="4285F4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142" name="グラフィックス 4">
            <a:extLst>
              <a:ext uri="{FF2B5EF4-FFF2-40B4-BE49-F238E27FC236}">
                <a16:creationId xmlns:a16="http://schemas.microsoft.com/office/drawing/2014/main" id="{A1DFF2E9-73AE-D182-F38B-79EF99C15945}"/>
              </a:ext>
            </a:extLst>
          </p:cNvPr>
          <p:cNvGrpSpPr/>
          <p:nvPr/>
        </p:nvGrpSpPr>
        <p:grpSpPr>
          <a:xfrm>
            <a:off x="2947193" y="6006516"/>
            <a:ext cx="666750" cy="598328"/>
            <a:chOff x="2947193" y="6006516"/>
            <a:chExt cx="666750" cy="598328"/>
          </a:xfrm>
          <a:solidFill>
            <a:srgbClr val="AECBFA"/>
          </a:solidFill>
        </p:grpSpPr>
        <p:sp>
          <p:nvSpPr>
            <p:cNvPr id="143" name="フリーフォーム: 図形 142">
              <a:extLst>
                <a:ext uri="{FF2B5EF4-FFF2-40B4-BE49-F238E27FC236}">
                  <a16:creationId xmlns:a16="http://schemas.microsoft.com/office/drawing/2014/main" id="{E09095A5-89FB-1B9D-AF09-5C58D7D4E5B0}"/>
                </a:ext>
              </a:extLst>
            </p:cNvPr>
            <p:cNvSpPr/>
            <p:nvPr/>
          </p:nvSpPr>
          <p:spPr>
            <a:xfrm>
              <a:off x="3179391" y="6277656"/>
              <a:ext cx="202354" cy="202354"/>
            </a:xfrm>
            <a:custGeom>
              <a:avLst/>
              <a:gdLst>
                <a:gd name="connsiteX0" fmla="*/ 202440 w 202354"/>
                <a:gd name="connsiteY0" fmla="*/ 101616 h 202354"/>
                <a:gd name="connsiteX1" fmla="*/ 101262 w 202354"/>
                <a:gd name="connsiteY1" fmla="*/ 202793 h 202354"/>
                <a:gd name="connsiteX2" fmla="*/ 85 w 202354"/>
                <a:gd name="connsiteY2" fmla="*/ 101616 h 202354"/>
                <a:gd name="connsiteX3" fmla="*/ 101262 w 202354"/>
                <a:gd name="connsiteY3" fmla="*/ 438 h 202354"/>
                <a:gd name="connsiteX4" fmla="*/ 202440 w 202354"/>
                <a:gd name="connsiteY4" fmla="*/ 101616 h 20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54" h="202354">
                  <a:moveTo>
                    <a:pt x="202440" y="101616"/>
                  </a:moveTo>
                  <a:cubicBezTo>
                    <a:pt x="202440" y="157494"/>
                    <a:pt x="157141" y="202793"/>
                    <a:pt x="101262" y="202793"/>
                  </a:cubicBezTo>
                  <a:cubicBezTo>
                    <a:pt x="45384" y="202793"/>
                    <a:pt x="85" y="157494"/>
                    <a:pt x="85" y="101616"/>
                  </a:cubicBezTo>
                  <a:cubicBezTo>
                    <a:pt x="85" y="45737"/>
                    <a:pt x="45384" y="438"/>
                    <a:pt x="101262" y="438"/>
                  </a:cubicBezTo>
                  <a:cubicBezTo>
                    <a:pt x="157141" y="438"/>
                    <a:pt x="202440" y="45737"/>
                    <a:pt x="202440" y="101616"/>
                  </a:cubicBezTo>
                  <a:close/>
                </a:path>
              </a:pathLst>
            </a:custGeom>
            <a:solidFill>
              <a:srgbClr val="AECBFA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4" name="フリーフォーム: 図形 143">
              <a:extLst>
                <a:ext uri="{FF2B5EF4-FFF2-40B4-BE49-F238E27FC236}">
                  <a16:creationId xmlns:a16="http://schemas.microsoft.com/office/drawing/2014/main" id="{70F4B2D6-EB34-1753-168A-DA607EF0655E}"/>
                </a:ext>
              </a:extLst>
            </p:cNvPr>
            <p:cNvSpPr/>
            <p:nvPr/>
          </p:nvSpPr>
          <p:spPr>
            <a:xfrm>
              <a:off x="2947193" y="6445435"/>
              <a:ext cx="159408" cy="159408"/>
            </a:xfrm>
            <a:custGeom>
              <a:avLst/>
              <a:gdLst>
                <a:gd name="connsiteX0" fmla="*/ 159474 w 159408"/>
                <a:gd name="connsiteY0" fmla="*/ 80154 h 159408"/>
                <a:gd name="connsiteX1" fmla="*/ 79770 w 159408"/>
                <a:gd name="connsiteY1" fmla="*/ 159858 h 159408"/>
                <a:gd name="connsiteX2" fmla="*/ 66 w 159408"/>
                <a:gd name="connsiteY2" fmla="*/ 80154 h 159408"/>
                <a:gd name="connsiteX3" fmla="*/ 79770 w 159408"/>
                <a:gd name="connsiteY3" fmla="*/ 450 h 159408"/>
                <a:gd name="connsiteX4" fmla="*/ 159474 w 159408"/>
                <a:gd name="connsiteY4" fmla="*/ 80154 h 159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08" h="159408">
                  <a:moveTo>
                    <a:pt x="159474" y="80154"/>
                  </a:moveTo>
                  <a:cubicBezTo>
                    <a:pt x="159474" y="124174"/>
                    <a:pt x="123789" y="159858"/>
                    <a:pt x="79770" y="159858"/>
                  </a:cubicBezTo>
                  <a:cubicBezTo>
                    <a:pt x="35751" y="159858"/>
                    <a:pt x="66" y="124174"/>
                    <a:pt x="66" y="80154"/>
                  </a:cubicBezTo>
                  <a:cubicBezTo>
                    <a:pt x="66" y="36135"/>
                    <a:pt x="35751" y="450"/>
                    <a:pt x="79770" y="450"/>
                  </a:cubicBezTo>
                  <a:cubicBezTo>
                    <a:pt x="123789" y="450"/>
                    <a:pt x="159474" y="36135"/>
                    <a:pt x="159474" y="80154"/>
                  </a:cubicBezTo>
                  <a:close/>
                </a:path>
              </a:pathLst>
            </a:custGeom>
            <a:solidFill>
              <a:srgbClr val="AECBFA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5" name="フリーフォーム: 図形 144">
              <a:extLst>
                <a:ext uri="{FF2B5EF4-FFF2-40B4-BE49-F238E27FC236}">
                  <a16:creationId xmlns:a16="http://schemas.microsoft.com/office/drawing/2014/main" id="{3CFCC8E3-3418-60F2-A63F-5617A70D6440}"/>
                </a:ext>
              </a:extLst>
            </p:cNvPr>
            <p:cNvSpPr/>
            <p:nvPr/>
          </p:nvSpPr>
          <p:spPr>
            <a:xfrm>
              <a:off x="3454534" y="6445435"/>
              <a:ext cx="159408" cy="159408"/>
            </a:xfrm>
            <a:custGeom>
              <a:avLst/>
              <a:gdLst>
                <a:gd name="connsiteX0" fmla="*/ 159514 w 159408"/>
                <a:gd name="connsiteY0" fmla="*/ 80154 h 159408"/>
                <a:gd name="connsiteX1" fmla="*/ 79809 w 159408"/>
                <a:gd name="connsiteY1" fmla="*/ 159858 h 159408"/>
                <a:gd name="connsiteX2" fmla="*/ 105 w 159408"/>
                <a:gd name="connsiteY2" fmla="*/ 80154 h 159408"/>
                <a:gd name="connsiteX3" fmla="*/ 79809 w 159408"/>
                <a:gd name="connsiteY3" fmla="*/ 450 h 159408"/>
                <a:gd name="connsiteX4" fmla="*/ 159514 w 159408"/>
                <a:gd name="connsiteY4" fmla="*/ 80154 h 159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08" h="159408">
                  <a:moveTo>
                    <a:pt x="159514" y="80154"/>
                  </a:moveTo>
                  <a:cubicBezTo>
                    <a:pt x="159514" y="124174"/>
                    <a:pt x="123829" y="159858"/>
                    <a:pt x="79809" y="159858"/>
                  </a:cubicBezTo>
                  <a:cubicBezTo>
                    <a:pt x="35790" y="159858"/>
                    <a:pt x="105" y="124174"/>
                    <a:pt x="105" y="80154"/>
                  </a:cubicBezTo>
                  <a:cubicBezTo>
                    <a:pt x="105" y="36135"/>
                    <a:pt x="35790" y="450"/>
                    <a:pt x="79809" y="450"/>
                  </a:cubicBezTo>
                  <a:cubicBezTo>
                    <a:pt x="123829" y="450"/>
                    <a:pt x="159514" y="36135"/>
                    <a:pt x="159514" y="80154"/>
                  </a:cubicBezTo>
                  <a:close/>
                </a:path>
              </a:pathLst>
            </a:custGeom>
            <a:solidFill>
              <a:srgbClr val="AECBFA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6" name="フリーフォーム: 図形 145">
              <a:extLst>
                <a:ext uri="{FF2B5EF4-FFF2-40B4-BE49-F238E27FC236}">
                  <a16:creationId xmlns:a16="http://schemas.microsoft.com/office/drawing/2014/main" id="{4613CF12-21C8-A79C-36D0-D859BD738E38}"/>
                </a:ext>
              </a:extLst>
            </p:cNvPr>
            <p:cNvSpPr/>
            <p:nvPr/>
          </p:nvSpPr>
          <p:spPr>
            <a:xfrm>
              <a:off x="3200864" y="6006516"/>
              <a:ext cx="159408" cy="159408"/>
            </a:xfrm>
            <a:custGeom>
              <a:avLst/>
              <a:gdLst>
                <a:gd name="connsiteX0" fmla="*/ 159494 w 159408"/>
                <a:gd name="connsiteY0" fmla="*/ 80120 h 159408"/>
                <a:gd name="connsiteX1" fmla="*/ 79790 w 159408"/>
                <a:gd name="connsiteY1" fmla="*/ 159824 h 159408"/>
                <a:gd name="connsiteX2" fmla="*/ 85 w 159408"/>
                <a:gd name="connsiteY2" fmla="*/ 80120 h 159408"/>
                <a:gd name="connsiteX3" fmla="*/ 79790 w 159408"/>
                <a:gd name="connsiteY3" fmla="*/ 416 h 159408"/>
                <a:gd name="connsiteX4" fmla="*/ 159494 w 159408"/>
                <a:gd name="connsiteY4" fmla="*/ 80120 h 159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08" h="159408">
                  <a:moveTo>
                    <a:pt x="159494" y="80120"/>
                  </a:moveTo>
                  <a:cubicBezTo>
                    <a:pt x="159494" y="124140"/>
                    <a:pt x="123809" y="159824"/>
                    <a:pt x="79790" y="159824"/>
                  </a:cubicBezTo>
                  <a:cubicBezTo>
                    <a:pt x="35770" y="159824"/>
                    <a:pt x="85" y="124140"/>
                    <a:pt x="85" y="80120"/>
                  </a:cubicBezTo>
                  <a:cubicBezTo>
                    <a:pt x="85" y="36101"/>
                    <a:pt x="35770" y="416"/>
                    <a:pt x="79790" y="416"/>
                  </a:cubicBezTo>
                  <a:cubicBezTo>
                    <a:pt x="123809" y="416"/>
                    <a:pt x="159494" y="36101"/>
                    <a:pt x="159494" y="80120"/>
                  </a:cubicBezTo>
                  <a:close/>
                </a:path>
              </a:pathLst>
            </a:custGeom>
            <a:solidFill>
              <a:srgbClr val="AECBFA"/>
            </a:solidFill>
            <a:ln w="36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47" name="図 146">
            <a:extLst>
              <a:ext uri="{FF2B5EF4-FFF2-40B4-BE49-F238E27FC236}">
                <a16:creationId xmlns:a16="http://schemas.microsoft.com/office/drawing/2014/main" id="{993708D3-DB22-731F-34CA-4C5C292CA0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51956" y="6753225"/>
            <a:ext cx="657225" cy="216693"/>
          </a:xfrm>
          <a:custGeom>
            <a:avLst/>
            <a:gdLst>
              <a:gd name="connsiteX0" fmla="*/ -1 w 657225"/>
              <a:gd name="connsiteY0" fmla="*/ -1 h 216693"/>
              <a:gd name="connsiteX1" fmla="*/ 657225 w 657225"/>
              <a:gd name="connsiteY1" fmla="*/ -1 h 216693"/>
              <a:gd name="connsiteX2" fmla="*/ 657225 w 657225"/>
              <a:gd name="connsiteY2" fmla="*/ 216693 h 216693"/>
              <a:gd name="connsiteX3" fmla="*/ -1 w 657225"/>
              <a:gd name="connsiteY3" fmla="*/ 216693 h 21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" h="216693">
                <a:moveTo>
                  <a:pt x="-1" y="-1"/>
                </a:moveTo>
                <a:lnTo>
                  <a:pt x="657225" y="-1"/>
                </a:lnTo>
                <a:lnTo>
                  <a:pt x="657225" y="216693"/>
                </a:lnTo>
                <a:lnTo>
                  <a:pt x="-1" y="2166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614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87567-B83E-C5D4-E184-023797111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00C2BBB-9F2D-1575-ADD0-1A639A17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6-2-20-1.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メンテナンス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_DB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直接メンテナンス機能（パターン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1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　踏み台サーバー）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B58A9E0D-559D-C4EC-7B9A-05527A8B447C}"/>
              </a:ext>
            </a:extLst>
          </p:cNvPr>
          <p:cNvSpPr/>
          <p:nvPr/>
        </p:nvSpPr>
        <p:spPr>
          <a:xfrm>
            <a:off x="4456906" y="2490787"/>
            <a:ext cx="9086850" cy="5143500"/>
          </a:xfrm>
          <a:custGeom>
            <a:avLst/>
            <a:gdLst>
              <a:gd name="connsiteX0" fmla="*/ 0 w 9086850"/>
              <a:gd name="connsiteY0" fmla="*/ 0 h 5143500"/>
              <a:gd name="connsiteX1" fmla="*/ 9086850 w 9086850"/>
              <a:gd name="connsiteY1" fmla="*/ 0 h 5143500"/>
              <a:gd name="connsiteX2" fmla="*/ 9086850 w 9086850"/>
              <a:gd name="connsiteY2" fmla="*/ 5143500 h 5143500"/>
              <a:gd name="connsiteX3" fmla="*/ 0 w 908685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6850" h="5143500">
                <a:moveTo>
                  <a:pt x="0" y="0"/>
                </a:moveTo>
                <a:lnTo>
                  <a:pt x="9086850" y="0"/>
                </a:lnTo>
                <a:lnTo>
                  <a:pt x="9086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D38EB717-FD28-C69B-0D8B-BE801454ACAA}"/>
              </a:ext>
            </a:extLst>
          </p:cNvPr>
          <p:cNvSpPr/>
          <p:nvPr/>
        </p:nvSpPr>
        <p:spPr>
          <a:xfrm>
            <a:off x="5066506" y="2490787"/>
            <a:ext cx="8477250" cy="5143500"/>
          </a:xfrm>
          <a:custGeom>
            <a:avLst/>
            <a:gdLst>
              <a:gd name="connsiteX0" fmla="*/ 8467725 w 8477250"/>
              <a:gd name="connsiteY0" fmla="*/ 0 h 5143500"/>
              <a:gd name="connsiteX1" fmla="*/ 8477250 w 8477250"/>
              <a:gd name="connsiteY1" fmla="*/ 9525 h 5143500"/>
              <a:gd name="connsiteX2" fmla="*/ 8477250 w 8477250"/>
              <a:gd name="connsiteY2" fmla="*/ 5133975 h 5143500"/>
              <a:gd name="connsiteX3" fmla="*/ 8467725 w 8477250"/>
              <a:gd name="connsiteY3" fmla="*/ 5143500 h 5143500"/>
              <a:gd name="connsiteX4" fmla="*/ 9525 w 8477250"/>
              <a:gd name="connsiteY4" fmla="*/ 5143500 h 5143500"/>
              <a:gd name="connsiteX5" fmla="*/ 0 w 8477250"/>
              <a:gd name="connsiteY5" fmla="*/ 5133975 h 5143500"/>
              <a:gd name="connsiteX6" fmla="*/ 0 w 8477250"/>
              <a:gd name="connsiteY6" fmla="*/ 9525 h 5143500"/>
              <a:gd name="connsiteX7" fmla="*/ 9525 w 8477250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77250" h="5143500">
                <a:moveTo>
                  <a:pt x="8467725" y="0"/>
                </a:moveTo>
                <a:cubicBezTo>
                  <a:pt x="8472986" y="0"/>
                  <a:pt x="8477250" y="4264"/>
                  <a:pt x="8477250" y="9525"/>
                </a:cubicBezTo>
                <a:lnTo>
                  <a:pt x="8477250" y="5133975"/>
                </a:lnTo>
                <a:cubicBezTo>
                  <a:pt x="8477250" y="5139236"/>
                  <a:pt x="8472986" y="5143500"/>
                  <a:pt x="8467725" y="5143500"/>
                </a:cubicBezTo>
                <a:lnTo>
                  <a:pt x="9525" y="5143500"/>
                </a:lnTo>
                <a:cubicBezTo>
                  <a:pt x="4264" y="5143500"/>
                  <a:pt x="0" y="5139236"/>
                  <a:pt x="0" y="5133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A5B6D69-7725-77BA-101B-270D37699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8" y="2676524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80FE362D-49B6-2E63-0D1B-167A65A78263}"/>
              </a:ext>
            </a:extLst>
          </p:cNvPr>
          <p:cNvSpPr/>
          <p:nvPr/>
        </p:nvSpPr>
        <p:spPr>
          <a:xfrm>
            <a:off x="5542756" y="4110037"/>
            <a:ext cx="3810000" cy="2286000"/>
          </a:xfrm>
          <a:custGeom>
            <a:avLst/>
            <a:gdLst>
              <a:gd name="connsiteX0" fmla="*/ 3800475 w 3810000"/>
              <a:gd name="connsiteY0" fmla="*/ 0 h 2286000"/>
              <a:gd name="connsiteX1" fmla="*/ 3810000 w 3810000"/>
              <a:gd name="connsiteY1" fmla="*/ 9525 h 2286000"/>
              <a:gd name="connsiteX2" fmla="*/ 3810000 w 3810000"/>
              <a:gd name="connsiteY2" fmla="*/ 2276475 h 2286000"/>
              <a:gd name="connsiteX3" fmla="*/ 3800475 w 3810000"/>
              <a:gd name="connsiteY3" fmla="*/ 2286000 h 2286000"/>
              <a:gd name="connsiteX4" fmla="*/ 9525 w 3810000"/>
              <a:gd name="connsiteY4" fmla="*/ 2286000 h 2286000"/>
              <a:gd name="connsiteX5" fmla="*/ 0 w 3810000"/>
              <a:gd name="connsiteY5" fmla="*/ 2276475 h 2286000"/>
              <a:gd name="connsiteX6" fmla="*/ 0 w 3810000"/>
              <a:gd name="connsiteY6" fmla="*/ 9525 h 2286000"/>
              <a:gd name="connsiteX7" fmla="*/ 9525 w 3810000"/>
              <a:gd name="connsiteY7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0" h="2286000">
                <a:moveTo>
                  <a:pt x="3800475" y="0"/>
                </a:moveTo>
                <a:cubicBezTo>
                  <a:pt x="3805736" y="0"/>
                  <a:pt x="3810000" y="4264"/>
                  <a:pt x="3810000" y="9525"/>
                </a:cubicBezTo>
                <a:lnTo>
                  <a:pt x="3810000" y="2276475"/>
                </a:lnTo>
                <a:cubicBezTo>
                  <a:pt x="3810000" y="2281736"/>
                  <a:pt x="3805736" y="2286000"/>
                  <a:pt x="3800475" y="2286000"/>
                </a:cubicBezTo>
                <a:lnTo>
                  <a:pt x="9525" y="2286000"/>
                </a:lnTo>
                <a:cubicBezTo>
                  <a:pt x="4264" y="2286000"/>
                  <a:pt x="0" y="2281736"/>
                  <a:pt x="0" y="2276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2100BEC-6E8A-4EA9-5175-EDCCB8BD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243" y="4214812"/>
            <a:ext cx="3638550" cy="209550"/>
          </a:xfrm>
          <a:custGeom>
            <a:avLst/>
            <a:gdLst>
              <a:gd name="connsiteX0" fmla="*/ -1 w 3638550"/>
              <a:gd name="connsiteY0" fmla="*/ -1 h 209550"/>
              <a:gd name="connsiteX1" fmla="*/ 3638550 w 3638550"/>
              <a:gd name="connsiteY1" fmla="*/ -1 h 209550"/>
              <a:gd name="connsiteX2" fmla="*/ 3638550 w 3638550"/>
              <a:gd name="connsiteY2" fmla="*/ 209550 h 209550"/>
              <a:gd name="connsiteX3" fmla="*/ -1 w 363855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550" h="209550">
                <a:moveTo>
                  <a:pt x="-1" y="-1"/>
                </a:moveTo>
                <a:lnTo>
                  <a:pt x="3638550" y="-1"/>
                </a:lnTo>
                <a:lnTo>
                  <a:pt x="3638550" y="209550"/>
                </a:lnTo>
                <a:lnTo>
                  <a:pt x="-1" y="209550"/>
                </a:lnTo>
                <a:close/>
              </a:path>
            </a:pathLst>
          </a:custGeom>
        </p:spPr>
      </p:pic>
      <p:grpSp>
        <p:nvGrpSpPr>
          <p:cNvPr id="14" name="グラフィックス 3">
            <a:extLst>
              <a:ext uri="{FF2B5EF4-FFF2-40B4-BE49-F238E27FC236}">
                <a16:creationId xmlns:a16="http://schemas.microsoft.com/office/drawing/2014/main" id="{1985F0C1-AA3B-9682-96CE-F87B0016965E}"/>
              </a:ext>
            </a:extLst>
          </p:cNvPr>
          <p:cNvGrpSpPr/>
          <p:nvPr/>
        </p:nvGrpSpPr>
        <p:grpSpPr>
          <a:xfrm>
            <a:off x="5923756" y="3157537"/>
            <a:ext cx="3238500" cy="857250"/>
            <a:chOff x="5923756" y="3157537"/>
            <a:chExt cx="3238500" cy="857250"/>
          </a:xfrm>
          <a:noFill/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6F222406-187D-ECEF-2B26-571FF699DD03}"/>
                </a:ext>
              </a:extLst>
            </p:cNvPr>
            <p:cNvSpPr/>
            <p:nvPr/>
          </p:nvSpPr>
          <p:spPr>
            <a:xfrm>
              <a:off x="5923756" y="3157537"/>
              <a:ext cx="3238500" cy="857250"/>
            </a:xfrm>
            <a:custGeom>
              <a:avLst/>
              <a:gdLst>
                <a:gd name="connsiteX0" fmla="*/ 0 w 3238500"/>
                <a:gd name="connsiteY0" fmla="*/ 0 h 857250"/>
                <a:gd name="connsiteX1" fmla="*/ 3238500 w 3238500"/>
                <a:gd name="connsiteY1" fmla="*/ 0 h 857250"/>
                <a:gd name="connsiteX2" fmla="*/ 3238500 w 3238500"/>
                <a:gd name="connsiteY2" fmla="*/ 857250 h 857250"/>
                <a:gd name="connsiteX3" fmla="*/ 0 w 323850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857250">
                  <a:moveTo>
                    <a:pt x="0" y="0"/>
                  </a:moveTo>
                  <a:lnTo>
                    <a:pt x="3238500" y="0"/>
                  </a:lnTo>
                  <a:lnTo>
                    <a:pt x="323850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E0CF81D-6734-11EA-049F-204E066D3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8043" y="3290887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17" name="グラフィックス 3">
            <a:extLst>
              <a:ext uri="{FF2B5EF4-FFF2-40B4-BE49-F238E27FC236}">
                <a16:creationId xmlns:a16="http://schemas.microsoft.com/office/drawing/2014/main" id="{A00BC703-F879-A916-50E7-182E03514FCC}"/>
              </a:ext>
            </a:extLst>
          </p:cNvPr>
          <p:cNvGrpSpPr/>
          <p:nvPr/>
        </p:nvGrpSpPr>
        <p:grpSpPr>
          <a:xfrm>
            <a:off x="7543006" y="3157537"/>
            <a:ext cx="1619250" cy="857250"/>
            <a:chOff x="7543006" y="3157537"/>
            <a:chExt cx="1619250" cy="857250"/>
          </a:xfrm>
          <a:noFill/>
        </p:grpSpPr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F5DD0AF8-A1AF-6257-708E-11DEE68E938E}"/>
                </a:ext>
              </a:extLst>
            </p:cNvPr>
            <p:cNvSpPr/>
            <p:nvPr/>
          </p:nvSpPr>
          <p:spPr>
            <a:xfrm>
              <a:off x="7543006" y="3157537"/>
              <a:ext cx="1619250" cy="857250"/>
            </a:xfrm>
            <a:custGeom>
              <a:avLst/>
              <a:gdLst>
                <a:gd name="connsiteX0" fmla="*/ 0 w 1619250"/>
                <a:gd name="connsiteY0" fmla="*/ 0 h 857250"/>
                <a:gd name="connsiteX1" fmla="*/ 1619250 w 1619250"/>
                <a:gd name="connsiteY1" fmla="*/ 0 h 857250"/>
                <a:gd name="connsiteX2" fmla="*/ 1619250 w 1619250"/>
                <a:gd name="connsiteY2" fmla="*/ 857250 h 857250"/>
                <a:gd name="connsiteX3" fmla="*/ 0 w 161925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857250">
                  <a:moveTo>
                    <a:pt x="0" y="0"/>
                  </a:moveTo>
                  <a:lnTo>
                    <a:pt x="1619250" y="0"/>
                  </a:lnTo>
                  <a:lnTo>
                    <a:pt x="161925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50C973F-C1AE-8C70-0A11-470F6C87E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7293" y="3309937"/>
              <a:ext cx="1600200" cy="581025"/>
            </a:xfrm>
            <a:custGeom>
              <a:avLst/>
              <a:gdLst>
                <a:gd name="connsiteX0" fmla="*/ -1 w 1600200"/>
                <a:gd name="connsiteY0" fmla="*/ -1 h 581025"/>
                <a:gd name="connsiteX1" fmla="*/ 1600200 w 1600200"/>
                <a:gd name="connsiteY1" fmla="*/ -1 h 581025"/>
                <a:gd name="connsiteX2" fmla="*/ 1600200 w 1600200"/>
                <a:gd name="connsiteY2" fmla="*/ 581025 h 581025"/>
                <a:gd name="connsiteX3" fmla="*/ -1 w 1600200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581025">
                  <a:moveTo>
                    <a:pt x="-1" y="-1"/>
                  </a:moveTo>
                  <a:lnTo>
                    <a:pt x="1600200" y="-1"/>
                  </a:lnTo>
                  <a:lnTo>
                    <a:pt x="1600200" y="581025"/>
                  </a:lnTo>
                  <a:lnTo>
                    <a:pt x="-1" y="581025"/>
                  </a:lnTo>
                  <a:close/>
                </a:path>
              </a:pathLst>
            </a:custGeom>
          </p:spPr>
        </p:pic>
      </p:grp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90D2600E-A50C-F478-A7A9-E2D0DE744652}"/>
              </a:ext>
            </a:extLst>
          </p:cNvPr>
          <p:cNvSpPr/>
          <p:nvPr/>
        </p:nvSpPr>
        <p:spPr>
          <a:xfrm>
            <a:off x="4971256" y="5243512"/>
            <a:ext cx="891825" cy="9525"/>
          </a:xfrm>
          <a:custGeom>
            <a:avLst/>
            <a:gdLst>
              <a:gd name="connsiteX0" fmla="*/ 0 w 891825"/>
              <a:gd name="connsiteY0" fmla="*/ 0 h 9525"/>
              <a:gd name="connsiteX1" fmla="*/ 891826 w 8918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825" h="9525">
                <a:moveTo>
                  <a:pt x="0" y="0"/>
                </a:moveTo>
                <a:lnTo>
                  <a:pt x="8918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594F6347-A7C3-3CD6-33E1-76975BCA0FAF}"/>
              </a:ext>
            </a:extLst>
          </p:cNvPr>
          <p:cNvSpPr/>
          <p:nvPr/>
        </p:nvSpPr>
        <p:spPr>
          <a:xfrm>
            <a:off x="5846413" y="52101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37682ED1-D62D-103B-C75E-27517E00FC09}"/>
              </a:ext>
            </a:extLst>
          </p:cNvPr>
          <p:cNvSpPr/>
          <p:nvPr/>
        </p:nvSpPr>
        <p:spPr>
          <a:xfrm>
            <a:off x="4818856" y="3586162"/>
            <a:ext cx="1044225" cy="1657350"/>
          </a:xfrm>
          <a:custGeom>
            <a:avLst/>
            <a:gdLst>
              <a:gd name="connsiteX0" fmla="*/ 0 w 1044225"/>
              <a:gd name="connsiteY0" fmla="*/ 1657350 h 1657350"/>
              <a:gd name="connsiteX1" fmla="*/ 457200 w 1044225"/>
              <a:gd name="connsiteY1" fmla="*/ 1657350 h 1657350"/>
              <a:gd name="connsiteX2" fmla="*/ 457200 w 1044225"/>
              <a:gd name="connsiteY2" fmla="*/ 0 h 1657350"/>
              <a:gd name="connsiteX3" fmla="*/ 1044226 w 1044225"/>
              <a:gd name="connsiteY3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25" h="1657350">
                <a:moveTo>
                  <a:pt x="0" y="1657350"/>
                </a:moveTo>
                <a:lnTo>
                  <a:pt x="457200" y="1657350"/>
                </a:lnTo>
                <a:lnTo>
                  <a:pt x="457200" y="0"/>
                </a:lnTo>
                <a:lnTo>
                  <a:pt x="10442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F8BD813D-ED5B-EC16-4BD4-E757A27E15DB}"/>
              </a:ext>
            </a:extLst>
          </p:cNvPr>
          <p:cNvSpPr/>
          <p:nvPr/>
        </p:nvSpPr>
        <p:spPr>
          <a:xfrm>
            <a:off x="5846413" y="35528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27" name="グラフィックス 3">
            <a:extLst>
              <a:ext uri="{FF2B5EF4-FFF2-40B4-BE49-F238E27FC236}">
                <a16:creationId xmlns:a16="http://schemas.microsoft.com/office/drawing/2014/main" id="{3837A430-A4D6-FC04-C406-944BA84E0463}"/>
              </a:ext>
            </a:extLst>
          </p:cNvPr>
          <p:cNvGrpSpPr/>
          <p:nvPr/>
        </p:nvGrpSpPr>
        <p:grpSpPr>
          <a:xfrm>
            <a:off x="9924256" y="3157537"/>
            <a:ext cx="3429000" cy="857250"/>
            <a:chOff x="9924256" y="3157537"/>
            <a:chExt cx="3429000" cy="857250"/>
          </a:xfrm>
          <a:noFill/>
        </p:grpSpPr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B472EBA7-1C91-3CFE-5584-E72035D170DD}"/>
                </a:ext>
              </a:extLst>
            </p:cNvPr>
            <p:cNvSpPr/>
            <p:nvPr/>
          </p:nvSpPr>
          <p:spPr>
            <a:xfrm>
              <a:off x="9924256" y="3157537"/>
              <a:ext cx="3429000" cy="857250"/>
            </a:xfrm>
            <a:custGeom>
              <a:avLst/>
              <a:gdLst>
                <a:gd name="connsiteX0" fmla="*/ 0 w 3429000"/>
                <a:gd name="connsiteY0" fmla="*/ 0 h 857250"/>
                <a:gd name="connsiteX1" fmla="*/ 3429000 w 3429000"/>
                <a:gd name="connsiteY1" fmla="*/ 0 h 857250"/>
                <a:gd name="connsiteX2" fmla="*/ 3429000 w 3429000"/>
                <a:gd name="connsiteY2" fmla="*/ 857250 h 857250"/>
                <a:gd name="connsiteX3" fmla="*/ 0 w 342900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0" h="857250">
                  <a:moveTo>
                    <a:pt x="0" y="0"/>
                  </a:moveTo>
                  <a:lnTo>
                    <a:pt x="3429000" y="0"/>
                  </a:lnTo>
                  <a:lnTo>
                    <a:pt x="342900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5B43127E-8638-B5B8-7E11-4E130684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38543" y="3290887"/>
              <a:ext cx="3409950" cy="619125"/>
            </a:xfrm>
            <a:custGeom>
              <a:avLst/>
              <a:gdLst>
                <a:gd name="connsiteX0" fmla="*/ -1 w 3409950"/>
                <a:gd name="connsiteY0" fmla="*/ -1 h 619125"/>
                <a:gd name="connsiteX1" fmla="*/ 3409950 w 3409950"/>
                <a:gd name="connsiteY1" fmla="*/ -1 h 619125"/>
                <a:gd name="connsiteX2" fmla="*/ 3409950 w 3409950"/>
                <a:gd name="connsiteY2" fmla="*/ 619125 h 619125"/>
                <a:gd name="connsiteX3" fmla="*/ -1 w 34099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950" h="619125">
                  <a:moveTo>
                    <a:pt x="-1" y="-1"/>
                  </a:moveTo>
                  <a:lnTo>
                    <a:pt x="3409950" y="-1"/>
                  </a:lnTo>
                  <a:lnTo>
                    <a:pt x="34099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30" name="グラフィックス 3">
            <a:extLst>
              <a:ext uri="{FF2B5EF4-FFF2-40B4-BE49-F238E27FC236}">
                <a16:creationId xmlns:a16="http://schemas.microsoft.com/office/drawing/2014/main" id="{E51C6D4F-4285-5D82-749B-2C4C051E8EE5}"/>
              </a:ext>
            </a:extLst>
          </p:cNvPr>
          <p:cNvGrpSpPr/>
          <p:nvPr/>
        </p:nvGrpSpPr>
        <p:grpSpPr>
          <a:xfrm>
            <a:off x="11543506" y="3157537"/>
            <a:ext cx="1809750" cy="857250"/>
            <a:chOff x="11543506" y="3157537"/>
            <a:chExt cx="1809750" cy="857250"/>
          </a:xfrm>
          <a:noFill/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EEEA02D8-8DD9-5E14-3524-A554C47F910B}"/>
                </a:ext>
              </a:extLst>
            </p:cNvPr>
            <p:cNvSpPr/>
            <p:nvPr/>
          </p:nvSpPr>
          <p:spPr>
            <a:xfrm>
              <a:off x="11543506" y="3157537"/>
              <a:ext cx="1809750" cy="857250"/>
            </a:xfrm>
            <a:custGeom>
              <a:avLst/>
              <a:gdLst>
                <a:gd name="connsiteX0" fmla="*/ 0 w 1809750"/>
                <a:gd name="connsiteY0" fmla="*/ 0 h 857250"/>
                <a:gd name="connsiteX1" fmla="*/ 1809750 w 1809750"/>
                <a:gd name="connsiteY1" fmla="*/ 0 h 857250"/>
                <a:gd name="connsiteX2" fmla="*/ 1809750 w 1809750"/>
                <a:gd name="connsiteY2" fmla="*/ 857250 h 857250"/>
                <a:gd name="connsiteX3" fmla="*/ 0 w 180975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857250">
                  <a:moveTo>
                    <a:pt x="0" y="0"/>
                  </a:moveTo>
                  <a:lnTo>
                    <a:pt x="1809750" y="0"/>
                  </a:lnTo>
                  <a:lnTo>
                    <a:pt x="180975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346BAF28-4DBD-7534-96D0-7C9C0E1E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7793" y="3381374"/>
              <a:ext cx="1790700" cy="438150"/>
            </a:xfrm>
            <a:custGeom>
              <a:avLst/>
              <a:gdLst>
                <a:gd name="connsiteX0" fmla="*/ -1 w 1790700"/>
                <a:gd name="connsiteY0" fmla="*/ -1 h 438150"/>
                <a:gd name="connsiteX1" fmla="*/ 1790700 w 1790700"/>
                <a:gd name="connsiteY1" fmla="*/ -1 h 438150"/>
                <a:gd name="connsiteX2" fmla="*/ 1790700 w 1790700"/>
                <a:gd name="connsiteY2" fmla="*/ 438150 h 438150"/>
                <a:gd name="connsiteX3" fmla="*/ -1 w 179070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00" h="438150">
                  <a:moveTo>
                    <a:pt x="-1" y="-1"/>
                  </a:moveTo>
                  <a:lnTo>
                    <a:pt x="1790700" y="-1"/>
                  </a:lnTo>
                  <a:lnTo>
                    <a:pt x="1790700" y="438150"/>
                  </a:lnTo>
                  <a:lnTo>
                    <a:pt x="-1" y="438150"/>
                  </a:lnTo>
                  <a:close/>
                </a:path>
              </a:pathLst>
            </a:custGeom>
          </p:spPr>
        </p:pic>
      </p:grpSp>
      <p:pic>
        <p:nvPicPr>
          <p:cNvPr id="40" name="図 39">
            <a:extLst>
              <a:ext uri="{FF2B5EF4-FFF2-40B4-BE49-F238E27FC236}">
                <a16:creationId xmlns:a16="http://schemas.microsoft.com/office/drawing/2014/main" id="{401CC2E3-BE06-ECBC-949D-2C270840D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243" y="5076824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grpSp>
        <p:nvGrpSpPr>
          <p:cNvPr id="41" name="グラフィックス 3">
            <a:extLst>
              <a:ext uri="{FF2B5EF4-FFF2-40B4-BE49-F238E27FC236}">
                <a16:creationId xmlns:a16="http://schemas.microsoft.com/office/drawing/2014/main" id="{B7892A43-0D66-DC14-3767-76A39CFE186C}"/>
              </a:ext>
            </a:extLst>
          </p:cNvPr>
          <p:cNvGrpSpPr/>
          <p:nvPr/>
        </p:nvGrpSpPr>
        <p:grpSpPr>
          <a:xfrm>
            <a:off x="4480718" y="5473897"/>
            <a:ext cx="366712" cy="150614"/>
            <a:chOff x="4480718" y="5473897"/>
            <a:chExt cx="366712" cy="150614"/>
          </a:xfrm>
        </p:grpSpPr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8EB3CE58-F282-3C58-0971-7BEE68CEF5F8}"/>
                </a:ext>
              </a:extLst>
            </p:cNvPr>
            <p:cNvSpPr/>
            <p:nvPr/>
          </p:nvSpPr>
          <p:spPr>
            <a:xfrm>
              <a:off x="4485481" y="5481637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1A8D589-93A5-C258-61FA-8B5A07895315}"/>
                </a:ext>
              </a:extLst>
            </p:cNvPr>
            <p:cNvSpPr txBox="1"/>
            <p:nvPr/>
          </p:nvSpPr>
          <p:spPr>
            <a:xfrm>
              <a:off x="4389278" y="542817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運用者</a:t>
              </a:r>
            </a:p>
          </p:txBody>
        </p:sp>
      </p:grpSp>
      <p:grpSp>
        <p:nvGrpSpPr>
          <p:cNvPr id="45" name="グラフィックス 3">
            <a:extLst>
              <a:ext uri="{FF2B5EF4-FFF2-40B4-BE49-F238E27FC236}">
                <a16:creationId xmlns:a16="http://schemas.microsoft.com/office/drawing/2014/main" id="{AF6B059E-5739-BA5C-9765-70EE3E06EA4D}"/>
              </a:ext>
            </a:extLst>
          </p:cNvPr>
          <p:cNvGrpSpPr/>
          <p:nvPr/>
        </p:nvGrpSpPr>
        <p:grpSpPr>
          <a:xfrm>
            <a:off x="9924256" y="6491287"/>
            <a:ext cx="3429000" cy="857250"/>
            <a:chOff x="9924256" y="6491287"/>
            <a:chExt cx="3429000" cy="857250"/>
          </a:xfrm>
          <a:noFill/>
        </p:grpSpPr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5D2DDF19-E0BB-73EA-AF5C-77038AC47563}"/>
                </a:ext>
              </a:extLst>
            </p:cNvPr>
            <p:cNvSpPr/>
            <p:nvPr/>
          </p:nvSpPr>
          <p:spPr>
            <a:xfrm>
              <a:off x="9924256" y="6491287"/>
              <a:ext cx="3429000" cy="857250"/>
            </a:xfrm>
            <a:custGeom>
              <a:avLst/>
              <a:gdLst>
                <a:gd name="connsiteX0" fmla="*/ 0 w 3429000"/>
                <a:gd name="connsiteY0" fmla="*/ 0 h 857250"/>
                <a:gd name="connsiteX1" fmla="*/ 3429000 w 3429000"/>
                <a:gd name="connsiteY1" fmla="*/ 0 h 857250"/>
                <a:gd name="connsiteX2" fmla="*/ 3429000 w 3429000"/>
                <a:gd name="connsiteY2" fmla="*/ 857250 h 857250"/>
                <a:gd name="connsiteX3" fmla="*/ 0 w 342900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0" h="857250">
                  <a:moveTo>
                    <a:pt x="0" y="0"/>
                  </a:moveTo>
                  <a:lnTo>
                    <a:pt x="3429000" y="0"/>
                  </a:lnTo>
                  <a:lnTo>
                    <a:pt x="342900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556AC0E9-CEAE-BE51-0250-53D49342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8543" y="6624637"/>
              <a:ext cx="3409950" cy="619125"/>
            </a:xfrm>
            <a:custGeom>
              <a:avLst/>
              <a:gdLst>
                <a:gd name="connsiteX0" fmla="*/ -1 w 3409950"/>
                <a:gd name="connsiteY0" fmla="*/ -1 h 619125"/>
                <a:gd name="connsiteX1" fmla="*/ 3409950 w 3409950"/>
                <a:gd name="connsiteY1" fmla="*/ -1 h 619125"/>
                <a:gd name="connsiteX2" fmla="*/ 3409950 w 3409950"/>
                <a:gd name="connsiteY2" fmla="*/ 619125 h 619125"/>
                <a:gd name="connsiteX3" fmla="*/ -1 w 34099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950" h="619125">
                  <a:moveTo>
                    <a:pt x="-1" y="-1"/>
                  </a:moveTo>
                  <a:lnTo>
                    <a:pt x="3409950" y="-1"/>
                  </a:lnTo>
                  <a:lnTo>
                    <a:pt x="34099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48" name="グラフィックス 3">
            <a:extLst>
              <a:ext uri="{FF2B5EF4-FFF2-40B4-BE49-F238E27FC236}">
                <a16:creationId xmlns:a16="http://schemas.microsoft.com/office/drawing/2014/main" id="{D638D2F6-2BBA-F8D6-B4DA-95B3EF8C9BA9}"/>
              </a:ext>
            </a:extLst>
          </p:cNvPr>
          <p:cNvGrpSpPr/>
          <p:nvPr/>
        </p:nvGrpSpPr>
        <p:grpSpPr>
          <a:xfrm>
            <a:off x="11543506" y="6491287"/>
            <a:ext cx="1809750" cy="857250"/>
            <a:chOff x="11543506" y="6491287"/>
            <a:chExt cx="1809750" cy="857250"/>
          </a:xfrm>
          <a:noFill/>
        </p:grpSpPr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02149FFC-8A29-8488-63AF-3AADD5856A23}"/>
                </a:ext>
              </a:extLst>
            </p:cNvPr>
            <p:cNvSpPr/>
            <p:nvPr/>
          </p:nvSpPr>
          <p:spPr>
            <a:xfrm>
              <a:off x="11543506" y="6491287"/>
              <a:ext cx="1809750" cy="857250"/>
            </a:xfrm>
            <a:custGeom>
              <a:avLst/>
              <a:gdLst>
                <a:gd name="connsiteX0" fmla="*/ 0 w 1809750"/>
                <a:gd name="connsiteY0" fmla="*/ 0 h 857250"/>
                <a:gd name="connsiteX1" fmla="*/ 1809750 w 1809750"/>
                <a:gd name="connsiteY1" fmla="*/ 0 h 857250"/>
                <a:gd name="connsiteX2" fmla="*/ 1809750 w 1809750"/>
                <a:gd name="connsiteY2" fmla="*/ 857250 h 857250"/>
                <a:gd name="connsiteX3" fmla="*/ 0 w 180975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857250">
                  <a:moveTo>
                    <a:pt x="0" y="0"/>
                  </a:moveTo>
                  <a:lnTo>
                    <a:pt x="1809750" y="0"/>
                  </a:lnTo>
                  <a:lnTo>
                    <a:pt x="180975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59E0E0B3-455F-FFD2-EE03-589097DC1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557793" y="6781799"/>
              <a:ext cx="1790700" cy="304800"/>
            </a:xfrm>
            <a:custGeom>
              <a:avLst/>
              <a:gdLst>
                <a:gd name="connsiteX0" fmla="*/ -1 w 1790700"/>
                <a:gd name="connsiteY0" fmla="*/ -1 h 304800"/>
                <a:gd name="connsiteX1" fmla="*/ 1790700 w 1790700"/>
                <a:gd name="connsiteY1" fmla="*/ -1 h 304800"/>
                <a:gd name="connsiteX2" fmla="*/ 1790700 w 1790700"/>
                <a:gd name="connsiteY2" fmla="*/ 304800 h 304800"/>
                <a:gd name="connsiteX3" fmla="*/ -1 w 17907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00" h="304800">
                  <a:moveTo>
                    <a:pt x="-1" y="-1"/>
                  </a:moveTo>
                  <a:lnTo>
                    <a:pt x="1790700" y="-1"/>
                  </a:lnTo>
                  <a:lnTo>
                    <a:pt x="17907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BA5F93C2-D175-7A96-01D4-18F4D4AA7A8C}"/>
              </a:ext>
            </a:extLst>
          </p:cNvPr>
          <p:cNvSpPr/>
          <p:nvPr/>
        </p:nvSpPr>
        <p:spPr>
          <a:xfrm>
            <a:off x="7352506" y="5243512"/>
            <a:ext cx="510825" cy="9525"/>
          </a:xfrm>
          <a:custGeom>
            <a:avLst/>
            <a:gdLst>
              <a:gd name="connsiteX0" fmla="*/ 0 w 510825"/>
              <a:gd name="connsiteY0" fmla="*/ 0 h 9525"/>
              <a:gd name="connsiteX1" fmla="*/ 510826 w 51082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0825" h="9525">
                <a:moveTo>
                  <a:pt x="0" y="0"/>
                </a:moveTo>
                <a:lnTo>
                  <a:pt x="5108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0D3C967F-A758-C094-71D7-B874A0369CA7}"/>
              </a:ext>
            </a:extLst>
          </p:cNvPr>
          <p:cNvSpPr/>
          <p:nvPr/>
        </p:nvSpPr>
        <p:spPr>
          <a:xfrm>
            <a:off x="7846663" y="52101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55781C48-FCE7-DCAD-9B73-8809DF7CB954}"/>
              </a:ext>
            </a:extLst>
          </p:cNvPr>
          <p:cNvSpPr/>
          <p:nvPr/>
        </p:nvSpPr>
        <p:spPr>
          <a:xfrm>
            <a:off x="5923756" y="4957762"/>
            <a:ext cx="1428750" cy="571500"/>
          </a:xfrm>
          <a:custGeom>
            <a:avLst/>
            <a:gdLst>
              <a:gd name="connsiteX0" fmla="*/ 1419225 w 1428750"/>
              <a:gd name="connsiteY0" fmla="*/ 0 h 571500"/>
              <a:gd name="connsiteX1" fmla="*/ 1428750 w 1428750"/>
              <a:gd name="connsiteY1" fmla="*/ 9525 h 571500"/>
              <a:gd name="connsiteX2" fmla="*/ 1428750 w 1428750"/>
              <a:gd name="connsiteY2" fmla="*/ 561975 h 571500"/>
              <a:gd name="connsiteX3" fmla="*/ 1419225 w 1428750"/>
              <a:gd name="connsiteY3" fmla="*/ 571500 h 571500"/>
              <a:gd name="connsiteX4" fmla="*/ 9525 w 1428750"/>
              <a:gd name="connsiteY4" fmla="*/ 571500 h 571500"/>
              <a:gd name="connsiteX5" fmla="*/ 0 w 1428750"/>
              <a:gd name="connsiteY5" fmla="*/ 561975 h 571500"/>
              <a:gd name="connsiteX6" fmla="*/ 0 w 1428750"/>
              <a:gd name="connsiteY6" fmla="*/ 9525 h 571500"/>
              <a:gd name="connsiteX7" fmla="*/ 9525 w 14287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8750" h="571500">
                <a:moveTo>
                  <a:pt x="1419225" y="0"/>
                </a:moveTo>
                <a:cubicBezTo>
                  <a:pt x="1424485" y="0"/>
                  <a:pt x="1428750" y="4265"/>
                  <a:pt x="1428750" y="9525"/>
                </a:cubicBezTo>
                <a:lnTo>
                  <a:pt x="1428750" y="561975"/>
                </a:lnTo>
                <a:cubicBezTo>
                  <a:pt x="1428750" y="567235"/>
                  <a:pt x="1424485" y="571500"/>
                  <a:pt x="141922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6" name="グラフィックス 3">
            <a:extLst>
              <a:ext uri="{FF2B5EF4-FFF2-40B4-BE49-F238E27FC236}">
                <a16:creationId xmlns:a16="http://schemas.microsoft.com/office/drawing/2014/main" id="{CBF33F20-077E-B8A3-9F48-38C93C5DCB60}"/>
              </a:ext>
            </a:extLst>
          </p:cNvPr>
          <p:cNvGrpSpPr/>
          <p:nvPr/>
        </p:nvGrpSpPr>
        <p:grpSpPr>
          <a:xfrm>
            <a:off x="6067564" y="5105399"/>
            <a:ext cx="1213504" cy="304800"/>
            <a:chOff x="6067564" y="5105399"/>
            <a:chExt cx="1213504" cy="304800"/>
          </a:xfrm>
        </p:grpSpPr>
        <p:grpSp>
          <p:nvGrpSpPr>
            <p:cNvPr id="57" name="グラフィックス 3">
              <a:extLst>
                <a:ext uri="{FF2B5EF4-FFF2-40B4-BE49-F238E27FC236}">
                  <a16:creationId xmlns:a16="http://schemas.microsoft.com/office/drawing/2014/main" id="{B27386DB-9F9B-2AB0-B836-41CEBF3EF6D0}"/>
                </a:ext>
              </a:extLst>
            </p:cNvPr>
            <p:cNvGrpSpPr/>
            <p:nvPr/>
          </p:nvGrpSpPr>
          <p:grpSpPr>
            <a:xfrm>
              <a:off x="6067564" y="5162549"/>
              <a:ext cx="274358" cy="142874"/>
              <a:chOff x="6067564" y="5162549"/>
              <a:chExt cx="274358" cy="142874"/>
            </a:xfrm>
          </p:grpSpPr>
          <p:sp>
            <p:nvSpPr>
              <p:cNvPr id="58" name="フリーフォーム: 図形 57">
                <a:extLst>
                  <a:ext uri="{FF2B5EF4-FFF2-40B4-BE49-F238E27FC236}">
                    <a16:creationId xmlns:a16="http://schemas.microsoft.com/office/drawing/2014/main" id="{E86B17AA-0FCD-A716-B084-4BB9A1F859B6}"/>
                  </a:ext>
                </a:extLst>
              </p:cNvPr>
              <p:cNvSpPr/>
              <p:nvPr/>
            </p:nvSpPr>
            <p:spPr>
              <a:xfrm>
                <a:off x="6132619" y="5165431"/>
                <a:ext cx="139992" cy="139992"/>
              </a:xfrm>
              <a:custGeom>
                <a:avLst/>
                <a:gdLst>
                  <a:gd name="connsiteX0" fmla="*/ 70170 w 139992"/>
                  <a:gd name="connsiteY0" fmla="*/ 283 h 139992"/>
                  <a:gd name="connsiteX1" fmla="*/ 173 w 139992"/>
                  <a:gd name="connsiteY1" fmla="*/ 70279 h 139992"/>
                  <a:gd name="connsiteX2" fmla="*/ 70170 w 139992"/>
                  <a:gd name="connsiteY2" fmla="*/ 140276 h 139992"/>
                  <a:gd name="connsiteX3" fmla="*/ 140166 w 139992"/>
                  <a:gd name="connsiteY3" fmla="*/ 70279 h 139992"/>
                  <a:gd name="connsiteX4" fmla="*/ 140166 w 139992"/>
                  <a:gd name="connsiteY4" fmla="*/ 70279 h 139992"/>
                  <a:gd name="connsiteX5" fmla="*/ 70170 w 139992"/>
                  <a:gd name="connsiteY5" fmla="*/ 283 h 139992"/>
                  <a:gd name="connsiteX6" fmla="*/ 70170 w 139992"/>
                  <a:gd name="connsiteY6" fmla="*/ 124904 h 139992"/>
                  <a:gd name="connsiteX7" fmla="*/ 15271 w 139992"/>
                  <a:gd name="connsiteY7" fmla="*/ 70005 h 139992"/>
                  <a:gd name="connsiteX8" fmla="*/ 70170 w 139992"/>
                  <a:gd name="connsiteY8" fmla="*/ 15106 h 139992"/>
                  <a:gd name="connsiteX9" fmla="*/ 125069 w 139992"/>
                  <a:gd name="connsiteY9" fmla="*/ 70005 h 139992"/>
                  <a:gd name="connsiteX10" fmla="*/ 125069 w 139992"/>
                  <a:gd name="connsiteY10" fmla="*/ 70005 h 139992"/>
                  <a:gd name="connsiteX11" fmla="*/ 70307 w 139992"/>
                  <a:gd name="connsiteY11" fmla="*/ 125041 h 139992"/>
                  <a:gd name="connsiteX12" fmla="*/ 70170 w 139992"/>
                  <a:gd name="connsiteY12" fmla="*/ 125041 h 13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9992" h="139992">
                    <a:moveTo>
                      <a:pt x="70170" y="283"/>
                    </a:moveTo>
                    <a:cubicBezTo>
                      <a:pt x="31512" y="283"/>
                      <a:pt x="173" y="31621"/>
                      <a:pt x="173" y="70279"/>
                    </a:cubicBezTo>
                    <a:cubicBezTo>
                      <a:pt x="173" y="108937"/>
                      <a:pt x="31512" y="140276"/>
                      <a:pt x="70170" y="140276"/>
                    </a:cubicBezTo>
                    <a:cubicBezTo>
                      <a:pt x="108828" y="140276"/>
                      <a:pt x="140166" y="108937"/>
                      <a:pt x="140166" y="70279"/>
                    </a:cubicBezTo>
                    <a:lnTo>
                      <a:pt x="140166" y="70279"/>
                    </a:lnTo>
                    <a:cubicBezTo>
                      <a:pt x="140166" y="31621"/>
                      <a:pt x="108828" y="283"/>
                      <a:pt x="70170" y="283"/>
                    </a:cubicBezTo>
                    <a:close/>
                    <a:moveTo>
                      <a:pt x="70170" y="124904"/>
                    </a:moveTo>
                    <a:cubicBezTo>
                      <a:pt x="39850" y="124904"/>
                      <a:pt x="15271" y="100325"/>
                      <a:pt x="15271" y="70005"/>
                    </a:cubicBezTo>
                    <a:cubicBezTo>
                      <a:pt x="15271" y="39685"/>
                      <a:pt x="39850" y="15106"/>
                      <a:pt x="70170" y="15106"/>
                    </a:cubicBezTo>
                    <a:cubicBezTo>
                      <a:pt x="100489" y="15106"/>
                      <a:pt x="125069" y="39685"/>
                      <a:pt x="125069" y="70005"/>
                    </a:cubicBezTo>
                    <a:lnTo>
                      <a:pt x="125069" y="70005"/>
                    </a:lnTo>
                    <a:cubicBezTo>
                      <a:pt x="125144" y="100325"/>
                      <a:pt x="100627" y="124965"/>
                      <a:pt x="70307" y="125041"/>
                    </a:cubicBezTo>
                    <a:cubicBezTo>
                      <a:pt x="70261" y="125041"/>
                      <a:pt x="70216" y="125041"/>
                      <a:pt x="70170" y="125041"/>
                    </a:cubicBezTo>
                    <a:close/>
                  </a:path>
                </a:pathLst>
              </a:custGeom>
              <a:solidFill>
                <a:srgbClr val="4285F4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C8C83F26-2B61-E410-CBFD-F6A50F893D84}"/>
                  </a:ext>
                </a:extLst>
              </p:cNvPr>
              <p:cNvSpPr/>
              <p:nvPr/>
            </p:nvSpPr>
            <p:spPr>
              <a:xfrm>
                <a:off x="6172009" y="5195764"/>
                <a:ext cx="61378" cy="70270"/>
              </a:xfrm>
              <a:custGeom>
                <a:avLst/>
                <a:gdLst>
                  <a:gd name="connsiteX0" fmla="*/ 57131 w 61378"/>
                  <a:gd name="connsiteY0" fmla="*/ 48319 h 70270"/>
                  <a:gd name="connsiteX1" fmla="*/ 53288 w 61378"/>
                  <a:gd name="connsiteY1" fmla="*/ 45299 h 70270"/>
                  <a:gd name="connsiteX2" fmla="*/ 17467 w 61378"/>
                  <a:gd name="connsiteY2" fmla="*/ 41456 h 70270"/>
                  <a:gd name="connsiteX3" fmla="*/ 5252 w 61378"/>
                  <a:gd name="connsiteY3" fmla="*/ 47907 h 70270"/>
                  <a:gd name="connsiteX4" fmla="*/ 173 w 61378"/>
                  <a:gd name="connsiteY4" fmla="*/ 56828 h 70270"/>
                  <a:gd name="connsiteX5" fmla="*/ 173 w 61378"/>
                  <a:gd name="connsiteY5" fmla="*/ 70553 h 70270"/>
                  <a:gd name="connsiteX6" fmla="*/ 61523 w 61378"/>
                  <a:gd name="connsiteY6" fmla="*/ 70553 h 70270"/>
                  <a:gd name="connsiteX7" fmla="*/ 61523 w 61378"/>
                  <a:gd name="connsiteY7" fmla="*/ 59299 h 70270"/>
                  <a:gd name="connsiteX8" fmla="*/ 57131 w 61378"/>
                  <a:gd name="connsiteY8" fmla="*/ 48319 h 70270"/>
                  <a:gd name="connsiteX9" fmla="*/ 30780 w 61378"/>
                  <a:gd name="connsiteY9" fmla="*/ 32124 h 70270"/>
                  <a:gd name="connsiteX10" fmla="*/ 46562 w 61378"/>
                  <a:gd name="connsiteY10" fmla="*/ 16066 h 70270"/>
                  <a:gd name="connsiteX11" fmla="*/ 30504 w 61378"/>
                  <a:gd name="connsiteY11" fmla="*/ 283 h 70270"/>
                  <a:gd name="connsiteX12" fmla="*/ 14722 w 61378"/>
                  <a:gd name="connsiteY12" fmla="*/ 16340 h 70270"/>
                  <a:gd name="connsiteX13" fmla="*/ 14722 w 61378"/>
                  <a:gd name="connsiteY13" fmla="*/ 16340 h 70270"/>
                  <a:gd name="connsiteX14" fmla="*/ 30780 w 61378"/>
                  <a:gd name="connsiteY14" fmla="*/ 32124 h 7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1378" h="70270">
                    <a:moveTo>
                      <a:pt x="57131" y="48319"/>
                    </a:moveTo>
                    <a:cubicBezTo>
                      <a:pt x="55939" y="47205"/>
                      <a:pt x="54653" y="46195"/>
                      <a:pt x="53288" y="45299"/>
                    </a:cubicBezTo>
                    <a:cubicBezTo>
                      <a:pt x="42499" y="38795"/>
                      <a:pt x="29389" y="37389"/>
                      <a:pt x="17467" y="41456"/>
                    </a:cubicBezTo>
                    <a:cubicBezTo>
                      <a:pt x="12970" y="42683"/>
                      <a:pt x="8800" y="44885"/>
                      <a:pt x="5252" y="47907"/>
                    </a:cubicBezTo>
                    <a:cubicBezTo>
                      <a:pt x="2287" y="49951"/>
                      <a:pt x="417" y="53236"/>
                      <a:pt x="173" y="56828"/>
                    </a:cubicBezTo>
                    <a:lnTo>
                      <a:pt x="173" y="70553"/>
                    </a:lnTo>
                    <a:lnTo>
                      <a:pt x="61523" y="70553"/>
                    </a:lnTo>
                    <a:lnTo>
                      <a:pt x="61523" y="59299"/>
                    </a:lnTo>
                    <a:cubicBezTo>
                      <a:pt x="61792" y="55163"/>
                      <a:pt x="60178" y="51128"/>
                      <a:pt x="57131" y="48319"/>
                    </a:cubicBezTo>
                    <a:close/>
                    <a:moveTo>
                      <a:pt x="30780" y="32124"/>
                    </a:moveTo>
                    <a:cubicBezTo>
                      <a:pt x="39572" y="32047"/>
                      <a:pt x="46639" y="24858"/>
                      <a:pt x="46562" y="16066"/>
                    </a:cubicBezTo>
                    <a:cubicBezTo>
                      <a:pt x="46486" y="7273"/>
                      <a:pt x="39296" y="207"/>
                      <a:pt x="30504" y="283"/>
                    </a:cubicBezTo>
                    <a:cubicBezTo>
                      <a:pt x="21712" y="359"/>
                      <a:pt x="14646" y="7548"/>
                      <a:pt x="14722" y="16340"/>
                    </a:cubicBezTo>
                    <a:lnTo>
                      <a:pt x="14722" y="16340"/>
                    </a:lnTo>
                    <a:cubicBezTo>
                      <a:pt x="14871" y="25101"/>
                      <a:pt x="22017" y="32125"/>
                      <a:pt x="30780" y="32124"/>
                    </a:cubicBezTo>
                    <a:close/>
                  </a:path>
                </a:pathLst>
              </a:custGeom>
              <a:solidFill>
                <a:srgbClr val="669DF6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9483E2C5-ACD4-535B-1318-ADAF48641491}"/>
                  </a:ext>
                </a:extLst>
              </p:cNvPr>
              <p:cNvSpPr/>
              <p:nvPr/>
            </p:nvSpPr>
            <p:spPr>
              <a:xfrm>
                <a:off x="6291141" y="5216487"/>
                <a:ext cx="50781" cy="33625"/>
              </a:xfrm>
              <a:custGeom>
                <a:avLst/>
                <a:gdLst>
                  <a:gd name="connsiteX0" fmla="*/ 177 w 50781"/>
                  <a:gd name="connsiteY0" fmla="*/ 23203 h 33625"/>
                  <a:gd name="connsiteX1" fmla="*/ 30509 w 50781"/>
                  <a:gd name="connsiteY1" fmla="*/ 23203 h 33625"/>
                  <a:gd name="connsiteX2" fmla="*/ 19941 w 50781"/>
                  <a:gd name="connsiteY2" fmla="*/ 33908 h 33625"/>
                  <a:gd name="connsiteX3" fmla="*/ 34215 w 50781"/>
                  <a:gd name="connsiteY3" fmla="*/ 33908 h 33625"/>
                  <a:gd name="connsiteX4" fmla="*/ 50959 w 50781"/>
                  <a:gd name="connsiteY4" fmla="*/ 17027 h 33625"/>
                  <a:gd name="connsiteX5" fmla="*/ 34215 w 50781"/>
                  <a:gd name="connsiteY5" fmla="*/ 283 h 33625"/>
                  <a:gd name="connsiteX6" fmla="*/ 19941 w 50781"/>
                  <a:gd name="connsiteY6" fmla="*/ 283 h 33625"/>
                  <a:gd name="connsiteX7" fmla="*/ 30509 w 50781"/>
                  <a:gd name="connsiteY7" fmla="*/ 10851 h 33625"/>
                  <a:gd name="connsiteX8" fmla="*/ 177 w 50781"/>
                  <a:gd name="connsiteY8" fmla="*/ 10851 h 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81" h="33625">
                    <a:moveTo>
                      <a:pt x="177" y="23203"/>
                    </a:moveTo>
                    <a:lnTo>
                      <a:pt x="30509" y="23203"/>
                    </a:lnTo>
                    <a:lnTo>
                      <a:pt x="19941" y="33908"/>
                    </a:lnTo>
                    <a:lnTo>
                      <a:pt x="34215" y="33908"/>
                    </a:lnTo>
                    <a:lnTo>
                      <a:pt x="50959" y="17027"/>
                    </a:lnTo>
                    <a:lnTo>
                      <a:pt x="34215" y="283"/>
                    </a:lnTo>
                    <a:lnTo>
                      <a:pt x="19941" y="283"/>
                    </a:lnTo>
                    <a:lnTo>
                      <a:pt x="30509" y="10851"/>
                    </a:lnTo>
                    <a:lnTo>
                      <a:pt x="177" y="10851"/>
                    </a:lnTo>
                    <a:close/>
                  </a:path>
                </a:pathLst>
              </a:custGeom>
              <a:solidFill>
                <a:srgbClr val="AECBFA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796410BC-F8C7-3D86-F25A-0E3F688F4788}"/>
                  </a:ext>
                </a:extLst>
              </p:cNvPr>
              <p:cNvSpPr/>
              <p:nvPr/>
            </p:nvSpPr>
            <p:spPr>
              <a:xfrm>
                <a:off x="6067564" y="5162549"/>
                <a:ext cx="245399" cy="142874"/>
              </a:xfrm>
              <a:custGeom>
                <a:avLst/>
                <a:gdLst>
                  <a:gd name="connsiteX0" fmla="*/ 245572 w 245399"/>
                  <a:gd name="connsiteY0" fmla="*/ 24027 h 142874"/>
                  <a:gd name="connsiteX1" fmla="*/ 245572 w 245399"/>
                  <a:gd name="connsiteY1" fmla="*/ 283 h 142874"/>
                  <a:gd name="connsiteX2" fmla="*/ 221828 w 245399"/>
                  <a:gd name="connsiteY2" fmla="*/ 283 h 142874"/>
                  <a:gd name="connsiteX3" fmla="*/ 211809 w 245399"/>
                  <a:gd name="connsiteY3" fmla="*/ 10439 h 142874"/>
                  <a:gd name="connsiteX4" fmla="*/ 226769 w 245399"/>
                  <a:gd name="connsiteY4" fmla="*/ 10439 h 142874"/>
                  <a:gd name="connsiteX5" fmla="*/ 213319 w 245399"/>
                  <a:gd name="connsiteY5" fmla="*/ 23752 h 142874"/>
                  <a:gd name="connsiteX6" fmla="*/ 222103 w 245399"/>
                  <a:gd name="connsiteY6" fmla="*/ 32536 h 142874"/>
                  <a:gd name="connsiteX7" fmla="*/ 235553 w 245399"/>
                  <a:gd name="connsiteY7" fmla="*/ 19223 h 142874"/>
                  <a:gd name="connsiteX8" fmla="*/ 235553 w 245399"/>
                  <a:gd name="connsiteY8" fmla="*/ 34183 h 142874"/>
                  <a:gd name="connsiteX9" fmla="*/ 211809 w 245399"/>
                  <a:gd name="connsiteY9" fmla="*/ 133139 h 142874"/>
                  <a:gd name="connsiteX10" fmla="*/ 221828 w 245399"/>
                  <a:gd name="connsiteY10" fmla="*/ 143158 h 142874"/>
                  <a:gd name="connsiteX11" fmla="*/ 245572 w 245399"/>
                  <a:gd name="connsiteY11" fmla="*/ 143158 h 142874"/>
                  <a:gd name="connsiteX12" fmla="*/ 245572 w 245399"/>
                  <a:gd name="connsiteY12" fmla="*/ 119414 h 142874"/>
                  <a:gd name="connsiteX13" fmla="*/ 235553 w 245399"/>
                  <a:gd name="connsiteY13" fmla="*/ 109395 h 142874"/>
                  <a:gd name="connsiteX14" fmla="*/ 235553 w 245399"/>
                  <a:gd name="connsiteY14" fmla="*/ 124355 h 142874"/>
                  <a:gd name="connsiteX15" fmla="*/ 222103 w 245399"/>
                  <a:gd name="connsiteY15" fmla="*/ 111042 h 142874"/>
                  <a:gd name="connsiteX16" fmla="*/ 213319 w 245399"/>
                  <a:gd name="connsiteY16" fmla="*/ 119688 h 142874"/>
                  <a:gd name="connsiteX17" fmla="*/ 226769 w 245399"/>
                  <a:gd name="connsiteY17" fmla="*/ 133139 h 142874"/>
                  <a:gd name="connsiteX18" fmla="*/ 18564 w 245399"/>
                  <a:gd name="connsiteY18" fmla="*/ 53260 h 142874"/>
                  <a:gd name="connsiteX19" fmla="*/ 174 w 245399"/>
                  <a:gd name="connsiteY19" fmla="*/ 71926 h 142874"/>
                  <a:gd name="connsiteX20" fmla="*/ 18839 w 245399"/>
                  <a:gd name="connsiteY20" fmla="*/ 90316 h 142874"/>
                  <a:gd name="connsiteX21" fmla="*/ 37230 w 245399"/>
                  <a:gd name="connsiteY21" fmla="*/ 71789 h 142874"/>
                  <a:gd name="connsiteX22" fmla="*/ 18702 w 245399"/>
                  <a:gd name="connsiteY22" fmla="*/ 53260 h 142874"/>
                  <a:gd name="connsiteX23" fmla="*/ 18564 w 245399"/>
                  <a:gd name="connsiteY23" fmla="*/ 53260 h 142874"/>
                  <a:gd name="connsiteX24" fmla="*/ 18564 w 245399"/>
                  <a:gd name="connsiteY24" fmla="*/ 82083 h 142874"/>
                  <a:gd name="connsiteX25" fmla="*/ 8134 w 245399"/>
                  <a:gd name="connsiteY25" fmla="*/ 71651 h 142874"/>
                  <a:gd name="connsiteX26" fmla="*/ 18566 w 245399"/>
                  <a:gd name="connsiteY26" fmla="*/ 61221 h 142874"/>
                  <a:gd name="connsiteX27" fmla="*/ 28996 w 245399"/>
                  <a:gd name="connsiteY27" fmla="*/ 71653 h 142874"/>
                  <a:gd name="connsiteX28" fmla="*/ 28995 w 245399"/>
                  <a:gd name="connsiteY28" fmla="*/ 71789 h 142874"/>
                  <a:gd name="connsiteX29" fmla="*/ 28995 w 245399"/>
                  <a:gd name="connsiteY29" fmla="*/ 71789 h 142874"/>
                  <a:gd name="connsiteX30" fmla="*/ 18564 w 245399"/>
                  <a:gd name="connsiteY30" fmla="*/ 82083 h 14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45399" h="142874">
                    <a:moveTo>
                      <a:pt x="245572" y="24027"/>
                    </a:moveTo>
                    <a:lnTo>
                      <a:pt x="245572" y="283"/>
                    </a:lnTo>
                    <a:lnTo>
                      <a:pt x="221828" y="283"/>
                    </a:lnTo>
                    <a:lnTo>
                      <a:pt x="211809" y="10439"/>
                    </a:lnTo>
                    <a:lnTo>
                      <a:pt x="226769" y="10439"/>
                    </a:lnTo>
                    <a:lnTo>
                      <a:pt x="213319" y="23752"/>
                    </a:lnTo>
                    <a:lnTo>
                      <a:pt x="222103" y="32536"/>
                    </a:lnTo>
                    <a:lnTo>
                      <a:pt x="235553" y="19223"/>
                    </a:lnTo>
                    <a:lnTo>
                      <a:pt x="235553" y="34183"/>
                    </a:lnTo>
                    <a:close/>
                    <a:moveTo>
                      <a:pt x="211809" y="133139"/>
                    </a:moveTo>
                    <a:lnTo>
                      <a:pt x="221828" y="143158"/>
                    </a:lnTo>
                    <a:lnTo>
                      <a:pt x="245572" y="143158"/>
                    </a:lnTo>
                    <a:lnTo>
                      <a:pt x="245572" y="119414"/>
                    </a:lnTo>
                    <a:lnTo>
                      <a:pt x="235553" y="109395"/>
                    </a:lnTo>
                    <a:lnTo>
                      <a:pt x="235553" y="124355"/>
                    </a:lnTo>
                    <a:lnTo>
                      <a:pt x="222103" y="111042"/>
                    </a:lnTo>
                    <a:lnTo>
                      <a:pt x="213319" y="119688"/>
                    </a:lnTo>
                    <a:lnTo>
                      <a:pt x="226769" y="133139"/>
                    </a:lnTo>
                    <a:close/>
                    <a:moveTo>
                      <a:pt x="18564" y="53260"/>
                    </a:moveTo>
                    <a:cubicBezTo>
                      <a:pt x="8332" y="53336"/>
                      <a:pt x="98" y="61693"/>
                      <a:pt x="174" y="71926"/>
                    </a:cubicBezTo>
                    <a:cubicBezTo>
                      <a:pt x="249" y="82158"/>
                      <a:pt x="8606" y="90392"/>
                      <a:pt x="18839" y="90316"/>
                    </a:cubicBezTo>
                    <a:cubicBezTo>
                      <a:pt x="29018" y="90241"/>
                      <a:pt x="37230" y="81968"/>
                      <a:pt x="37230" y="71789"/>
                    </a:cubicBezTo>
                    <a:cubicBezTo>
                      <a:pt x="37230" y="61556"/>
                      <a:pt x="28935" y="53260"/>
                      <a:pt x="18702" y="53260"/>
                    </a:cubicBezTo>
                    <a:cubicBezTo>
                      <a:pt x="18656" y="53260"/>
                      <a:pt x="18610" y="53260"/>
                      <a:pt x="18564" y="53260"/>
                    </a:cubicBezTo>
                    <a:close/>
                    <a:moveTo>
                      <a:pt x="18564" y="82083"/>
                    </a:moveTo>
                    <a:cubicBezTo>
                      <a:pt x="12803" y="82082"/>
                      <a:pt x="8134" y="77412"/>
                      <a:pt x="8134" y="71651"/>
                    </a:cubicBezTo>
                    <a:cubicBezTo>
                      <a:pt x="8135" y="65890"/>
                      <a:pt x="12805" y="61220"/>
                      <a:pt x="18566" y="61221"/>
                    </a:cubicBezTo>
                    <a:cubicBezTo>
                      <a:pt x="24327" y="61221"/>
                      <a:pt x="28996" y="65892"/>
                      <a:pt x="28996" y="71653"/>
                    </a:cubicBezTo>
                    <a:cubicBezTo>
                      <a:pt x="28996" y="71698"/>
                      <a:pt x="28996" y="71743"/>
                      <a:pt x="28995" y="71789"/>
                    </a:cubicBezTo>
                    <a:lnTo>
                      <a:pt x="28995" y="71789"/>
                    </a:lnTo>
                    <a:cubicBezTo>
                      <a:pt x="28920" y="77496"/>
                      <a:pt x="24272" y="82083"/>
                      <a:pt x="18564" y="82083"/>
                    </a:cubicBezTo>
                    <a:close/>
                  </a:path>
                </a:pathLst>
              </a:custGeom>
              <a:solidFill>
                <a:srgbClr val="669DF6"/>
              </a:solidFill>
              <a:ln w="137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BE9F63A2-015B-DAB1-0C16-8E5A2FAA1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57168" y="5105399"/>
              <a:ext cx="723900" cy="304800"/>
            </a:xfrm>
            <a:custGeom>
              <a:avLst/>
              <a:gdLst>
                <a:gd name="connsiteX0" fmla="*/ -1 w 723900"/>
                <a:gd name="connsiteY0" fmla="*/ -1 h 304800"/>
                <a:gd name="connsiteX1" fmla="*/ 723900 w 723900"/>
                <a:gd name="connsiteY1" fmla="*/ -1 h 304800"/>
                <a:gd name="connsiteX2" fmla="*/ 723900 w 723900"/>
                <a:gd name="connsiteY2" fmla="*/ 304800 h 304800"/>
                <a:gd name="connsiteX3" fmla="*/ -1 w 7239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00" h="304800">
                  <a:moveTo>
                    <a:pt x="-1" y="-1"/>
                  </a:moveTo>
                  <a:lnTo>
                    <a:pt x="723900" y="-1"/>
                  </a:lnTo>
                  <a:lnTo>
                    <a:pt x="7239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23F1541A-3424-ACC7-9584-D6EB644A37EB}"/>
              </a:ext>
            </a:extLst>
          </p:cNvPr>
          <p:cNvSpPr/>
          <p:nvPr/>
        </p:nvSpPr>
        <p:spPr>
          <a:xfrm>
            <a:off x="9162256" y="5243512"/>
            <a:ext cx="701325" cy="9525"/>
          </a:xfrm>
          <a:custGeom>
            <a:avLst/>
            <a:gdLst>
              <a:gd name="connsiteX0" fmla="*/ 0 w 701325"/>
              <a:gd name="connsiteY0" fmla="*/ 0 h 9525"/>
              <a:gd name="connsiteX1" fmla="*/ 381000 w 701325"/>
              <a:gd name="connsiteY1" fmla="*/ 0 h 9525"/>
              <a:gd name="connsiteX2" fmla="*/ 701326 w 701325"/>
              <a:gd name="connsiteY2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325" h="9525">
                <a:moveTo>
                  <a:pt x="0" y="0"/>
                </a:moveTo>
                <a:lnTo>
                  <a:pt x="381000" y="0"/>
                </a:lnTo>
                <a:lnTo>
                  <a:pt x="7013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D0EEF6EF-B4A3-2866-AEE1-FE57B70D90E4}"/>
              </a:ext>
            </a:extLst>
          </p:cNvPr>
          <p:cNvSpPr/>
          <p:nvPr/>
        </p:nvSpPr>
        <p:spPr>
          <a:xfrm>
            <a:off x="9846913" y="52101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2676D506-0C09-3BAD-7891-A529EE4AA407}"/>
              </a:ext>
            </a:extLst>
          </p:cNvPr>
          <p:cNvSpPr/>
          <p:nvPr/>
        </p:nvSpPr>
        <p:spPr>
          <a:xfrm>
            <a:off x="9162256" y="5386387"/>
            <a:ext cx="701325" cy="1533525"/>
          </a:xfrm>
          <a:custGeom>
            <a:avLst/>
            <a:gdLst>
              <a:gd name="connsiteX0" fmla="*/ 0 w 701325"/>
              <a:gd name="connsiteY0" fmla="*/ 0 h 1533525"/>
              <a:gd name="connsiteX1" fmla="*/ 381000 w 701325"/>
              <a:gd name="connsiteY1" fmla="*/ 0 h 1533525"/>
              <a:gd name="connsiteX2" fmla="*/ 381000 w 701325"/>
              <a:gd name="connsiteY2" fmla="*/ 1533525 h 1533525"/>
              <a:gd name="connsiteX3" fmla="*/ 701326 w 701325"/>
              <a:gd name="connsiteY3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325" h="1533525">
                <a:moveTo>
                  <a:pt x="0" y="0"/>
                </a:moveTo>
                <a:lnTo>
                  <a:pt x="381000" y="0"/>
                </a:lnTo>
                <a:lnTo>
                  <a:pt x="381000" y="1533525"/>
                </a:lnTo>
                <a:lnTo>
                  <a:pt x="701326" y="15335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2981D3CF-2913-3B3A-90AF-A45EF87A728A}"/>
              </a:ext>
            </a:extLst>
          </p:cNvPr>
          <p:cNvSpPr/>
          <p:nvPr/>
        </p:nvSpPr>
        <p:spPr>
          <a:xfrm>
            <a:off x="9846913" y="68865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577A0A8F-FFCA-0E06-9F52-6718C573B7F7}"/>
              </a:ext>
            </a:extLst>
          </p:cNvPr>
          <p:cNvSpPr/>
          <p:nvPr/>
        </p:nvSpPr>
        <p:spPr>
          <a:xfrm>
            <a:off x="7543006" y="5589936"/>
            <a:ext cx="1000125" cy="901350"/>
          </a:xfrm>
          <a:custGeom>
            <a:avLst/>
            <a:gdLst>
              <a:gd name="connsiteX0" fmla="*/ 1000125 w 1000125"/>
              <a:gd name="connsiteY0" fmla="*/ 0 h 901350"/>
              <a:gd name="connsiteX1" fmla="*/ 1000125 w 1000125"/>
              <a:gd name="connsiteY1" fmla="*/ 421291 h 901350"/>
              <a:gd name="connsiteX2" fmla="*/ 0 w 1000125"/>
              <a:gd name="connsiteY2" fmla="*/ 421291 h 901350"/>
              <a:gd name="connsiteX3" fmla="*/ 0 w 1000125"/>
              <a:gd name="connsiteY3" fmla="*/ 901351 h 90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125" h="901350">
                <a:moveTo>
                  <a:pt x="1000125" y="0"/>
                </a:moveTo>
                <a:lnTo>
                  <a:pt x="1000125" y="421291"/>
                </a:lnTo>
                <a:lnTo>
                  <a:pt x="0" y="421291"/>
                </a:lnTo>
                <a:lnTo>
                  <a:pt x="0" y="90135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EC31E222-2814-2B93-882E-3BDFE86E5285}"/>
              </a:ext>
            </a:extLst>
          </p:cNvPr>
          <p:cNvSpPr/>
          <p:nvPr/>
        </p:nvSpPr>
        <p:spPr>
          <a:xfrm>
            <a:off x="8509793" y="5539929"/>
            <a:ext cx="66675" cy="66675"/>
          </a:xfrm>
          <a:custGeom>
            <a:avLst/>
            <a:gdLst>
              <a:gd name="connsiteX0" fmla="*/ 33338 w 66675"/>
              <a:gd name="connsiteY0" fmla="*/ 0 h 66675"/>
              <a:gd name="connsiteX1" fmla="*/ 66675 w 66675"/>
              <a:gd name="connsiteY1" fmla="*/ 66675 h 66675"/>
              <a:gd name="connsiteX2" fmla="*/ 33338 w 66675"/>
              <a:gd name="connsiteY2" fmla="*/ 50006 h 66675"/>
              <a:gd name="connsiteX3" fmla="*/ 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0"/>
                </a:moveTo>
                <a:lnTo>
                  <a:pt x="66675" y="66675"/>
                </a:lnTo>
                <a:lnTo>
                  <a:pt x="33338" y="50006"/>
                </a:lnTo>
                <a:lnTo>
                  <a:pt x="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6B034E49-CA64-D701-6B2A-BE5F161C905E}"/>
              </a:ext>
            </a:extLst>
          </p:cNvPr>
          <p:cNvSpPr/>
          <p:nvPr/>
        </p:nvSpPr>
        <p:spPr>
          <a:xfrm>
            <a:off x="7924006" y="4957762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5" y="0"/>
                  <a:pt x="1238250" y="4265"/>
                  <a:pt x="1238250" y="9525"/>
                </a:cubicBezTo>
                <a:lnTo>
                  <a:pt x="1238250" y="561975"/>
                </a:lnTo>
                <a:cubicBezTo>
                  <a:pt x="1238250" y="567235"/>
                  <a:pt x="1233985" y="571500"/>
                  <a:pt x="1228725" y="571500"/>
                </a:cubicBezTo>
                <a:lnTo>
                  <a:pt x="9525" y="571500"/>
                </a:lnTo>
                <a:cubicBezTo>
                  <a:pt x="4265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4" name="グラフィックス 3">
            <a:extLst>
              <a:ext uri="{FF2B5EF4-FFF2-40B4-BE49-F238E27FC236}">
                <a16:creationId xmlns:a16="http://schemas.microsoft.com/office/drawing/2014/main" id="{17C06764-22AC-887B-9740-CC7A7A882675}"/>
              </a:ext>
            </a:extLst>
          </p:cNvPr>
          <p:cNvGrpSpPr/>
          <p:nvPr/>
        </p:nvGrpSpPr>
        <p:grpSpPr>
          <a:xfrm>
            <a:off x="8062118" y="5095874"/>
            <a:ext cx="962025" cy="314325"/>
            <a:chOff x="8062118" y="5095874"/>
            <a:chExt cx="962025" cy="314325"/>
          </a:xfrm>
        </p:grpSpPr>
        <p:grpSp>
          <p:nvGrpSpPr>
            <p:cNvPr id="75" name="グラフィックス 3">
              <a:extLst>
                <a:ext uri="{FF2B5EF4-FFF2-40B4-BE49-F238E27FC236}">
                  <a16:creationId xmlns:a16="http://schemas.microsoft.com/office/drawing/2014/main" id="{243273F9-7E48-BD43-F350-59D16D6B4A20}"/>
                </a:ext>
              </a:extLst>
            </p:cNvPr>
            <p:cNvGrpSpPr/>
            <p:nvPr/>
          </p:nvGrpSpPr>
          <p:grpSpPr>
            <a:xfrm>
              <a:off x="8062118" y="5095874"/>
              <a:ext cx="285750" cy="285750"/>
              <a:chOff x="8062118" y="5095874"/>
              <a:chExt cx="285750" cy="285750"/>
            </a:xfrm>
          </p:grpSpPr>
          <p:sp>
            <p:nvSpPr>
              <p:cNvPr id="76" name="フリーフォーム: 図形 75">
                <a:extLst>
                  <a:ext uri="{FF2B5EF4-FFF2-40B4-BE49-F238E27FC236}">
                    <a16:creationId xmlns:a16="http://schemas.microsoft.com/office/drawing/2014/main" id="{F570FA07-AF23-7025-DE3B-1E8F1247822C}"/>
                  </a:ext>
                </a:extLst>
              </p:cNvPr>
              <p:cNvSpPr/>
              <p:nvPr/>
            </p:nvSpPr>
            <p:spPr>
              <a:xfrm>
                <a:off x="8162131" y="5195887"/>
                <a:ext cx="85725" cy="85725"/>
              </a:xfrm>
              <a:custGeom>
                <a:avLst/>
                <a:gdLst>
                  <a:gd name="connsiteX0" fmla="*/ 384 w 85725"/>
                  <a:gd name="connsiteY0" fmla="*/ 279 h 85725"/>
                  <a:gd name="connsiteX1" fmla="*/ 86109 w 85725"/>
                  <a:gd name="connsiteY1" fmla="*/ 279 h 85725"/>
                  <a:gd name="connsiteX2" fmla="*/ 86109 w 85725"/>
                  <a:gd name="connsiteY2" fmla="*/ 86004 h 85725"/>
                  <a:gd name="connsiteX3" fmla="*/ 384 w 85725"/>
                  <a:gd name="connsiteY3" fmla="*/ 8600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85725">
                    <a:moveTo>
                      <a:pt x="384" y="279"/>
                    </a:moveTo>
                    <a:lnTo>
                      <a:pt x="86109" y="279"/>
                    </a:lnTo>
                    <a:lnTo>
                      <a:pt x="86109" y="86004"/>
                    </a:lnTo>
                    <a:lnTo>
                      <a:pt x="384" y="8600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7" name="フリーフォーム: 図形 76">
                <a:extLst>
                  <a:ext uri="{FF2B5EF4-FFF2-40B4-BE49-F238E27FC236}">
                    <a16:creationId xmlns:a16="http://schemas.microsoft.com/office/drawing/2014/main" id="{9992367E-3009-D272-0496-87CEF21A4A45}"/>
                  </a:ext>
                </a:extLst>
              </p:cNvPr>
              <p:cNvSpPr/>
              <p:nvPr/>
            </p:nvSpPr>
            <p:spPr>
              <a:xfrm>
                <a:off x="8133556" y="5095874"/>
                <a:ext cx="142875" cy="57150"/>
              </a:xfrm>
              <a:custGeom>
                <a:avLst/>
                <a:gdLst>
                  <a:gd name="connsiteX0" fmla="*/ 57534 w 142875"/>
                  <a:gd name="connsiteY0" fmla="*/ 275 h 57150"/>
                  <a:gd name="connsiteX1" fmla="*/ 86109 w 142875"/>
                  <a:gd name="connsiteY1" fmla="*/ 275 h 57150"/>
                  <a:gd name="connsiteX2" fmla="*/ 86109 w 142875"/>
                  <a:gd name="connsiteY2" fmla="*/ 57425 h 57150"/>
                  <a:gd name="connsiteX3" fmla="*/ 57534 w 142875"/>
                  <a:gd name="connsiteY3" fmla="*/ 57425 h 57150"/>
                  <a:gd name="connsiteX4" fmla="*/ 384 w 142875"/>
                  <a:gd name="connsiteY4" fmla="*/ 275 h 57150"/>
                  <a:gd name="connsiteX5" fmla="*/ 28959 w 142875"/>
                  <a:gd name="connsiteY5" fmla="*/ 275 h 57150"/>
                  <a:gd name="connsiteX6" fmla="*/ 28959 w 142875"/>
                  <a:gd name="connsiteY6" fmla="*/ 57425 h 57150"/>
                  <a:gd name="connsiteX7" fmla="*/ 384 w 142875"/>
                  <a:gd name="connsiteY7" fmla="*/ 57425 h 57150"/>
                  <a:gd name="connsiteX8" fmla="*/ 114684 w 142875"/>
                  <a:gd name="connsiteY8" fmla="*/ 275 h 57150"/>
                  <a:gd name="connsiteX9" fmla="*/ 143259 w 142875"/>
                  <a:gd name="connsiteY9" fmla="*/ 275 h 57150"/>
                  <a:gd name="connsiteX10" fmla="*/ 143259 w 142875"/>
                  <a:gd name="connsiteY10" fmla="*/ 57425 h 57150"/>
                  <a:gd name="connsiteX11" fmla="*/ 114684 w 142875"/>
                  <a:gd name="connsiteY11" fmla="*/ 5742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875" h="57150">
                    <a:moveTo>
                      <a:pt x="57534" y="275"/>
                    </a:moveTo>
                    <a:lnTo>
                      <a:pt x="86109" y="275"/>
                    </a:lnTo>
                    <a:lnTo>
                      <a:pt x="86109" y="57425"/>
                    </a:lnTo>
                    <a:lnTo>
                      <a:pt x="57534" y="57425"/>
                    </a:lnTo>
                    <a:close/>
                    <a:moveTo>
                      <a:pt x="384" y="275"/>
                    </a:moveTo>
                    <a:lnTo>
                      <a:pt x="28959" y="275"/>
                    </a:lnTo>
                    <a:lnTo>
                      <a:pt x="28959" y="57425"/>
                    </a:lnTo>
                    <a:lnTo>
                      <a:pt x="384" y="57425"/>
                    </a:lnTo>
                    <a:close/>
                    <a:moveTo>
                      <a:pt x="114684" y="275"/>
                    </a:moveTo>
                    <a:lnTo>
                      <a:pt x="143259" y="275"/>
                    </a:lnTo>
                    <a:lnTo>
                      <a:pt x="143259" y="57425"/>
                    </a:lnTo>
                    <a:lnTo>
                      <a:pt x="114684" y="57425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8" name="フリーフォーム: 図形 77">
                <a:extLst>
                  <a:ext uri="{FF2B5EF4-FFF2-40B4-BE49-F238E27FC236}">
                    <a16:creationId xmlns:a16="http://schemas.microsoft.com/office/drawing/2014/main" id="{848CE2EE-E065-E7CA-46F1-633326CACB85}"/>
                  </a:ext>
                </a:extLst>
              </p:cNvPr>
              <p:cNvSpPr/>
              <p:nvPr/>
            </p:nvSpPr>
            <p:spPr>
              <a:xfrm>
                <a:off x="8133556" y="5167312"/>
                <a:ext cx="214312" cy="214312"/>
              </a:xfrm>
              <a:custGeom>
                <a:avLst/>
                <a:gdLst>
                  <a:gd name="connsiteX0" fmla="*/ 57535 w 214312"/>
                  <a:gd name="connsiteY0" fmla="*/ 157442 h 214312"/>
                  <a:gd name="connsiteX1" fmla="*/ 86110 w 214312"/>
                  <a:gd name="connsiteY1" fmla="*/ 157442 h 214312"/>
                  <a:gd name="connsiteX2" fmla="*/ 86110 w 214312"/>
                  <a:gd name="connsiteY2" fmla="*/ 214592 h 214312"/>
                  <a:gd name="connsiteX3" fmla="*/ 57535 w 214312"/>
                  <a:gd name="connsiteY3" fmla="*/ 214592 h 214312"/>
                  <a:gd name="connsiteX4" fmla="*/ 385 w 214312"/>
                  <a:gd name="connsiteY4" fmla="*/ 157442 h 214312"/>
                  <a:gd name="connsiteX5" fmla="*/ 28960 w 214312"/>
                  <a:gd name="connsiteY5" fmla="*/ 157442 h 214312"/>
                  <a:gd name="connsiteX6" fmla="*/ 28960 w 214312"/>
                  <a:gd name="connsiteY6" fmla="*/ 214592 h 214312"/>
                  <a:gd name="connsiteX7" fmla="*/ 385 w 214312"/>
                  <a:gd name="connsiteY7" fmla="*/ 214592 h 214312"/>
                  <a:gd name="connsiteX8" fmla="*/ 114685 w 214312"/>
                  <a:gd name="connsiteY8" fmla="*/ 157442 h 214312"/>
                  <a:gd name="connsiteX9" fmla="*/ 143260 w 214312"/>
                  <a:gd name="connsiteY9" fmla="*/ 157442 h 214312"/>
                  <a:gd name="connsiteX10" fmla="*/ 143260 w 214312"/>
                  <a:gd name="connsiteY10" fmla="*/ 214592 h 214312"/>
                  <a:gd name="connsiteX11" fmla="*/ 114685 w 214312"/>
                  <a:gd name="connsiteY11" fmla="*/ 214592 h 214312"/>
                  <a:gd name="connsiteX12" fmla="*/ 157547 w 214312"/>
                  <a:gd name="connsiteY12" fmla="*/ 86005 h 214312"/>
                  <a:gd name="connsiteX13" fmla="*/ 157547 w 214312"/>
                  <a:gd name="connsiteY13" fmla="*/ 57430 h 214312"/>
                  <a:gd name="connsiteX14" fmla="*/ 214697 w 214312"/>
                  <a:gd name="connsiteY14" fmla="*/ 57430 h 214312"/>
                  <a:gd name="connsiteX15" fmla="*/ 214697 w 214312"/>
                  <a:gd name="connsiteY15" fmla="*/ 86005 h 214312"/>
                  <a:gd name="connsiteX16" fmla="*/ 157547 w 214312"/>
                  <a:gd name="connsiteY16" fmla="*/ 143155 h 214312"/>
                  <a:gd name="connsiteX17" fmla="*/ 157547 w 214312"/>
                  <a:gd name="connsiteY17" fmla="*/ 114580 h 214312"/>
                  <a:gd name="connsiteX18" fmla="*/ 214697 w 214312"/>
                  <a:gd name="connsiteY18" fmla="*/ 114580 h 214312"/>
                  <a:gd name="connsiteX19" fmla="*/ 214697 w 214312"/>
                  <a:gd name="connsiteY19" fmla="*/ 143155 h 214312"/>
                  <a:gd name="connsiteX20" fmla="*/ 157547 w 214312"/>
                  <a:gd name="connsiteY20" fmla="*/ 28855 h 214312"/>
                  <a:gd name="connsiteX21" fmla="*/ 157547 w 214312"/>
                  <a:gd name="connsiteY21" fmla="*/ 280 h 214312"/>
                  <a:gd name="connsiteX22" fmla="*/ 214697 w 214312"/>
                  <a:gd name="connsiteY22" fmla="*/ 280 h 214312"/>
                  <a:gd name="connsiteX23" fmla="*/ 214697 w 214312"/>
                  <a:gd name="connsiteY23" fmla="*/ 2885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312" h="214312">
                    <a:moveTo>
                      <a:pt x="57535" y="157442"/>
                    </a:moveTo>
                    <a:lnTo>
                      <a:pt x="86110" y="157442"/>
                    </a:lnTo>
                    <a:lnTo>
                      <a:pt x="86110" y="214592"/>
                    </a:lnTo>
                    <a:lnTo>
                      <a:pt x="57535" y="214592"/>
                    </a:lnTo>
                    <a:close/>
                    <a:moveTo>
                      <a:pt x="385" y="157442"/>
                    </a:moveTo>
                    <a:lnTo>
                      <a:pt x="28960" y="157442"/>
                    </a:lnTo>
                    <a:lnTo>
                      <a:pt x="28960" y="214592"/>
                    </a:lnTo>
                    <a:lnTo>
                      <a:pt x="385" y="214592"/>
                    </a:lnTo>
                    <a:close/>
                    <a:moveTo>
                      <a:pt x="114685" y="157442"/>
                    </a:moveTo>
                    <a:lnTo>
                      <a:pt x="143260" y="157442"/>
                    </a:lnTo>
                    <a:lnTo>
                      <a:pt x="143260" y="214592"/>
                    </a:lnTo>
                    <a:lnTo>
                      <a:pt x="114685" y="214592"/>
                    </a:lnTo>
                    <a:close/>
                    <a:moveTo>
                      <a:pt x="157547" y="86005"/>
                    </a:moveTo>
                    <a:lnTo>
                      <a:pt x="157547" y="57430"/>
                    </a:lnTo>
                    <a:lnTo>
                      <a:pt x="214697" y="57430"/>
                    </a:lnTo>
                    <a:lnTo>
                      <a:pt x="214697" y="86005"/>
                    </a:lnTo>
                    <a:close/>
                    <a:moveTo>
                      <a:pt x="157547" y="143155"/>
                    </a:moveTo>
                    <a:lnTo>
                      <a:pt x="157547" y="114580"/>
                    </a:lnTo>
                    <a:lnTo>
                      <a:pt x="214697" y="114580"/>
                    </a:lnTo>
                    <a:lnTo>
                      <a:pt x="214697" y="143155"/>
                    </a:lnTo>
                    <a:close/>
                    <a:moveTo>
                      <a:pt x="157547" y="28855"/>
                    </a:moveTo>
                    <a:lnTo>
                      <a:pt x="157547" y="280"/>
                    </a:lnTo>
                    <a:lnTo>
                      <a:pt x="214697" y="280"/>
                    </a:lnTo>
                    <a:lnTo>
                      <a:pt x="214697" y="28855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9" name="フリーフォーム: 図形 78">
                <a:extLst>
                  <a:ext uri="{FF2B5EF4-FFF2-40B4-BE49-F238E27FC236}">
                    <a16:creationId xmlns:a16="http://schemas.microsoft.com/office/drawing/2014/main" id="{B804F872-4734-34BE-2734-8E84D602AF48}"/>
                  </a:ext>
                </a:extLst>
              </p:cNvPr>
              <p:cNvSpPr/>
              <p:nvPr/>
            </p:nvSpPr>
            <p:spPr>
              <a:xfrm>
                <a:off x="8062118" y="5167312"/>
                <a:ext cx="57150" cy="142875"/>
              </a:xfrm>
              <a:custGeom>
                <a:avLst/>
                <a:gdLst>
                  <a:gd name="connsiteX0" fmla="*/ 380 w 57150"/>
                  <a:gd name="connsiteY0" fmla="*/ 86004 h 142875"/>
                  <a:gd name="connsiteX1" fmla="*/ 380 w 57150"/>
                  <a:gd name="connsiteY1" fmla="*/ 57429 h 142875"/>
                  <a:gd name="connsiteX2" fmla="*/ 57530 w 57150"/>
                  <a:gd name="connsiteY2" fmla="*/ 57429 h 142875"/>
                  <a:gd name="connsiteX3" fmla="*/ 57530 w 57150"/>
                  <a:gd name="connsiteY3" fmla="*/ 86004 h 142875"/>
                  <a:gd name="connsiteX4" fmla="*/ 380 w 57150"/>
                  <a:gd name="connsiteY4" fmla="*/ 143154 h 142875"/>
                  <a:gd name="connsiteX5" fmla="*/ 380 w 57150"/>
                  <a:gd name="connsiteY5" fmla="*/ 114579 h 142875"/>
                  <a:gd name="connsiteX6" fmla="*/ 57530 w 57150"/>
                  <a:gd name="connsiteY6" fmla="*/ 114579 h 142875"/>
                  <a:gd name="connsiteX7" fmla="*/ 57530 w 57150"/>
                  <a:gd name="connsiteY7" fmla="*/ 143154 h 142875"/>
                  <a:gd name="connsiteX8" fmla="*/ 380 w 57150"/>
                  <a:gd name="connsiteY8" fmla="*/ 28854 h 142875"/>
                  <a:gd name="connsiteX9" fmla="*/ 380 w 57150"/>
                  <a:gd name="connsiteY9" fmla="*/ 279 h 142875"/>
                  <a:gd name="connsiteX10" fmla="*/ 57530 w 57150"/>
                  <a:gd name="connsiteY10" fmla="*/ 279 h 142875"/>
                  <a:gd name="connsiteX11" fmla="*/ 57530 w 57150"/>
                  <a:gd name="connsiteY11" fmla="*/ 2885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142875">
                    <a:moveTo>
                      <a:pt x="380" y="86004"/>
                    </a:moveTo>
                    <a:lnTo>
                      <a:pt x="380" y="57429"/>
                    </a:lnTo>
                    <a:lnTo>
                      <a:pt x="57530" y="57429"/>
                    </a:lnTo>
                    <a:lnTo>
                      <a:pt x="57530" y="86004"/>
                    </a:lnTo>
                    <a:close/>
                    <a:moveTo>
                      <a:pt x="380" y="143154"/>
                    </a:moveTo>
                    <a:lnTo>
                      <a:pt x="380" y="114579"/>
                    </a:lnTo>
                    <a:lnTo>
                      <a:pt x="57530" y="114579"/>
                    </a:lnTo>
                    <a:lnTo>
                      <a:pt x="57530" y="143154"/>
                    </a:lnTo>
                    <a:close/>
                    <a:moveTo>
                      <a:pt x="380" y="28854"/>
                    </a:moveTo>
                    <a:lnTo>
                      <a:pt x="380" y="279"/>
                    </a:lnTo>
                    <a:lnTo>
                      <a:pt x="57530" y="279"/>
                    </a:lnTo>
                    <a:lnTo>
                      <a:pt x="57530" y="2885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3D812DAE-33C3-5EBB-8349-CCA20A891090}"/>
                  </a:ext>
                </a:extLst>
              </p:cNvPr>
              <p:cNvSpPr/>
              <p:nvPr/>
            </p:nvSpPr>
            <p:spPr>
              <a:xfrm>
                <a:off x="8104981" y="5138737"/>
                <a:ext cx="200025" cy="200025"/>
              </a:xfrm>
              <a:custGeom>
                <a:avLst/>
                <a:gdLst>
                  <a:gd name="connsiteX0" fmla="*/ 384 w 200025"/>
                  <a:gd name="connsiteY0" fmla="*/ 279 h 200025"/>
                  <a:gd name="connsiteX1" fmla="*/ 384 w 200025"/>
                  <a:gd name="connsiteY1" fmla="*/ 200304 h 200025"/>
                  <a:gd name="connsiteX2" fmla="*/ 200409 w 200025"/>
                  <a:gd name="connsiteY2" fmla="*/ 200304 h 200025"/>
                  <a:gd name="connsiteX3" fmla="*/ 200409 w 200025"/>
                  <a:gd name="connsiteY3" fmla="*/ 279 h 200025"/>
                  <a:gd name="connsiteX4" fmla="*/ 171834 w 200025"/>
                  <a:gd name="connsiteY4" fmla="*/ 171729 h 200025"/>
                  <a:gd name="connsiteX5" fmla="*/ 28959 w 200025"/>
                  <a:gd name="connsiteY5" fmla="*/ 171729 h 200025"/>
                  <a:gd name="connsiteX6" fmla="*/ 28959 w 200025"/>
                  <a:gd name="connsiteY6" fmla="*/ 28854 h 200025"/>
                  <a:gd name="connsiteX7" fmla="*/ 171834 w 200025"/>
                  <a:gd name="connsiteY7" fmla="*/ 2885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0025" h="200025">
                    <a:moveTo>
                      <a:pt x="384" y="279"/>
                    </a:moveTo>
                    <a:lnTo>
                      <a:pt x="384" y="200304"/>
                    </a:lnTo>
                    <a:lnTo>
                      <a:pt x="200409" y="200304"/>
                    </a:lnTo>
                    <a:lnTo>
                      <a:pt x="200409" y="279"/>
                    </a:lnTo>
                    <a:close/>
                    <a:moveTo>
                      <a:pt x="171834" y="171729"/>
                    </a:moveTo>
                    <a:lnTo>
                      <a:pt x="28959" y="171729"/>
                    </a:lnTo>
                    <a:lnTo>
                      <a:pt x="28959" y="28854"/>
                    </a:lnTo>
                    <a:lnTo>
                      <a:pt x="171834" y="2885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4C032769-E910-38AE-76A6-69D95AC503EB}"/>
                  </a:ext>
                </a:extLst>
              </p:cNvPr>
              <p:cNvSpPr/>
              <p:nvPr/>
            </p:nvSpPr>
            <p:spPr>
              <a:xfrm>
                <a:off x="8162131" y="5238749"/>
                <a:ext cx="85725" cy="42862"/>
              </a:xfrm>
              <a:custGeom>
                <a:avLst/>
                <a:gdLst>
                  <a:gd name="connsiteX0" fmla="*/ 43246 w 85725"/>
                  <a:gd name="connsiteY0" fmla="*/ 279 h 42862"/>
                  <a:gd name="connsiteX1" fmla="*/ 384 w 85725"/>
                  <a:gd name="connsiteY1" fmla="*/ 43142 h 42862"/>
                  <a:gd name="connsiteX2" fmla="*/ 86109 w 85725"/>
                  <a:gd name="connsiteY2" fmla="*/ 4314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42862">
                    <a:moveTo>
                      <a:pt x="43246" y="279"/>
                    </a:moveTo>
                    <a:lnTo>
                      <a:pt x="384" y="43142"/>
                    </a:lnTo>
                    <a:lnTo>
                      <a:pt x="86109" y="43142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FE83168F-249F-AD1D-B893-11376B8BB1C4}"/>
                  </a:ext>
                </a:extLst>
              </p:cNvPr>
              <p:cNvSpPr/>
              <p:nvPr/>
            </p:nvSpPr>
            <p:spPr>
              <a:xfrm>
                <a:off x="8204993" y="5195887"/>
                <a:ext cx="42862" cy="85725"/>
              </a:xfrm>
              <a:custGeom>
                <a:avLst/>
                <a:gdLst>
                  <a:gd name="connsiteX0" fmla="*/ 43247 w 42862"/>
                  <a:gd name="connsiteY0" fmla="*/ 279 h 85725"/>
                  <a:gd name="connsiteX1" fmla="*/ 384 w 42862"/>
                  <a:gd name="connsiteY1" fmla="*/ 43141 h 85725"/>
                  <a:gd name="connsiteX2" fmla="*/ 43247 w 42862"/>
                  <a:gd name="connsiteY2" fmla="*/ 8600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862" h="85725">
                    <a:moveTo>
                      <a:pt x="43247" y="279"/>
                    </a:moveTo>
                    <a:lnTo>
                      <a:pt x="384" y="43141"/>
                    </a:lnTo>
                    <a:lnTo>
                      <a:pt x="43247" y="86004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98F183A6-6D7E-ECBD-D03D-BC04A7233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57418" y="5105399"/>
              <a:ext cx="466725" cy="304800"/>
            </a:xfrm>
            <a:custGeom>
              <a:avLst/>
              <a:gdLst>
                <a:gd name="connsiteX0" fmla="*/ -1 w 466725"/>
                <a:gd name="connsiteY0" fmla="*/ -1 h 304800"/>
                <a:gd name="connsiteX1" fmla="*/ 466725 w 466725"/>
                <a:gd name="connsiteY1" fmla="*/ -1 h 304800"/>
                <a:gd name="connsiteX2" fmla="*/ 466725 w 466725"/>
                <a:gd name="connsiteY2" fmla="*/ 304800 h 304800"/>
                <a:gd name="connsiteX3" fmla="*/ -1 w 466725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304800">
                  <a:moveTo>
                    <a:pt x="-1" y="-1"/>
                  </a:moveTo>
                  <a:lnTo>
                    <a:pt x="466725" y="-1"/>
                  </a:lnTo>
                  <a:lnTo>
                    <a:pt x="466725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85" name="グラフィックス 3">
            <a:extLst>
              <a:ext uri="{FF2B5EF4-FFF2-40B4-BE49-F238E27FC236}">
                <a16:creationId xmlns:a16="http://schemas.microsoft.com/office/drawing/2014/main" id="{D056BAF2-7C32-161B-EEF6-7686592D9329}"/>
              </a:ext>
            </a:extLst>
          </p:cNvPr>
          <p:cNvGrpSpPr/>
          <p:nvPr/>
        </p:nvGrpSpPr>
        <p:grpSpPr>
          <a:xfrm>
            <a:off x="9924256" y="4481512"/>
            <a:ext cx="3238500" cy="1524000"/>
            <a:chOff x="9924256" y="4481512"/>
            <a:chExt cx="3238500" cy="1524000"/>
          </a:xfrm>
          <a:noFill/>
        </p:grpSpPr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87817B06-829A-61FA-4ACE-C0D3A98BD05E}"/>
                </a:ext>
              </a:extLst>
            </p:cNvPr>
            <p:cNvSpPr/>
            <p:nvPr/>
          </p:nvSpPr>
          <p:spPr>
            <a:xfrm>
              <a:off x="9924256" y="4481512"/>
              <a:ext cx="3238500" cy="1524000"/>
            </a:xfrm>
            <a:custGeom>
              <a:avLst/>
              <a:gdLst>
                <a:gd name="connsiteX0" fmla="*/ 0 w 3238500"/>
                <a:gd name="connsiteY0" fmla="*/ 0 h 1524000"/>
                <a:gd name="connsiteX1" fmla="*/ 3238500 w 3238500"/>
                <a:gd name="connsiteY1" fmla="*/ 0 h 1524000"/>
                <a:gd name="connsiteX2" fmla="*/ 3238500 w 3238500"/>
                <a:gd name="connsiteY2" fmla="*/ 1524000 h 1524000"/>
                <a:gd name="connsiteX3" fmla="*/ 0 w 3238500"/>
                <a:gd name="connsiteY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524000">
                  <a:moveTo>
                    <a:pt x="0" y="0"/>
                  </a:moveTo>
                  <a:lnTo>
                    <a:pt x="3238500" y="0"/>
                  </a:lnTo>
                  <a:lnTo>
                    <a:pt x="3238500" y="1524000"/>
                  </a:lnTo>
                  <a:lnTo>
                    <a:pt x="0" y="15240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A7570A6D-A701-595E-7760-08122B5AE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8543" y="4548187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88" name="グラフィックス 3">
            <a:extLst>
              <a:ext uri="{FF2B5EF4-FFF2-40B4-BE49-F238E27FC236}">
                <a16:creationId xmlns:a16="http://schemas.microsoft.com/office/drawing/2014/main" id="{AFFE63FE-BDB0-2EC5-6E2F-BB12B1DBC2FF}"/>
              </a:ext>
            </a:extLst>
          </p:cNvPr>
          <p:cNvGrpSpPr/>
          <p:nvPr/>
        </p:nvGrpSpPr>
        <p:grpSpPr>
          <a:xfrm>
            <a:off x="11543506" y="4481512"/>
            <a:ext cx="1619250" cy="1524000"/>
            <a:chOff x="11543506" y="4481512"/>
            <a:chExt cx="1619250" cy="1524000"/>
          </a:xfrm>
          <a:noFill/>
        </p:grpSpPr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C8409B8D-0DB5-872D-BD41-20CBFD835EED}"/>
                </a:ext>
              </a:extLst>
            </p:cNvPr>
            <p:cNvSpPr/>
            <p:nvPr/>
          </p:nvSpPr>
          <p:spPr>
            <a:xfrm>
              <a:off x="11543506" y="4481512"/>
              <a:ext cx="1619250" cy="1524000"/>
            </a:xfrm>
            <a:custGeom>
              <a:avLst/>
              <a:gdLst>
                <a:gd name="connsiteX0" fmla="*/ 0 w 1619250"/>
                <a:gd name="connsiteY0" fmla="*/ 0 h 1524000"/>
                <a:gd name="connsiteX1" fmla="*/ 1619250 w 1619250"/>
                <a:gd name="connsiteY1" fmla="*/ 0 h 1524000"/>
                <a:gd name="connsiteX2" fmla="*/ 1619250 w 1619250"/>
                <a:gd name="connsiteY2" fmla="*/ 1524000 h 1524000"/>
                <a:gd name="connsiteX3" fmla="*/ 0 w 1619250"/>
                <a:gd name="connsiteY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1524000">
                  <a:moveTo>
                    <a:pt x="0" y="0"/>
                  </a:moveTo>
                  <a:lnTo>
                    <a:pt x="1619250" y="0"/>
                  </a:lnTo>
                  <a:lnTo>
                    <a:pt x="1619250" y="1524000"/>
                  </a:lnTo>
                  <a:lnTo>
                    <a:pt x="0" y="15240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091CDB35-9189-1DCD-ED23-C7ACCC36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557793" y="4548187"/>
              <a:ext cx="1600200" cy="304800"/>
            </a:xfrm>
            <a:custGeom>
              <a:avLst/>
              <a:gdLst>
                <a:gd name="connsiteX0" fmla="*/ -1 w 1600200"/>
                <a:gd name="connsiteY0" fmla="*/ -1 h 304800"/>
                <a:gd name="connsiteX1" fmla="*/ 1600200 w 1600200"/>
                <a:gd name="connsiteY1" fmla="*/ -1 h 304800"/>
                <a:gd name="connsiteX2" fmla="*/ 1600200 w 1600200"/>
                <a:gd name="connsiteY2" fmla="*/ 304800 h 304800"/>
                <a:gd name="connsiteX3" fmla="*/ -1 w 16002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304800">
                  <a:moveTo>
                    <a:pt x="-1" y="-1"/>
                  </a:moveTo>
                  <a:lnTo>
                    <a:pt x="1600200" y="-1"/>
                  </a:lnTo>
                  <a:lnTo>
                    <a:pt x="16002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91" name="グラフィックス 3">
            <a:extLst>
              <a:ext uri="{FF2B5EF4-FFF2-40B4-BE49-F238E27FC236}">
                <a16:creationId xmlns:a16="http://schemas.microsoft.com/office/drawing/2014/main" id="{DA244835-76A1-7C24-9710-893873AB2092}"/>
              </a:ext>
            </a:extLst>
          </p:cNvPr>
          <p:cNvGrpSpPr/>
          <p:nvPr/>
        </p:nvGrpSpPr>
        <p:grpSpPr>
          <a:xfrm>
            <a:off x="10305256" y="5243512"/>
            <a:ext cx="952500" cy="571500"/>
            <a:chOff x="10305256" y="5243512"/>
            <a:chExt cx="952500" cy="571500"/>
          </a:xfrm>
          <a:solidFill>
            <a:srgbClr val="FFFFFF"/>
          </a:solidFill>
        </p:grpSpPr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6DFEE6BF-B818-76AB-0FC5-F9D36B603798}"/>
                </a:ext>
              </a:extLst>
            </p:cNvPr>
            <p:cNvSpPr/>
            <p:nvPr/>
          </p:nvSpPr>
          <p:spPr>
            <a:xfrm>
              <a:off x="10305256" y="5243512"/>
              <a:ext cx="952500" cy="571500"/>
            </a:xfrm>
            <a:custGeom>
              <a:avLst/>
              <a:gdLst>
                <a:gd name="connsiteX0" fmla="*/ 942975 w 952500"/>
                <a:gd name="connsiteY0" fmla="*/ 0 h 571500"/>
                <a:gd name="connsiteX1" fmla="*/ 952500 w 952500"/>
                <a:gd name="connsiteY1" fmla="*/ 9525 h 571500"/>
                <a:gd name="connsiteX2" fmla="*/ 952500 w 952500"/>
                <a:gd name="connsiteY2" fmla="*/ 561975 h 571500"/>
                <a:gd name="connsiteX3" fmla="*/ 942975 w 952500"/>
                <a:gd name="connsiteY3" fmla="*/ 571500 h 571500"/>
                <a:gd name="connsiteX4" fmla="*/ 9525 w 952500"/>
                <a:gd name="connsiteY4" fmla="*/ 571500 h 571500"/>
                <a:gd name="connsiteX5" fmla="*/ 0 w 952500"/>
                <a:gd name="connsiteY5" fmla="*/ 561975 h 571500"/>
                <a:gd name="connsiteX6" fmla="*/ 0 w 952500"/>
                <a:gd name="connsiteY6" fmla="*/ 9525 h 571500"/>
                <a:gd name="connsiteX7" fmla="*/ 9525 w 9525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0" h="571500">
                  <a:moveTo>
                    <a:pt x="942975" y="0"/>
                  </a:moveTo>
                  <a:cubicBezTo>
                    <a:pt x="948236" y="0"/>
                    <a:pt x="952500" y="4265"/>
                    <a:pt x="952500" y="9525"/>
                  </a:cubicBezTo>
                  <a:lnTo>
                    <a:pt x="952500" y="561975"/>
                  </a:lnTo>
                  <a:cubicBezTo>
                    <a:pt x="952500" y="567235"/>
                    <a:pt x="948236" y="571500"/>
                    <a:pt x="94297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93" name="グラフィックス 3">
              <a:extLst>
                <a:ext uri="{FF2B5EF4-FFF2-40B4-BE49-F238E27FC236}">
                  <a16:creationId xmlns:a16="http://schemas.microsoft.com/office/drawing/2014/main" id="{3B51A921-42FE-698F-634D-63DB1E3DE360}"/>
                </a:ext>
              </a:extLst>
            </p:cNvPr>
            <p:cNvGrpSpPr/>
            <p:nvPr/>
          </p:nvGrpSpPr>
          <p:grpSpPr>
            <a:xfrm>
              <a:off x="10481516" y="5381624"/>
              <a:ext cx="714327" cy="314325"/>
              <a:chOff x="10481516" y="5381624"/>
              <a:chExt cx="714327" cy="314325"/>
            </a:xfrm>
          </p:grpSpPr>
          <p:grpSp>
            <p:nvGrpSpPr>
              <p:cNvPr id="94" name="グラフィックス 3">
                <a:extLst>
                  <a:ext uri="{FF2B5EF4-FFF2-40B4-BE49-F238E27FC236}">
                    <a16:creationId xmlns:a16="http://schemas.microsoft.com/office/drawing/2014/main" id="{13212C36-A895-805E-98A9-9E27231BEB19}"/>
                  </a:ext>
                </a:extLst>
              </p:cNvPr>
              <p:cNvGrpSpPr/>
              <p:nvPr/>
            </p:nvGrpSpPr>
            <p:grpSpPr>
              <a:xfrm>
                <a:off x="10481516" y="5381624"/>
                <a:ext cx="209454" cy="285750"/>
                <a:chOff x="10481516" y="5381624"/>
                <a:chExt cx="209454" cy="285750"/>
              </a:xfrm>
            </p:grpSpPr>
            <p:sp>
              <p:nvSpPr>
                <p:cNvPr id="95" name="フリーフォーム: 図形 94">
                  <a:extLst>
                    <a:ext uri="{FF2B5EF4-FFF2-40B4-BE49-F238E27FC236}">
                      <a16:creationId xmlns:a16="http://schemas.microsoft.com/office/drawing/2014/main" id="{14DE55B3-36D7-E136-EE20-15B09DA5CF1A}"/>
                    </a:ext>
                  </a:extLst>
                </p:cNvPr>
                <p:cNvSpPr/>
                <p:nvPr/>
              </p:nvSpPr>
              <p:spPr>
                <a:xfrm>
                  <a:off x="10481516" y="5502210"/>
                  <a:ext cx="104727" cy="165163"/>
                </a:xfrm>
                <a:custGeom>
                  <a:avLst/>
                  <a:gdLst>
                    <a:gd name="connsiteX0" fmla="*/ 105362 w 104727"/>
                    <a:gd name="connsiteY0" fmla="*/ 99037 h 165163"/>
                    <a:gd name="connsiteX1" fmla="*/ 105362 w 104727"/>
                    <a:gd name="connsiteY1" fmla="*/ 56032 h 165163"/>
                    <a:gd name="connsiteX2" fmla="*/ 634 w 104727"/>
                    <a:gd name="connsiteY2" fmla="*/ 311 h 165163"/>
                    <a:gd name="connsiteX3" fmla="*/ 634 w 104727"/>
                    <a:gd name="connsiteY3" fmla="*/ 43316 h 165163"/>
                    <a:gd name="connsiteX4" fmla="*/ 105362 w 104727"/>
                    <a:gd name="connsiteY4" fmla="*/ 165474 h 165163"/>
                    <a:gd name="connsiteX5" fmla="*/ 105362 w 104727"/>
                    <a:gd name="connsiteY5" fmla="*/ 122469 h 165163"/>
                    <a:gd name="connsiteX6" fmla="*/ 634 w 104727"/>
                    <a:gd name="connsiteY6" fmla="*/ 66747 h 165163"/>
                    <a:gd name="connsiteX7" fmla="*/ 634 w 104727"/>
                    <a:gd name="connsiteY7" fmla="*/ 109753 h 16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27" h="165163">
                      <a:moveTo>
                        <a:pt x="105362" y="99037"/>
                      </a:moveTo>
                      <a:lnTo>
                        <a:pt x="105362" y="56032"/>
                      </a:lnTo>
                      <a:lnTo>
                        <a:pt x="634" y="311"/>
                      </a:lnTo>
                      <a:lnTo>
                        <a:pt x="634" y="43316"/>
                      </a:lnTo>
                      <a:close/>
                      <a:moveTo>
                        <a:pt x="105362" y="165474"/>
                      </a:moveTo>
                      <a:lnTo>
                        <a:pt x="105362" y="122469"/>
                      </a:lnTo>
                      <a:lnTo>
                        <a:pt x="634" y="66747"/>
                      </a:lnTo>
                      <a:lnTo>
                        <a:pt x="634" y="109753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6" name="フリーフォーム: 図形 95">
                  <a:extLst>
                    <a:ext uri="{FF2B5EF4-FFF2-40B4-BE49-F238E27FC236}">
                      <a16:creationId xmlns:a16="http://schemas.microsoft.com/office/drawing/2014/main" id="{A5003CF2-544A-B8D7-6DDA-E7E9C25CC865}"/>
                    </a:ext>
                  </a:extLst>
                </p:cNvPr>
                <p:cNvSpPr/>
                <p:nvPr/>
              </p:nvSpPr>
              <p:spPr>
                <a:xfrm>
                  <a:off x="10586243" y="5502210"/>
                  <a:ext cx="104727" cy="165163"/>
                </a:xfrm>
                <a:custGeom>
                  <a:avLst/>
                  <a:gdLst>
                    <a:gd name="connsiteX0" fmla="*/ 105365 w 104727"/>
                    <a:gd name="connsiteY0" fmla="*/ 311 h 165163"/>
                    <a:gd name="connsiteX1" fmla="*/ 638 w 104727"/>
                    <a:gd name="connsiteY1" fmla="*/ 56032 h 165163"/>
                    <a:gd name="connsiteX2" fmla="*/ 638 w 104727"/>
                    <a:gd name="connsiteY2" fmla="*/ 99037 h 165163"/>
                    <a:gd name="connsiteX3" fmla="*/ 105365 w 104727"/>
                    <a:gd name="connsiteY3" fmla="*/ 43316 h 165163"/>
                    <a:gd name="connsiteX4" fmla="*/ 105365 w 104727"/>
                    <a:gd name="connsiteY4" fmla="*/ 66747 h 165163"/>
                    <a:gd name="connsiteX5" fmla="*/ 638 w 104727"/>
                    <a:gd name="connsiteY5" fmla="*/ 122469 h 165163"/>
                    <a:gd name="connsiteX6" fmla="*/ 638 w 104727"/>
                    <a:gd name="connsiteY6" fmla="*/ 165474 h 165163"/>
                    <a:gd name="connsiteX7" fmla="*/ 105365 w 104727"/>
                    <a:gd name="connsiteY7" fmla="*/ 109753 h 16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27" h="165163">
                      <a:moveTo>
                        <a:pt x="105365" y="311"/>
                      </a:moveTo>
                      <a:lnTo>
                        <a:pt x="638" y="56032"/>
                      </a:lnTo>
                      <a:lnTo>
                        <a:pt x="638" y="99037"/>
                      </a:lnTo>
                      <a:lnTo>
                        <a:pt x="105365" y="43316"/>
                      </a:lnTo>
                      <a:close/>
                      <a:moveTo>
                        <a:pt x="105365" y="66747"/>
                      </a:moveTo>
                      <a:lnTo>
                        <a:pt x="638" y="122469"/>
                      </a:lnTo>
                      <a:lnTo>
                        <a:pt x="638" y="165474"/>
                      </a:lnTo>
                      <a:lnTo>
                        <a:pt x="105365" y="109753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7" name="フリーフォーム: 図形 96">
                  <a:extLst>
                    <a:ext uri="{FF2B5EF4-FFF2-40B4-BE49-F238E27FC236}">
                      <a16:creationId xmlns:a16="http://schemas.microsoft.com/office/drawing/2014/main" id="{D1A29B91-23EF-F981-B2F3-C52956B3413D}"/>
                    </a:ext>
                  </a:extLst>
                </p:cNvPr>
                <p:cNvSpPr/>
                <p:nvPr/>
              </p:nvSpPr>
              <p:spPr>
                <a:xfrm>
                  <a:off x="10586243" y="5381624"/>
                  <a:ext cx="104727" cy="98726"/>
                </a:xfrm>
                <a:custGeom>
                  <a:avLst/>
                  <a:gdLst>
                    <a:gd name="connsiteX0" fmla="*/ 638 w 104727"/>
                    <a:gd name="connsiteY0" fmla="*/ 305 h 98726"/>
                    <a:gd name="connsiteX1" fmla="*/ 638 w 104727"/>
                    <a:gd name="connsiteY1" fmla="*/ 43311 h 98726"/>
                    <a:gd name="connsiteX2" fmla="*/ 105365 w 104727"/>
                    <a:gd name="connsiteY2" fmla="*/ 99032 h 98726"/>
                    <a:gd name="connsiteX3" fmla="*/ 105365 w 104727"/>
                    <a:gd name="connsiteY3" fmla="*/ 56026 h 9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726">
                      <a:moveTo>
                        <a:pt x="638" y="305"/>
                      </a:moveTo>
                      <a:lnTo>
                        <a:pt x="638" y="43311"/>
                      </a:lnTo>
                      <a:lnTo>
                        <a:pt x="105365" y="99032"/>
                      </a:lnTo>
                      <a:lnTo>
                        <a:pt x="105365" y="56026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8" name="フリーフォーム: 図形 97">
                  <a:extLst>
                    <a:ext uri="{FF2B5EF4-FFF2-40B4-BE49-F238E27FC236}">
                      <a16:creationId xmlns:a16="http://schemas.microsoft.com/office/drawing/2014/main" id="{54A69939-5A8F-58C6-093A-AB7BBB456132}"/>
                    </a:ext>
                  </a:extLst>
                </p:cNvPr>
                <p:cNvSpPr/>
                <p:nvPr/>
              </p:nvSpPr>
              <p:spPr>
                <a:xfrm>
                  <a:off x="10481516" y="5381624"/>
                  <a:ext cx="104727" cy="98726"/>
                </a:xfrm>
                <a:custGeom>
                  <a:avLst/>
                  <a:gdLst>
                    <a:gd name="connsiteX0" fmla="*/ 634 w 104727"/>
                    <a:gd name="connsiteY0" fmla="*/ 99032 h 98726"/>
                    <a:gd name="connsiteX1" fmla="*/ 105362 w 104727"/>
                    <a:gd name="connsiteY1" fmla="*/ 43311 h 98726"/>
                    <a:gd name="connsiteX2" fmla="*/ 105362 w 104727"/>
                    <a:gd name="connsiteY2" fmla="*/ 305 h 98726"/>
                    <a:gd name="connsiteX3" fmla="*/ 634 w 104727"/>
                    <a:gd name="connsiteY3" fmla="*/ 56026 h 9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726">
                      <a:moveTo>
                        <a:pt x="634" y="99032"/>
                      </a:moveTo>
                      <a:lnTo>
                        <a:pt x="105362" y="43311"/>
                      </a:lnTo>
                      <a:lnTo>
                        <a:pt x="105362" y="305"/>
                      </a:lnTo>
                      <a:lnTo>
                        <a:pt x="634" y="5602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9" name="フリーフォーム: 図形 98">
                  <a:extLst>
                    <a:ext uri="{FF2B5EF4-FFF2-40B4-BE49-F238E27FC236}">
                      <a16:creationId xmlns:a16="http://schemas.microsoft.com/office/drawing/2014/main" id="{4289CC60-9C7F-57D4-0172-A35769216756}"/>
                    </a:ext>
                  </a:extLst>
                </p:cNvPr>
                <p:cNvSpPr/>
                <p:nvPr/>
              </p:nvSpPr>
              <p:spPr>
                <a:xfrm>
                  <a:off x="10481516" y="5436917"/>
                  <a:ext cx="104727" cy="98869"/>
                </a:xfrm>
                <a:custGeom>
                  <a:avLst/>
                  <a:gdLst>
                    <a:gd name="connsiteX0" fmla="*/ 105362 w 104727"/>
                    <a:gd name="connsiteY0" fmla="*/ 99177 h 98869"/>
                    <a:gd name="connsiteX1" fmla="*/ 105362 w 104727"/>
                    <a:gd name="connsiteY1" fmla="*/ 56028 h 98869"/>
                    <a:gd name="connsiteX2" fmla="*/ 634 w 104727"/>
                    <a:gd name="connsiteY2" fmla="*/ 307 h 98869"/>
                    <a:gd name="connsiteX3" fmla="*/ 634 w 104727"/>
                    <a:gd name="connsiteY3" fmla="*/ 43455 h 9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869">
                      <a:moveTo>
                        <a:pt x="105362" y="99177"/>
                      </a:moveTo>
                      <a:lnTo>
                        <a:pt x="105362" y="56028"/>
                      </a:lnTo>
                      <a:lnTo>
                        <a:pt x="634" y="307"/>
                      </a:lnTo>
                      <a:lnTo>
                        <a:pt x="634" y="43455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0" name="フリーフォーム: 図形 99">
                  <a:extLst>
                    <a:ext uri="{FF2B5EF4-FFF2-40B4-BE49-F238E27FC236}">
                      <a16:creationId xmlns:a16="http://schemas.microsoft.com/office/drawing/2014/main" id="{C0C24E25-FB46-29F6-142D-455F49829D59}"/>
                    </a:ext>
                  </a:extLst>
                </p:cNvPr>
                <p:cNvSpPr/>
                <p:nvPr/>
              </p:nvSpPr>
              <p:spPr>
                <a:xfrm>
                  <a:off x="10586243" y="5436917"/>
                  <a:ext cx="104727" cy="98869"/>
                </a:xfrm>
                <a:custGeom>
                  <a:avLst/>
                  <a:gdLst>
                    <a:gd name="connsiteX0" fmla="*/ 105365 w 104727"/>
                    <a:gd name="connsiteY0" fmla="*/ 307 h 98869"/>
                    <a:gd name="connsiteX1" fmla="*/ 638 w 104727"/>
                    <a:gd name="connsiteY1" fmla="*/ 56028 h 98869"/>
                    <a:gd name="connsiteX2" fmla="*/ 638 w 104727"/>
                    <a:gd name="connsiteY2" fmla="*/ 99177 h 98869"/>
                    <a:gd name="connsiteX3" fmla="*/ 105365 w 104727"/>
                    <a:gd name="connsiteY3" fmla="*/ 43455 h 9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869">
                      <a:moveTo>
                        <a:pt x="105365" y="307"/>
                      </a:moveTo>
                      <a:lnTo>
                        <a:pt x="638" y="56028"/>
                      </a:lnTo>
                      <a:lnTo>
                        <a:pt x="638" y="99177"/>
                      </a:lnTo>
                      <a:lnTo>
                        <a:pt x="105365" y="4345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101" name="図 100">
                <a:extLst>
                  <a:ext uri="{FF2B5EF4-FFF2-40B4-BE49-F238E27FC236}">
                    <a16:creationId xmlns:a16="http://schemas.microsoft.com/office/drawing/2014/main" id="{3B7B71BF-5BCF-52C3-7FEB-D02407CCC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00568" y="5391149"/>
                <a:ext cx="295275" cy="304800"/>
              </a:xfrm>
              <a:custGeom>
                <a:avLst/>
                <a:gdLst>
                  <a:gd name="connsiteX0" fmla="*/ -1 w 295275"/>
                  <a:gd name="connsiteY0" fmla="*/ -1 h 304800"/>
                  <a:gd name="connsiteX1" fmla="*/ 295275 w 295275"/>
                  <a:gd name="connsiteY1" fmla="*/ -1 h 304800"/>
                  <a:gd name="connsiteX2" fmla="*/ 295275 w 295275"/>
                  <a:gd name="connsiteY2" fmla="*/ 304800 h 304800"/>
                  <a:gd name="connsiteX3" fmla="*/ -1 w 295275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75" h="304800">
                    <a:moveTo>
                      <a:pt x="-1" y="-1"/>
                    </a:moveTo>
                    <a:lnTo>
                      <a:pt x="295275" y="-1"/>
                    </a:lnTo>
                    <a:lnTo>
                      <a:pt x="295275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02" name="グラフィックス 3">
            <a:extLst>
              <a:ext uri="{FF2B5EF4-FFF2-40B4-BE49-F238E27FC236}">
                <a16:creationId xmlns:a16="http://schemas.microsoft.com/office/drawing/2014/main" id="{523DEC37-26B0-E94D-2F72-BF769287737F}"/>
              </a:ext>
            </a:extLst>
          </p:cNvPr>
          <p:cNvGrpSpPr/>
          <p:nvPr/>
        </p:nvGrpSpPr>
        <p:grpSpPr>
          <a:xfrm>
            <a:off x="11638756" y="5243512"/>
            <a:ext cx="1143000" cy="571500"/>
            <a:chOff x="11638756" y="5243512"/>
            <a:chExt cx="1143000" cy="571500"/>
          </a:xfrm>
          <a:solidFill>
            <a:srgbClr val="FFFFFF"/>
          </a:solidFill>
        </p:grpSpPr>
        <p:sp>
          <p:nvSpPr>
            <p:cNvPr id="103" name="フリーフォーム: 図形 102">
              <a:extLst>
                <a:ext uri="{FF2B5EF4-FFF2-40B4-BE49-F238E27FC236}">
                  <a16:creationId xmlns:a16="http://schemas.microsoft.com/office/drawing/2014/main" id="{E222B3D4-B071-94F2-71BE-C755FC750861}"/>
                </a:ext>
              </a:extLst>
            </p:cNvPr>
            <p:cNvSpPr/>
            <p:nvPr/>
          </p:nvSpPr>
          <p:spPr>
            <a:xfrm>
              <a:off x="11638756" y="5243512"/>
              <a:ext cx="1143000" cy="571500"/>
            </a:xfrm>
            <a:custGeom>
              <a:avLst/>
              <a:gdLst>
                <a:gd name="connsiteX0" fmla="*/ 1133475 w 1143000"/>
                <a:gd name="connsiteY0" fmla="*/ 0 h 571500"/>
                <a:gd name="connsiteX1" fmla="*/ 1143000 w 1143000"/>
                <a:gd name="connsiteY1" fmla="*/ 9525 h 571500"/>
                <a:gd name="connsiteX2" fmla="*/ 1143000 w 1143000"/>
                <a:gd name="connsiteY2" fmla="*/ 561975 h 571500"/>
                <a:gd name="connsiteX3" fmla="*/ 1133475 w 1143000"/>
                <a:gd name="connsiteY3" fmla="*/ 571500 h 571500"/>
                <a:gd name="connsiteX4" fmla="*/ 9525 w 1143000"/>
                <a:gd name="connsiteY4" fmla="*/ 571500 h 571500"/>
                <a:gd name="connsiteX5" fmla="*/ 0 w 1143000"/>
                <a:gd name="connsiteY5" fmla="*/ 561975 h 571500"/>
                <a:gd name="connsiteX6" fmla="*/ 0 w 1143000"/>
                <a:gd name="connsiteY6" fmla="*/ 9525 h 571500"/>
                <a:gd name="connsiteX7" fmla="*/ 95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133475" y="0"/>
                  </a:moveTo>
                  <a:cubicBezTo>
                    <a:pt x="1138736" y="0"/>
                    <a:pt x="1143000" y="4265"/>
                    <a:pt x="1143000" y="9525"/>
                  </a:cubicBezTo>
                  <a:lnTo>
                    <a:pt x="1143000" y="561975"/>
                  </a:lnTo>
                  <a:cubicBezTo>
                    <a:pt x="1143000" y="567235"/>
                    <a:pt x="1138736" y="571500"/>
                    <a:pt x="1133475" y="571500"/>
                  </a:cubicBezTo>
                  <a:lnTo>
                    <a:pt x="9525" y="571500"/>
                  </a:lnTo>
                  <a:cubicBezTo>
                    <a:pt x="4264" y="571500"/>
                    <a:pt x="0" y="567235"/>
                    <a:pt x="0" y="561975"/>
                  </a:cubicBezTo>
                  <a:lnTo>
                    <a:pt x="0" y="9525"/>
                  </a:lnTo>
                  <a:cubicBezTo>
                    <a:pt x="0" y="4265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104" name="グラフィックス 3">
              <a:extLst>
                <a:ext uri="{FF2B5EF4-FFF2-40B4-BE49-F238E27FC236}">
                  <a16:creationId xmlns:a16="http://schemas.microsoft.com/office/drawing/2014/main" id="{1173A093-96CA-C015-564C-C72FCD9DC0BE}"/>
                </a:ext>
              </a:extLst>
            </p:cNvPr>
            <p:cNvGrpSpPr/>
            <p:nvPr/>
          </p:nvGrpSpPr>
          <p:grpSpPr>
            <a:xfrm>
              <a:off x="11776868" y="5378581"/>
              <a:ext cx="895349" cy="291834"/>
              <a:chOff x="11776868" y="5378581"/>
              <a:chExt cx="895349" cy="291834"/>
            </a:xfrm>
          </p:grpSpPr>
          <p:grpSp>
            <p:nvGrpSpPr>
              <p:cNvPr id="105" name="グラフィックス 3">
                <a:extLst>
                  <a:ext uri="{FF2B5EF4-FFF2-40B4-BE49-F238E27FC236}">
                    <a16:creationId xmlns:a16="http://schemas.microsoft.com/office/drawing/2014/main" id="{842A8FD6-1C43-9D5C-3CE7-E9D06EDDFB11}"/>
                  </a:ext>
                </a:extLst>
              </p:cNvPr>
              <p:cNvGrpSpPr/>
              <p:nvPr/>
            </p:nvGrpSpPr>
            <p:grpSpPr>
              <a:xfrm>
                <a:off x="11776868" y="5378581"/>
                <a:ext cx="274224" cy="291834"/>
                <a:chOff x="11776868" y="5378581"/>
                <a:chExt cx="274224" cy="291834"/>
              </a:xfrm>
            </p:grpSpPr>
            <p:sp>
              <p:nvSpPr>
                <p:cNvPr id="106" name="フリーフォーム: 図形 105">
                  <a:extLst>
                    <a:ext uri="{FF2B5EF4-FFF2-40B4-BE49-F238E27FC236}">
                      <a16:creationId xmlns:a16="http://schemas.microsoft.com/office/drawing/2014/main" id="{6AB34527-DCE7-9EC6-E9DF-75880C0DB5F2}"/>
                    </a:ext>
                  </a:extLst>
                </p:cNvPr>
                <p:cNvSpPr/>
                <p:nvPr/>
              </p:nvSpPr>
              <p:spPr>
                <a:xfrm>
                  <a:off x="11776868" y="5378581"/>
                  <a:ext cx="274224" cy="291834"/>
                </a:xfrm>
                <a:custGeom>
                  <a:avLst/>
                  <a:gdLst>
                    <a:gd name="connsiteX0" fmla="*/ 137289 w 274224"/>
                    <a:gd name="connsiteY0" fmla="*/ -242 h 291834"/>
                    <a:gd name="connsiteX1" fmla="*/ 1646 w 274224"/>
                    <a:gd name="connsiteY1" fmla="*/ 68208 h 291834"/>
                    <a:gd name="connsiteX2" fmla="*/ 20843 w 274224"/>
                    <a:gd name="connsiteY2" fmla="*/ 80126 h 291834"/>
                    <a:gd name="connsiteX3" fmla="*/ 137303 w 274224"/>
                    <a:gd name="connsiteY3" fmla="*/ 21355 h 291834"/>
                    <a:gd name="connsiteX4" fmla="*/ 247961 w 274224"/>
                    <a:gd name="connsiteY4" fmla="*/ 77026 h 291834"/>
                    <a:gd name="connsiteX5" fmla="*/ 270543 w 274224"/>
                    <a:gd name="connsiteY5" fmla="*/ 66796 h 291834"/>
                    <a:gd name="connsiteX6" fmla="*/ 381 w 274224"/>
                    <a:gd name="connsiteY6" fmla="*/ 90123 h 291834"/>
                    <a:gd name="connsiteX7" fmla="*/ 381 w 274224"/>
                    <a:gd name="connsiteY7" fmla="*/ 224670 h 291834"/>
                    <a:gd name="connsiteX8" fmla="*/ 5849 w 274224"/>
                    <a:gd name="connsiteY8" fmla="*/ 227296 h 291834"/>
                    <a:gd name="connsiteX9" fmla="*/ 139732 w 274224"/>
                    <a:gd name="connsiteY9" fmla="*/ 291593 h 291834"/>
                    <a:gd name="connsiteX10" fmla="*/ 274605 w 274224"/>
                    <a:gd name="connsiteY10" fmla="*/ 224580 h 291834"/>
                    <a:gd name="connsiteX11" fmla="*/ 274605 w 274224"/>
                    <a:gd name="connsiteY11" fmla="*/ 96719 h 291834"/>
                    <a:gd name="connsiteX12" fmla="*/ 255317 w 274224"/>
                    <a:gd name="connsiteY12" fmla="*/ 105456 h 291834"/>
                    <a:gd name="connsiteX13" fmla="*/ 255317 w 274224"/>
                    <a:gd name="connsiteY13" fmla="*/ 212627 h 291834"/>
                    <a:gd name="connsiteX14" fmla="*/ 139587 w 274224"/>
                    <a:gd name="connsiteY14" fmla="*/ 270126 h 291834"/>
                    <a:gd name="connsiteX15" fmla="*/ 19669 w 274224"/>
                    <a:gd name="connsiteY15" fmla="*/ 212538 h 291834"/>
                    <a:gd name="connsiteX16" fmla="*/ 19669 w 274224"/>
                    <a:gd name="connsiteY16" fmla="*/ 102097 h 291834"/>
                    <a:gd name="connsiteX17" fmla="*/ 39389 w 274224"/>
                    <a:gd name="connsiteY17" fmla="*/ 114341 h 291834"/>
                    <a:gd name="connsiteX18" fmla="*/ 39389 w 274224"/>
                    <a:gd name="connsiteY18" fmla="*/ 194366 h 291834"/>
                    <a:gd name="connsiteX19" fmla="*/ 58677 w 274224"/>
                    <a:gd name="connsiteY19" fmla="*/ 203839 h 291834"/>
                    <a:gd name="connsiteX20" fmla="*/ 58677 w 274224"/>
                    <a:gd name="connsiteY20" fmla="*/ 126315 h 291834"/>
                    <a:gd name="connsiteX21" fmla="*/ 230869 w 274224"/>
                    <a:gd name="connsiteY21" fmla="*/ 116531 h 291834"/>
                    <a:gd name="connsiteX22" fmla="*/ 211581 w 274224"/>
                    <a:gd name="connsiteY22" fmla="*/ 125268 h 291834"/>
                    <a:gd name="connsiteX23" fmla="*/ 211581 w 274224"/>
                    <a:gd name="connsiteY23" fmla="*/ 207571 h 291834"/>
                    <a:gd name="connsiteX24" fmla="*/ 230869 w 274224"/>
                    <a:gd name="connsiteY24" fmla="*/ 195356 h 291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74224" h="291834">
                      <a:moveTo>
                        <a:pt x="137289" y="-242"/>
                      </a:moveTo>
                      <a:lnTo>
                        <a:pt x="1646" y="68208"/>
                      </a:lnTo>
                      <a:lnTo>
                        <a:pt x="20843" y="80126"/>
                      </a:lnTo>
                      <a:lnTo>
                        <a:pt x="137303" y="21355"/>
                      </a:lnTo>
                      <a:lnTo>
                        <a:pt x="247961" y="77026"/>
                      </a:lnTo>
                      <a:lnTo>
                        <a:pt x="270543" y="66796"/>
                      </a:lnTo>
                      <a:close/>
                      <a:moveTo>
                        <a:pt x="381" y="90123"/>
                      </a:moveTo>
                      <a:lnTo>
                        <a:pt x="381" y="224670"/>
                      </a:lnTo>
                      <a:lnTo>
                        <a:pt x="5849" y="227296"/>
                      </a:lnTo>
                      <a:lnTo>
                        <a:pt x="139732" y="291593"/>
                      </a:lnTo>
                      <a:lnTo>
                        <a:pt x="274605" y="224580"/>
                      </a:lnTo>
                      <a:lnTo>
                        <a:pt x="274605" y="96719"/>
                      </a:lnTo>
                      <a:lnTo>
                        <a:pt x="255317" y="105456"/>
                      </a:lnTo>
                      <a:lnTo>
                        <a:pt x="255317" y="212627"/>
                      </a:lnTo>
                      <a:lnTo>
                        <a:pt x="139587" y="270126"/>
                      </a:lnTo>
                      <a:lnTo>
                        <a:pt x="19669" y="212538"/>
                      </a:lnTo>
                      <a:lnTo>
                        <a:pt x="19669" y="102097"/>
                      </a:lnTo>
                      <a:close/>
                      <a:moveTo>
                        <a:pt x="39389" y="114341"/>
                      </a:moveTo>
                      <a:lnTo>
                        <a:pt x="39389" y="194366"/>
                      </a:lnTo>
                      <a:lnTo>
                        <a:pt x="58677" y="203839"/>
                      </a:lnTo>
                      <a:lnTo>
                        <a:pt x="58677" y="126315"/>
                      </a:lnTo>
                      <a:close/>
                      <a:moveTo>
                        <a:pt x="230869" y="116531"/>
                      </a:moveTo>
                      <a:lnTo>
                        <a:pt x="211581" y="125268"/>
                      </a:lnTo>
                      <a:lnTo>
                        <a:pt x="211581" y="207571"/>
                      </a:lnTo>
                      <a:lnTo>
                        <a:pt x="230869" y="195356"/>
                      </a:lnTo>
                      <a:close/>
                    </a:path>
                  </a:pathLst>
                </a:custGeom>
                <a:solidFill>
                  <a:srgbClr val="5986F2"/>
                </a:solidFill>
                <a:ln w="9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7" name="フリーフォーム: 図形 106">
                  <a:extLst>
                    <a:ext uri="{FF2B5EF4-FFF2-40B4-BE49-F238E27FC236}">
                      <a16:creationId xmlns:a16="http://schemas.microsoft.com/office/drawing/2014/main" id="{F0BFF47A-91F3-11C3-248F-97262D7A5019}"/>
                    </a:ext>
                  </a:extLst>
                </p:cNvPr>
                <p:cNvSpPr/>
                <p:nvPr/>
              </p:nvSpPr>
              <p:spPr>
                <a:xfrm>
                  <a:off x="11860954" y="5544253"/>
                  <a:ext cx="101267" cy="47430"/>
                </a:xfrm>
                <a:custGeom>
                  <a:avLst/>
                  <a:gdLst>
                    <a:gd name="connsiteX0" fmla="*/ 101946 w 101267"/>
                    <a:gd name="connsiteY0" fmla="*/ 130 h 47430"/>
                    <a:gd name="connsiteX1" fmla="*/ 54098 w 101267"/>
                    <a:gd name="connsiteY1" fmla="*/ 25948 h 47430"/>
                    <a:gd name="connsiteX2" fmla="*/ 679 w 101267"/>
                    <a:gd name="connsiteY2" fmla="*/ 1587 h 47430"/>
                    <a:gd name="connsiteX3" fmla="*/ 679 w 101267"/>
                    <a:gd name="connsiteY3" fmla="*/ 22722 h 47430"/>
                    <a:gd name="connsiteX4" fmla="*/ 54098 w 101267"/>
                    <a:gd name="connsiteY4" fmla="*/ 47560 h 47430"/>
                    <a:gd name="connsiteX5" fmla="*/ 101946 w 101267"/>
                    <a:gd name="connsiteY5" fmla="*/ 21506 h 47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267" h="47430">
                      <a:moveTo>
                        <a:pt x="101946" y="130"/>
                      </a:moveTo>
                      <a:lnTo>
                        <a:pt x="54098" y="25948"/>
                      </a:lnTo>
                      <a:lnTo>
                        <a:pt x="679" y="1587"/>
                      </a:lnTo>
                      <a:lnTo>
                        <a:pt x="679" y="22722"/>
                      </a:lnTo>
                      <a:lnTo>
                        <a:pt x="54098" y="47560"/>
                      </a:lnTo>
                      <a:lnTo>
                        <a:pt x="101946" y="21506"/>
                      </a:lnTo>
                      <a:close/>
                    </a:path>
                  </a:pathLst>
                </a:custGeom>
                <a:solidFill>
                  <a:srgbClr val="769EF5"/>
                </a:solidFill>
                <a:ln w="9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8" name="フリーフォーム: 図形 107">
                  <a:extLst>
                    <a:ext uri="{FF2B5EF4-FFF2-40B4-BE49-F238E27FC236}">
                      <a16:creationId xmlns:a16="http://schemas.microsoft.com/office/drawing/2014/main" id="{1229DE7A-F2A2-6D52-2957-0A93296881F6}"/>
                    </a:ext>
                  </a:extLst>
                </p:cNvPr>
                <p:cNvSpPr/>
                <p:nvPr/>
              </p:nvSpPr>
              <p:spPr>
                <a:xfrm>
                  <a:off x="11821178" y="5424084"/>
                  <a:ext cx="173204" cy="121984"/>
                </a:xfrm>
                <a:custGeom>
                  <a:avLst/>
                  <a:gdLst>
                    <a:gd name="connsiteX0" fmla="*/ 40458 w 173204"/>
                    <a:gd name="connsiteY0" fmla="*/ 76081 h 121984"/>
                    <a:gd name="connsiteX1" fmla="*/ 93877 w 173204"/>
                    <a:gd name="connsiteY1" fmla="*/ 47874 h 121984"/>
                    <a:gd name="connsiteX2" fmla="*/ 141725 w 173204"/>
                    <a:gd name="connsiteY2" fmla="*/ 76081 h 121984"/>
                    <a:gd name="connsiteX3" fmla="*/ 141725 w 173204"/>
                    <a:gd name="connsiteY3" fmla="*/ 95831 h 121984"/>
                    <a:gd name="connsiteX4" fmla="*/ 93877 w 173204"/>
                    <a:gd name="connsiteY4" fmla="*/ 122191 h 121984"/>
                    <a:gd name="connsiteX5" fmla="*/ 40458 w 173204"/>
                    <a:gd name="connsiteY5" fmla="*/ 95831 h 121984"/>
                    <a:gd name="connsiteX6" fmla="*/ 92573 w 173204"/>
                    <a:gd name="connsiteY6" fmla="*/ 207 h 121984"/>
                    <a:gd name="connsiteX7" fmla="*/ 682 w 173204"/>
                    <a:gd name="connsiteY7" fmla="*/ 49878 h 121984"/>
                    <a:gd name="connsiteX8" fmla="*/ 19561 w 173204"/>
                    <a:gd name="connsiteY8" fmla="*/ 61599 h 121984"/>
                    <a:gd name="connsiteX9" fmla="*/ 92424 w 173204"/>
                    <a:gd name="connsiteY9" fmla="*/ 22213 h 121984"/>
                    <a:gd name="connsiteX10" fmla="*/ 152042 w 173204"/>
                    <a:gd name="connsiteY10" fmla="*/ 55486 h 121984"/>
                    <a:gd name="connsiteX11" fmla="*/ 173887 w 173204"/>
                    <a:gd name="connsiteY11" fmla="*/ 45591 h 121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3204" h="121984">
                      <a:moveTo>
                        <a:pt x="40458" y="76081"/>
                      </a:moveTo>
                      <a:lnTo>
                        <a:pt x="93877" y="47874"/>
                      </a:lnTo>
                      <a:lnTo>
                        <a:pt x="141725" y="76081"/>
                      </a:lnTo>
                      <a:lnTo>
                        <a:pt x="141725" y="95831"/>
                      </a:lnTo>
                      <a:lnTo>
                        <a:pt x="93877" y="122191"/>
                      </a:lnTo>
                      <a:lnTo>
                        <a:pt x="40458" y="95831"/>
                      </a:lnTo>
                      <a:close/>
                      <a:moveTo>
                        <a:pt x="92573" y="207"/>
                      </a:moveTo>
                      <a:lnTo>
                        <a:pt x="682" y="49878"/>
                      </a:lnTo>
                      <a:lnTo>
                        <a:pt x="19561" y="61599"/>
                      </a:lnTo>
                      <a:lnTo>
                        <a:pt x="92424" y="22213"/>
                      </a:lnTo>
                      <a:lnTo>
                        <a:pt x="152042" y="55486"/>
                      </a:lnTo>
                      <a:lnTo>
                        <a:pt x="173887" y="45591"/>
                      </a:lnTo>
                      <a:close/>
                    </a:path>
                  </a:pathLst>
                </a:custGeom>
                <a:solidFill>
                  <a:srgbClr val="B5CBF9"/>
                </a:solidFill>
                <a:ln w="19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109" name="図 108">
                <a:extLst>
                  <a:ext uri="{FF2B5EF4-FFF2-40B4-BE49-F238E27FC236}">
                    <a16:creationId xmlns:a16="http://schemas.microsoft.com/office/drawing/2014/main" id="{67FBD1BB-BBFB-DC6D-A670-A08E685C9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262643" y="5457824"/>
                <a:ext cx="409575" cy="169068"/>
              </a:xfrm>
              <a:custGeom>
                <a:avLst/>
                <a:gdLst>
                  <a:gd name="connsiteX0" fmla="*/ -1 w 409575"/>
                  <a:gd name="connsiteY0" fmla="*/ -1 h 169068"/>
                  <a:gd name="connsiteX1" fmla="*/ 409575 w 409575"/>
                  <a:gd name="connsiteY1" fmla="*/ -1 h 169068"/>
                  <a:gd name="connsiteX2" fmla="*/ 409575 w 409575"/>
                  <a:gd name="connsiteY2" fmla="*/ 169068 h 169068"/>
                  <a:gd name="connsiteX3" fmla="*/ -1 w 409575"/>
                  <a:gd name="connsiteY3" fmla="*/ 169068 h 16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69068">
                    <a:moveTo>
                      <a:pt x="-1" y="-1"/>
                    </a:moveTo>
                    <a:lnTo>
                      <a:pt x="409575" y="-1"/>
                    </a:lnTo>
                    <a:lnTo>
                      <a:pt x="409575" y="169068"/>
                    </a:lnTo>
                    <a:lnTo>
                      <a:pt x="-1" y="169068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11" name="フリーフォーム: 図形 110">
            <a:extLst>
              <a:ext uri="{FF2B5EF4-FFF2-40B4-BE49-F238E27FC236}">
                <a16:creationId xmlns:a16="http://schemas.microsoft.com/office/drawing/2014/main" id="{91B6A2B1-18BD-A7FF-CA91-BBD1D85FAF72}"/>
              </a:ext>
            </a:extLst>
          </p:cNvPr>
          <p:cNvSpPr/>
          <p:nvPr/>
        </p:nvSpPr>
        <p:spPr>
          <a:xfrm>
            <a:off x="9222930" y="3586162"/>
            <a:ext cx="701325" cy="1514475"/>
          </a:xfrm>
          <a:custGeom>
            <a:avLst/>
            <a:gdLst>
              <a:gd name="connsiteX0" fmla="*/ 701326 w 701325"/>
              <a:gd name="connsiteY0" fmla="*/ 0 h 1514475"/>
              <a:gd name="connsiteX1" fmla="*/ 320326 w 701325"/>
              <a:gd name="connsiteY1" fmla="*/ 0 h 1514475"/>
              <a:gd name="connsiteX2" fmla="*/ 320326 w 701325"/>
              <a:gd name="connsiteY2" fmla="*/ 1514475 h 1514475"/>
              <a:gd name="connsiteX3" fmla="*/ 0 w 701325"/>
              <a:gd name="connsiteY3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325" h="1514475">
                <a:moveTo>
                  <a:pt x="701326" y="0"/>
                </a:moveTo>
                <a:lnTo>
                  <a:pt x="320326" y="0"/>
                </a:lnTo>
                <a:lnTo>
                  <a:pt x="320326" y="1514475"/>
                </a:lnTo>
                <a:lnTo>
                  <a:pt x="0" y="15144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2" name="フリーフォーム: 図形 111">
            <a:extLst>
              <a:ext uri="{FF2B5EF4-FFF2-40B4-BE49-F238E27FC236}">
                <a16:creationId xmlns:a16="http://schemas.microsoft.com/office/drawing/2014/main" id="{2EAF9095-E967-3611-8709-7F4D5435D84B}"/>
              </a:ext>
            </a:extLst>
          </p:cNvPr>
          <p:cNvSpPr/>
          <p:nvPr/>
        </p:nvSpPr>
        <p:spPr>
          <a:xfrm>
            <a:off x="9172923" y="5067299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17" name="グラフィックス 3">
            <a:extLst>
              <a:ext uri="{FF2B5EF4-FFF2-40B4-BE49-F238E27FC236}">
                <a16:creationId xmlns:a16="http://schemas.microsoft.com/office/drawing/2014/main" id="{80DEA9FC-00B6-AC45-4C8F-AD582DD23812}"/>
              </a:ext>
            </a:extLst>
          </p:cNvPr>
          <p:cNvGrpSpPr/>
          <p:nvPr/>
        </p:nvGrpSpPr>
        <p:grpSpPr>
          <a:xfrm>
            <a:off x="5923756" y="6491287"/>
            <a:ext cx="3429000" cy="857250"/>
            <a:chOff x="5923756" y="6491287"/>
            <a:chExt cx="3429000" cy="857250"/>
          </a:xfrm>
          <a:noFill/>
        </p:grpSpPr>
        <p:sp>
          <p:nvSpPr>
            <p:cNvPr id="118" name="フリーフォーム: 図形 117">
              <a:extLst>
                <a:ext uri="{FF2B5EF4-FFF2-40B4-BE49-F238E27FC236}">
                  <a16:creationId xmlns:a16="http://schemas.microsoft.com/office/drawing/2014/main" id="{E8A47D91-25F7-6F95-568E-C145E41E8655}"/>
                </a:ext>
              </a:extLst>
            </p:cNvPr>
            <p:cNvSpPr/>
            <p:nvPr/>
          </p:nvSpPr>
          <p:spPr>
            <a:xfrm>
              <a:off x="5923756" y="6491287"/>
              <a:ext cx="3429000" cy="857250"/>
            </a:xfrm>
            <a:custGeom>
              <a:avLst/>
              <a:gdLst>
                <a:gd name="connsiteX0" fmla="*/ 0 w 3429000"/>
                <a:gd name="connsiteY0" fmla="*/ 0 h 857250"/>
                <a:gd name="connsiteX1" fmla="*/ 3429000 w 3429000"/>
                <a:gd name="connsiteY1" fmla="*/ 0 h 857250"/>
                <a:gd name="connsiteX2" fmla="*/ 3429000 w 3429000"/>
                <a:gd name="connsiteY2" fmla="*/ 857250 h 857250"/>
                <a:gd name="connsiteX3" fmla="*/ 0 w 342900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0" h="857250">
                  <a:moveTo>
                    <a:pt x="0" y="0"/>
                  </a:moveTo>
                  <a:lnTo>
                    <a:pt x="3429000" y="0"/>
                  </a:lnTo>
                  <a:lnTo>
                    <a:pt x="342900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19" name="図 118">
              <a:extLst>
                <a:ext uri="{FF2B5EF4-FFF2-40B4-BE49-F238E27FC236}">
                  <a16:creationId xmlns:a16="http://schemas.microsoft.com/office/drawing/2014/main" id="{92B6C23C-B7DE-8A81-010D-FE9EE757A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38043" y="6624637"/>
              <a:ext cx="3409950" cy="619125"/>
            </a:xfrm>
            <a:custGeom>
              <a:avLst/>
              <a:gdLst>
                <a:gd name="connsiteX0" fmla="*/ -1 w 3409950"/>
                <a:gd name="connsiteY0" fmla="*/ -1 h 619125"/>
                <a:gd name="connsiteX1" fmla="*/ 3409950 w 3409950"/>
                <a:gd name="connsiteY1" fmla="*/ -1 h 619125"/>
                <a:gd name="connsiteX2" fmla="*/ 3409950 w 3409950"/>
                <a:gd name="connsiteY2" fmla="*/ 619125 h 619125"/>
                <a:gd name="connsiteX3" fmla="*/ -1 w 34099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950" h="619125">
                  <a:moveTo>
                    <a:pt x="-1" y="-1"/>
                  </a:moveTo>
                  <a:lnTo>
                    <a:pt x="3409950" y="-1"/>
                  </a:lnTo>
                  <a:lnTo>
                    <a:pt x="34099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120" name="グラフィックス 3">
            <a:extLst>
              <a:ext uri="{FF2B5EF4-FFF2-40B4-BE49-F238E27FC236}">
                <a16:creationId xmlns:a16="http://schemas.microsoft.com/office/drawing/2014/main" id="{FEB40079-5B1B-FFFB-90D9-409BC35EF264}"/>
              </a:ext>
            </a:extLst>
          </p:cNvPr>
          <p:cNvGrpSpPr/>
          <p:nvPr/>
        </p:nvGrpSpPr>
        <p:grpSpPr>
          <a:xfrm>
            <a:off x="7543006" y="6491287"/>
            <a:ext cx="1809750" cy="857250"/>
            <a:chOff x="7543006" y="6491287"/>
            <a:chExt cx="1809750" cy="857250"/>
          </a:xfrm>
          <a:noFill/>
        </p:grpSpPr>
        <p:sp>
          <p:nvSpPr>
            <p:cNvPr id="121" name="フリーフォーム: 図形 120">
              <a:extLst>
                <a:ext uri="{FF2B5EF4-FFF2-40B4-BE49-F238E27FC236}">
                  <a16:creationId xmlns:a16="http://schemas.microsoft.com/office/drawing/2014/main" id="{24CE8EE7-14F8-4D1D-8AEF-32C04DE1B953}"/>
                </a:ext>
              </a:extLst>
            </p:cNvPr>
            <p:cNvSpPr/>
            <p:nvPr/>
          </p:nvSpPr>
          <p:spPr>
            <a:xfrm>
              <a:off x="7543006" y="6491287"/>
              <a:ext cx="1809750" cy="857250"/>
            </a:xfrm>
            <a:custGeom>
              <a:avLst/>
              <a:gdLst>
                <a:gd name="connsiteX0" fmla="*/ 0 w 1809750"/>
                <a:gd name="connsiteY0" fmla="*/ 0 h 857250"/>
                <a:gd name="connsiteX1" fmla="*/ 1809750 w 1809750"/>
                <a:gd name="connsiteY1" fmla="*/ 0 h 857250"/>
                <a:gd name="connsiteX2" fmla="*/ 1809750 w 1809750"/>
                <a:gd name="connsiteY2" fmla="*/ 857250 h 857250"/>
                <a:gd name="connsiteX3" fmla="*/ 0 w 180975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857250">
                  <a:moveTo>
                    <a:pt x="0" y="0"/>
                  </a:moveTo>
                  <a:lnTo>
                    <a:pt x="1809750" y="0"/>
                  </a:lnTo>
                  <a:lnTo>
                    <a:pt x="180975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30AA72C1-510F-2E30-7486-B774115D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57293" y="6715124"/>
              <a:ext cx="1790700" cy="438150"/>
            </a:xfrm>
            <a:custGeom>
              <a:avLst/>
              <a:gdLst>
                <a:gd name="connsiteX0" fmla="*/ -1 w 1790700"/>
                <a:gd name="connsiteY0" fmla="*/ -1 h 438150"/>
                <a:gd name="connsiteX1" fmla="*/ 1790700 w 1790700"/>
                <a:gd name="connsiteY1" fmla="*/ -1 h 438150"/>
                <a:gd name="connsiteX2" fmla="*/ 1790700 w 1790700"/>
                <a:gd name="connsiteY2" fmla="*/ 438150 h 438150"/>
                <a:gd name="connsiteX3" fmla="*/ -1 w 179070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00" h="438150">
                  <a:moveTo>
                    <a:pt x="-1" y="-1"/>
                  </a:moveTo>
                  <a:lnTo>
                    <a:pt x="1790700" y="-1"/>
                  </a:lnTo>
                  <a:lnTo>
                    <a:pt x="1790700" y="438150"/>
                  </a:lnTo>
                  <a:lnTo>
                    <a:pt x="-1" y="43815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90003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2AD0-BD52-60E1-9EC3-B2181460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FCC04D6-7619-58FB-3E37-C077B02A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74689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6-2-20-1.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メンテナンス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_DB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直接メンテナンス機能（パターン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2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　コンソールアクセス）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DA38A046-422C-B58A-BC83-CAE5AF99CA8D}"/>
              </a:ext>
            </a:extLst>
          </p:cNvPr>
          <p:cNvSpPr/>
          <p:nvPr/>
        </p:nvSpPr>
        <p:spPr>
          <a:xfrm>
            <a:off x="4837906" y="3062287"/>
            <a:ext cx="8324850" cy="4000500"/>
          </a:xfrm>
          <a:custGeom>
            <a:avLst/>
            <a:gdLst>
              <a:gd name="connsiteX0" fmla="*/ 0 w 8324850"/>
              <a:gd name="connsiteY0" fmla="*/ 0 h 4000500"/>
              <a:gd name="connsiteX1" fmla="*/ 8324850 w 8324850"/>
              <a:gd name="connsiteY1" fmla="*/ 0 h 4000500"/>
              <a:gd name="connsiteX2" fmla="*/ 8324850 w 8324850"/>
              <a:gd name="connsiteY2" fmla="*/ 4000500 h 4000500"/>
              <a:gd name="connsiteX3" fmla="*/ 0 w 8324850"/>
              <a:gd name="connsiteY3" fmla="*/ 400050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4850" h="4000500">
                <a:moveTo>
                  <a:pt x="0" y="0"/>
                </a:moveTo>
                <a:lnTo>
                  <a:pt x="8324850" y="0"/>
                </a:lnTo>
                <a:lnTo>
                  <a:pt x="8324850" y="4000500"/>
                </a:lnTo>
                <a:lnTo>
                  <a:pt x="0" y="40005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54C11E3-03C7-5472-D4F9-2012E2B0A24D}"/>
              </a:ext>
            </a:extLst>
          </p:cNvPr>
          <p:cNvSpPr/>
          <p:nvPr/>
        </p:nvSpPr>
        <p:spPr>
          <a:xfrm>
            <a:off x="5437981" y="3062287"/>
            <a:ext cx="7715250" cy="4000500"/>
          </a:xfrm>
          <a:custGeom>
            <a:avLst/>
            <a:gdLst>
              <a:gd name="connsiteX0" fmla="*/ 7705725 w 7715250"/>
              <a:gd name="connsiteY0" fmla="*/ 0 h 4000500"/>
              <a:gd name="connsiteX1" fmla="*/ 7715250 w 7715250"/>
              <a:gd name="connsiteY1" fmla="*/ 9525 h 4000500"/>
              <a:gd name="connsiteX2" fmla="*/ 7715250 w 7715250"/>
              <a:gd name="connsiteY2" fmla="*/ 3990975 h 4000500"/>
              <a:gd name="connsiteX3" fmla="*/ 7705725 w 7715250"/>
              <a:gd name="connsiteY3" fmla="*/ 4000500 h 4000500"/>
              <a:gd name="connsiteX4" fmla="*/ 9525 w 7715250"/>
              <a:gd name="connsiteY4" fmla="*/ 4000500 h 4000500"/>
              <a:gd name="connsiteX5" fmla="*/ 0 w 7715250"/>
              <a:gd name="connsiteY5" fmla="*/ 3990975 h 4000500"/>
              <a:gd name="connsiteX6" fmla="*/ 0 w 7715250"/>
              <a:gd name="connsiteY6" fmla="*/ 9525 h 4000500"/>
              <a:gd name="connsiteX7" fmla="*/ 9525 w 7715250"/>
              <a:gd name="connsiteY7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5250" h="4000500">
                <a:moveTo>
                  <a:pt x="7705725" y="0"/>
                </a:moveTo>
                <a:cubicBezTo>
                  <a:pt x="7710986" y="0"/>
                  <a:pt x="7715250" y="4264"/>
                  <a:pt x="7715250" y="9525"/>
                </a:cubicBezTo>
                <a:lnTo>
                  <a:pt x="7715250" y="3990975"/>
                </a:lnTo>
                <a:cubicBezTo>
                  <a:pt x="7715250" y="3996236"/>
                  <a:pt x="7710986" y="4000500"/>
                  <a:pt x="7705725" y="4000500"/>
                </a:cubicBezTo>
                <a:lnTo>
                  <a:pt x="9525" y="4000500"/>
                </a:lnTo>
                <a:cubicBezTo>
                  <a:pt x="4264" y="4000500"/>
                  <a:pt x="0" y="3996236"/>
                  <a:pt x="0" y="3990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667409-AC6D-5121-C947-1A6D9DDB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468" y="3248024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FCC06203-4D62-5C07-E344-706C9E7C3BD1}"/>
              </a:ext>
            </a:extLst>
          </p:cNvPr>
          <p:cNvSpPr/>
          <p:nvPr/>
        </p:nvSpPr>
        <p:spPr>
          <a:xfrm>
            <a:off x="5914231" y="3633787"/>
            <a:ext cx="3143250" cy="2286000"/>
          </a:xfrm>
          <a:custGeom>
            <a:avLst/>
            <a:gdLst>
              <a:gd name="connsiteX0" fmla="*/ 3133725 w 3143250"/>
              <a:gd name="connsiteY0" fmla="*/ 0 h 2286000"/>
              <a:gd name="connsiteX1" fmla="*/ 3143250 w 3143250"/>
              <a:gd name="connsiteY1" fmla="*/ 9525 h 2286000"/>
              <a:gd name="connsiteX2" fmla="*/ 3143250 w 3143250"/>
              <a:gd name="connsiteY2" fmla="*/ 2276475 h 2286000"/>
              <a:gd name="connsiteX3" fmla="*/ 3133725 w 3143250"/>
              <a:gd name="connsiteY3" fmla="*/ 2286000 h 2286000"/>
              <a:gd name="connsiteX4" fmla="*/ 9525 w 3143250"/>
              <a:gd name="connsiteY4" fmla="*/ 2286000 h 2286000"/>
              <a:gd name="connsiteX5" fmla="*/ 0 w 3143250"/>
              <a:gd name="connsiteY5" fmla="*/ 2276475 h 2286000"/>
              <a:gd name="connsiteX6" fmla="*/ 0 w 3143250"/>
              <a:gd name="connsiteY6" fmla="*/ 9525 h 2286000"/>
              <a:gd name="connsiteX7" fmla="*/ 9525 w 3143250"/>
              <a:gd name="connsiteY7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3250" h="2286000">
                <a:moveTo>
                  <a:pt x="3133725" y="0"/>
                </a:moveTo>
                <a:cubicBezTo>
                  <a:pt x="3138986" y="0"/>
                  <a:pt x="3143250" y="4264"/>
                  <a:pt x="3143250" y="9525"/>
                </a:cubicBezTo>
                <a:lnTo>
                  <a:pt x="3143250" y="2276475"/>
                </a:lnTo>
                <a:cubicBezTo>
                  <a:pt x="3143250" y="2281736"/>
                  <a:pt x="3138986" y="2286000"/>
                  <a:pt x="3133725" y="2286000"/>
                </a:cubicBezTo>
                <a:lnTo>
                  <a:pt x="9525" y="2286000"/>
                </a:lnTo>
                <a:cubicBezTo>
                  <a:pt x="4264" y="2286000"/>
                  <a:pt x="0" y="2281736"/>
                  <a:pt x="0" y="2276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286CFB-98EF-0CF5-BBB6-EA9EACF52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718" y="3738562"/>
            <a:ext cx="2971800" cy="209550"/>
          </a:xfrm>
          <a:custGeom>
            <a:avLst/>
            <a:gdLst>
              <a:gd name="connsiteX0" fmla="*/ -1 w 2971800"/>
              <a:gd name="connsiteY0" fmla="*/ -1 h 209550"/>
              <a:gd name="connsiteX1" fmla="*/ 2971800 w 2971800"/>
              <a:gd name="connsiteY1" fmla="*/ -1 h 209550"/>
              <a:gd name="connsiteX2" fmla="*/ 2971800 w 2971800"/>
              <a:gd name="connsiteY2" fmla="*/ 209550 h 209550"/>
              <a:gd name="connsiteX3" fmla="*/ -1 w 29718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0" h="209550">
                <a:moveTo>
                  <a:pt x="-1" y="-1"/>
                </a:moveTo>
                <a:lnTo>
                  <a:pt x="2971800" y="-1"/>
                </a:lnTo>
                <a:lnTo>
                  <a:pt x="2971800" y="209550"/>
                </a:lnTo>
                <a:lnTo>
                  <a:pt x="-1" y="209550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292FDE0E-02CD-7204-1C4E-887EA79A396B}"/>
              </a:ext>
            </a:extLst>
          </p:cNvPr>
          <p:cNvSpPr/>
          <p:nvPr/>
        </p:nvSpPr>
        <p:spPr>
          <a:xfrm>
            <a:off x="5190331" y="4872037"/>
            <a:ext cx="1520475" cy="9525"/>
          </a:xfrm>
          <a:custGeom>
            <a:avLst/>
            <a:gdLst>
              <a:gd name="connsiteX0" fmla="*/ 0 w 1520475"/>
              <a:gd name="connsiteY0" fmla="*/ 0 h 9525"/>
              <a:gd name="connsiteX1" fmla="*/ 1520476 w 15204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0475" h="9525">
                <a:moveTo>
                  <a:pt x="0" y="0"/>
                </a:moveTo>
                <a:lnTo>
                  <a:pt x="15204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E7229BA-B649-76F8-6A00-598BF8C2D4D7}"/>
              </a:ext>
            </a:extLst>
          </p:cNvPr>
          <p:cNvSpPr/>
          <p:nvPr/>
        </p:nvSpPr>
        <p:spPr>
          <a:xfrm>
            <a:off x="6694138" y="48386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A0AB456-ACD3-7454-69ED-DD4AD92E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718" y="4705349"/>
            <a:ext cx="323850" cy="323850"/>
          </a:xfrm>
          <a:custGeom>
            <a:avLst/>
            <a:gdLst>
              <a:gd name="connsiteX0" fmla="*/ 0 w 323850"/>
              <a:gd name="connsiteY0" fmla="*/ 0 h 323850"/>
              <a:gd name="connsiteX1" fmla="*/ 323850 w 323850"/>
              <a:gd name="connsiteY1" fmla="*/ 0 h 323850"/>
              <a:gd name="connsiteX2" fmla="*/ 323850 w 323850"/>
              <a:gd name="connsiteY2" fmla="*/ 323850 h 323850"/>
              <a:gd name="connsiteX3" fmla="*/ 0 w 32385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" h="323850">
                <a:moveTo>
                  <a:pt x="0" y="0"/>
                </a:moveTo>
                <a:lnTo>
                  <a:pt x="323850" y="0"/>
                </a:lnTo>
                <a:lnTo>
                  <a:pt x="323850" y="323850"/>
                </a:lnTo>
                <a:lnTo>
                  <a:pt x="0" y="323850"/>
                </a:lnTo>
                <a:close/>
              </a:path>
            </a:pathLst>
          </a:custGeom>
        </p:spPr>
      </p:pic>
      <p:grpSp>
        <p:nvGrpSpPr>
          <p:cNvPr id="24" name="グラフィックス 3">
            <a:extLst>
              <a:ext uri="{FF2B5EF4-FFF2-40B4-BE49-F238E27FC236}">
                <a16:creationId xmlns:a16="http://schemas.microsoft.com/office/drawing/2014/main" id="{F9037B64-3E7A-6790-20DF-2C7A53AEE5B5}"/>
              </a:ext>
            </a:extLst>
          </p:cNvPr>
          <p:cNvGrpSpPr/>
          <p:nvPr/>
        </p:nvGrpSpPr>
        <p:grpSpPr>
          <a:xfrm>
            <a:off x="4847431" y="5102422"/>
            <a:ext cx="361950" cy="150614"/>
            <a:chOff x="4847431" y="5102422"/>
            <a:chExt cx="361950" cy="150614"/>
          </a:xfrm>
        </p:grpSpPr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2EC7AE95-6E74-CD77-7FC0-DEE289F240D1}"/>
                </a:ext>
              </a:extLst>
            </p:cNvPr>
            <p:cNvSpPr/>
            <p:nvPr/>
          </p:nvSpPr>
          <p:spPr>
            <a:xfrm>
              <a:off x="4847431" y="51101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7E0C694-CB15-1FF1-680E-1FA3427D3EE7}"/>
                </a:ext>
              </a:extLst>
            </p:cNvPr>
            <p:cNvSpPr txBox="1"/>
            <p:nvPr/>
          </p:nvSpPr>
          <p:spPr>
            <a:xfrm>
              <a:off x="4760753" y="505670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運用者</a:t>
              </a:r>
            </a:p>
          </p:txBody>
        </p:sp>
      </p:grpSp>
      <p:grpSp>
        <p:nvGrpSpPr>
          <p:cNvPr id="28" name="グラフィックス 3">
            <a:extLst>
              <a:ext uri="{FF2B5EF4-FFF2-40B4-BE49-F238E27FC236}">
                <a16:creationId xmlns:a16="http://schemas.microsoft.com/office/drawing/2014/main" id="{6F6AC1B9-055E-2577-8542-40150EE00952}"/>
              </a:ext>
            </a:extLst>
          </p:cNvPr>
          <p:cNvGrpSpPr/>
          <p:nvPr/>
        </p:nvGrpSpPr>
        <p:grpSpPr>
          <a:xfrm>
            <a:off x="9533731" y="5919787"/>
            <a:ext cx="3429000" cy="857250"/>
            <a:chOff x="9533731" y="5919787"/>
            <a:chExt cx="3429000" cy="857250"/>
          </a:xfrm>
          <a:noFill/>
        </p:grpSpPr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8D31CD14-BB6B-1CD9-0C95-F5A6A3010391}"/>
                </a:ext>
              </a:extLst>
            </p:cNvPr>
            <p:cNvSpPr/>
            <p:nvPr/>
          </p:nvSpPr>
          <p:spPr>
            <a:xfrm>
              <a:off x="9533731" y="5919787"/>
              <a:ext cx="3429000" cy="857250"/>
            </a:xfrm>
            <a:custGeom>
              <a:avLst/>
              <a:gdLst>
                <a:gd name="connsiteX0" fmla="*/ 0 w 3429000"/>
                <a:gd name="connsiteY0" fmla="*/ 0 h 857250"/>
                <a:gd name="connsiteX1" fmla="*/ 3429000 w 3429000"/>
                <a:gd name="connsiteY1" fmla="*/ 0 h 857250"/>
                <a:gd name="connsiteX2" fmla="*/ 3429000 w 3429000"/>
                <a:gd name="connsiteY2" fmla="*/ 857250 h 857250"/>
                <a:gd name="connsiteX3" fmla="*/ 0 w 342900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0" h="857250">
                  <a:moveTo>
                    <a:pt x="0" y="0"/>
                  </a:moveTo>
                  <a:lnTo>
                    <a:pt x="3429000" y="0"/>
                  </a:lnTo>
                  <a:lnTo>
                    <a:pt x="342900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0A442477-970A-CF97-42D1-BC08876E9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8018" y="6053137"/>
              <a:ext cx="3409950" cy="619125"/>
            </a:xfrm>
            <a:custGeom>
              <a:avLst/>
              <a:gdLst>
                <a:gd name="connsiteX0" fmla="*/ -1 w 3409950"/>
                <a:gd name="connsiteY0" fmla="*/ -1 h 619125"/>
                <a:gd name="connsiteX1" fmla="*/ 3409950 w 3409950"/>
                <a:gd name="connsiteY1" fmla="*/ -1 h 619125"/>
                <a:gd name="connsiteX2" fmla="*/ 3409950 w 3409950"/>
                <a:gd name="connsiteY2" fmla="*/ 619125 h 619125"/>
                <a:gd name="connsiteX3" fmla="*/ -1 w 34099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950" h="619125">
                  <a:moveTo>
                    <a:pt x="-1" y="-1"/>
                  </a:moveTo>
                  <a:lnTo>
                    <a:pt x="3409950" y="-1"/>
                  </a:lnTo>
                  <a:lnTo>
                    <a:pt x="34099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31" name="グラフィックス 3">
            <a:extLst>
              <a:ext uri="{FF2B5EF4-FFF2-40B4-BE49-F238E27FC236}">
                <a16:creationId xmlns:a16="http://schemas.microsoft.com/office/drawing/2014/main" id="{FF9E894B-F251-0A53-D710-A2A55105498F}"/>
              </a:ext>
            </a:extLst>
          </p:cNvPr>
          <p:cNvGrpSpPr/>
          <p:nvPr/>
        </p:nvGrpSpPr>
        <p:grpSpPr>
          <a:xfrm>
            <a:off x="11152981" y="5919787"/>
            <a:ext cx="1809750" cy="857250"/>
            <a:chOff x="11152981" y="5919787"/>
            <a:chExt cx="1809750" cy="857250"/>
          </a:xfrm>
          <a:noFill/>
        </p:grpSpPr>
        <p:sp>
          <p:nvSpPr>
            <p:cNvPr id="32" name="フリーフォーム: 図形 31">
              <a:extLst>
                <a:ext uri="{FF2B5EF4-FFF2-40B4-BE49-F238E27FC236}">
                  <a16:creationId xmlns:a16="http://schemas.microsoft.com/office/drawing/2014/main" id="{6FA1B926-E63D-F234-54A8-1DA94F644D1E}"/>
                </a:ext>
              </a:extLst>
            </p:cNvPr>
            <p:cNvSpPr/>
            <p:nvPr/>
          </p:nvSpPr>
          <p:spPr>
            <a:xfrm>
              <a:off x="11152981" y="5919787"/>
              <a:ext cx="1809750" cy="857250"/>
            </a:xfrm>
            <a:custGeom>
              <a:avLst/>
              <a:gdLst>
                <a:gd name="connsiteX0" fmla="*/ 0 w 1809750"/>
                <a:gd name="connsiteY0" fmla="*/ 0 h 857250"/>
                <a:gd name="connsiteX1" fmla="*/ 1809750 w 1809750"/>
                <a:gd name="connsiteY1" fmla="*/ 0 h 857250"/>
                <a:gd name="connsiteX2" fmla="*/ 1809750 w 1809750"/>
                <a:gd name="connsiteY2" fmla="*/ 857250 h 857250"/>
                <a:gd name="connsiteX3" fmla="*/ 0 w 1809750"/>
                <a:gd name="connsiteY3" fmla="*/ 85725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857250">
                  <a:moveTo>
                    <a:pt x="0" y="0"/>
                  </a:moveTo>
                  <a:lnTo>
                    <a:pt x="1809750" y="0"/>
                  </a:lnTo>
                  <a:lnTo>
                    <a:pt x="1809750" y="857250"/>
                  </a:lnTo>
                  <a:lnTo>
                    <a:pt x="0" y="85725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84F88BDF-DC49-D69C-AFA9-D334E3148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67268" y="6210299"/>
              <a:ext cx="1790700" cy="304800"/>
            </a:xfrm>
            <a:custGeom>
              <a:avLst/>
              <a:gdLst>
                <a:gd name="connsiteX0" fmla="*/ -1 w 1790700"/>
                <a:gd name="connsiteY0" fmla="*/ -1 h 304800"/>
                <a:gd name="connsiteX1" fmla="*/ 1790700 w 1790700"/>
                <a:gd name="connsiteY1" fmla="*/ -1 h 304800"/>
                <a:gd name="connsiteX2" fmla="*/ 1790700 w 1790700"/>
                <a:gd name="connsiteY2" fmla="*/ 304800 h 304800"/>
                <a:gd name="connsiteX3" fmla="*/ -1 w 17907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00" h="304800">
                  <a:moveTo>
                    <a:pt x="-1" y="-1"/>
                  </a:moveTo>
                  <a:lnTo>
                    <a:pt x="1790700" y="-1"/>
                  </a:lnTo>
                  <a:lnTo>
                    <a:pt x="17907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E2BC1BAF-6459-A664-A881-799A68251C81}"/>
              </a:ext>
            </a:extLst>
          </p:cNvPr>
          <p:cNvSpPr/>
          <p:nvPr/>
        </p:nvSpPr>
        <p:spPr>
          <a:xfrm>
            <a:off x="7438231" y="5729287"/>
            <a:ext cx="2034825" cy="619982"/>
          </a:xfrm>
          <a:custGeom>
            <a:avLst/>
            <a:gdLst>
              <a:gd name="connsiteX0" fmla="*/ 0 w 2034825"/>
              <a:gd name="connsiteY0" fmla="*/ 0 h 619982"/>
              <a:gd name="connsiteX1" fmla="*/ 0 w 2034825"/>
              <a:gd name="connsiteY1" fmla="*/ 619982 h 619982"/>
              <a:gd name="connsiteX2" fmla="*/ 2034826 w 2034825"/>
              <a:gd name="connsiteY2" fmla="*/ 619125 h 61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825" h="619982">
                <a:moveTo>
                  <a:pt x="0" y="0"/>
                </a:moveTo>
                <a:lnTo>
                  <a:pt x="0" y="619982"/>
                </a:lnTo>
                <a:lnTo>
                  <a:pt x="2034826" y="6191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6431F6A6-883D-FF4F-2872-AF94E9008D3C}"/>
              </a:ext>
            </a:extLst>
          </p:cNvPr>
          <p:cNvSpPr/>
          <p:nvPr/>
        </p:nvSpPr>
        <p:spPr>
          <a:xfrm>
            <a:off x="9456388" y="63150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DFFD1BD5-25EC-7E14-4AF2-09D83789CD1B}"/>
              </a:ext>
            </a:extLst>
          </p:cNvPr>
          <p:cNvSpPr/>
          <p:nvPr/>
        </p:nvSpPr>
        <p:spPr>
          <a:xfrm>
            <a:off x="8104981" y="4872037"/>
            <a:ext cx="1368075" cy="9525"/>
          </a:xfrm>
          <a:custGeom>
            <a:avLst/>
            <a:gdLst>
              <a:gd name="connsiteX0" fmla="*/ 0 w 1368075"/>
              <a:gd name="connsiteY0" fmla="*/ 0 h 9525"/>
              <a:gd name="connsiteX1" fmla="*/ 1368076 w 13680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8075" h="9525">
                <a:moveTo>
                  <a:pt x="0" y="0"/>
                </a:moveTo>
                <a:lnTo>
                  <a:pt x="13680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6ACA4F57-9DB0-42A3-E0C6-47F40A7DD2C5}"/>
              </a:ext>
            </a:extLst>
          </p:cNvPr>
          <p:cNvSpPr/>
          <p:nvPr/>
        </p:nvSpPr>
        <p:spPr>
          <a:xfrm>
            <a:off x="9456388" y="48386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1" name="グラフィックス 3">
            <a:extLst>
              <a:ext uri="{FF2B5EF4-FFF2-40B4-BE49-F238E27FC236}">
                <a16:creationId xmlns:a16="http://schemas.microsoft.com/office/drawing/2014/main" id="{51788697-1583-9A0A-02D7-4959FA44118F}"/>
              </a:ext>
            </a:extLst>
          </p:cNvPr>
          <p:cNvGrpSpPr/>
          <p:nvPr/>
        </p:nvGrpSpPr>
        <p:grpSpPr>
          <a:xfrm>
            <a:off x="9533731" y="4110037"/>
            <a:ext cx="3238500" cy="1524000"/>
            <a:chOff x="9533731" y="4110037"/>
            <a:chExt cx="3238500" cy="1524000"/>
          </a:xfrm>
          <a:noFill/>
        </p:grpSpPr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7287A2C9-CC3D-D247-DA65-3C8B2E62CFFD}"/>
                </a:ext>
              </a:extLst>
            </p:cNvPr>
            <p:cNvSpPr/>
            <p:nvPr/>
          </p:nvSpPr>
          <p:spPr>
            <a:xfrm>
              <a:off x="9533731" y="4110037"/>
              <a:ext cx="3238500" cy="1524000"/>
            </a:xfrm>
            <a:custGeom>
              <a:avLst/>
              <a:gdLst>
                <a:gd name="connsiteX0" fmla="*/ 0 w 3238500"/>
                <a:gd name="connsiteY0" fmla="*/ 0 h 1524000"/>
                <a:gd name="connsiteX1" fmla="*/ 3238500 w 3238500"/>
                <a:gd name="connsiteY1" fmla="*/ 0 h 1524000"/>
                <a:gd name="connsiteX2" fmla="*/ 3238500 w 3238500"/>
                <a:gd name="connsiteY2" fmla="*/ 1524000 h 1524000"/>
                <a:gd name="connsiteX3" fmla="*/ 0 w 3238500"/>
                <a:gd name="connsiteY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1524000">
                  <a:moveTo>
                    <a:pt x="0" y="0"/>
                  </a:moveTo>
                  <a:lnTo>
                    <a:pt x="3238500" y="0"/>
                  </a:lnTo>
                  <a:lnTo>
                    <a:pt x="3238500" y="1524000"/>
                  </a:lnTo>
                  <a:lnTo>
                    <a:pt x="0" y="15240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A901206E-4FAC-7522-E21F-5A4A4E7BD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48018" y="4176712"/>
              <a:ext cx="3219450" cy="619125"/>
            </a:xfrm>
            <a:custGeom>
              <a:avLst/>
              <a:gdLst>
                <a:gd name="connsiteX0" fmla="*/ -1 w 3219450"/>
                <a:gd name="connsiteY0" fmla="*/ -1 h 619125"/>
                <a:gd name="connsiteX1" fmla="*/ 3219450 w 3219450"/>
                <a:gd name="connsiteY1" fmla="*/ -1 h 619125"/>
                <a:gd name="connsiteX2" fmla="*/ 3219450 w 3219450"/>
                <a:gd name="connsiteY2" fmla="*/ 619125 h 619125"/>
                <a:gd name="connsiteX3" fmla="*/ -1 w 3219450"/>
                <a:gd name="connsiteY3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619125">
                  <a:moveTo>
                    <a:pt x="-1" y="-1"/>
                  </a:moveTo>
                  <a:lnTo>
                    <a:pt x="3219450" y="-1"/>
                  </a:lnTo>
                  <a:lnTo>
                    <a:pt x="3219450" y="619125"/>
                  </a:lnTo>
                  <a:lnTo>
                    <a:pt x="-1" y="619125"/>
                  </a:lnTo>
                  <a:close/>
                </a:path>
              </a:pathLst>
            </a:custGeom>
          </p:spPr>
        </p:pic>
      </p:grpSp>
      <p:grpSp>
        <p:nvGrpSpPr>
          <p:cNvPr id="44" name="グラフィックス 3">
            <a:extLst>
              <a:ext uri="{FF2B5EF4-FFF2-40B4-BE49-F238E27FC236}">
                <a16:creationId xmlns:a16="http://schemas.microsoft.com/office/drawing/2014/main" id="{502F2AB9-9F01-24A2-5397-AFA37E9C1296}"/>
              </a:ext>
            </a:extLst>
          </p:cNvPr>
          <p:cNvGrpSpPr/>
          <p:nvPr/>
        </p:nvGrpSpPr>
        <p:grpSpPr>
          <a:xfrm>
            <a:off x="11152981" y="4110037"/>
            <a:ext cx="1619250" cy="1524000"/>
            <a:chOff x="11152981" y="4110037"/>
            <a:chExt cx="1619250" cy="1524000"/>
          </a:xfrm>
          <a:noFill/>
        </p:grpSpPr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249234C0-1DA1-3297-C1B0-81D7FF5F7CB8}"/>
                </a:ext>
              </a:extLst>
            </p:cNvPr>
            <p:cNvSpPr/>
            <p:nvPr/>
          </p:nvSpPr>
          <p:spPr>
            <a:xfrm>
              <a:off x="11152981" y="4110037"/>
              <a:ext cx="1619250" cy="1524000"/>
            </a:xfrm>
            <a:custGeom>
              <a:avLst/>
              <a:gdLst>
                <a:gd name="connsiteX0" fmla="*/ 0 w 1619250"/>
                <a:gd name="connsiteY0" fmla="*/ 0 h 1524000"/>
                <a:gd name="connsiteX1" fmla="*/ 1619250 w 1619250"/>
                <a:gd name="connsiteY1" fmla="*/ 0 h 1524000"/>
                <a:gd name="connsiteX2" fmla="*/ 1619250 w 1619250"/>
                <a:gd name="connsiteY2" fmla="*/ 1524000 h 1524000"/>
                <a:gd name="connsiteX3" fmla="*/ 0 w 1619250"/>
                <a:gd name="connsiteY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1524000">
                  <a:moveTo>
                    <a:pt x="0" y="0"/>
                  </a:moveTo>
                  <a:lnTo>
                    <a:pt x="1619250" y="0"/>
                  </a:lnTo>
                  <a:lnTo>
                    <a:pt x="1619250" y="1524000"/>
                  </a:lnTo>
                  <a:lnTo>
                    <a:pt x="0" y="15240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ACEEEB77-A312-FC96-8908-80FDD5AD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67268" y="4176712"/>
              <a:ext cx="1600200" cy="304800"/>
            </a:xfrm>
            <a:custGeom>
              <a:avLst/>
              <a:gdLst>
                <a:gd name="connsiteX0" fmla="*/ -1 w 1600200"/>
                <a:gd name="connsiteY0" fmla="*/ -1 h 304800"/>
                <a:gd name="connsiteX1" fmla="*/ 1600200 w 1600200"/>
                <a:gd name="connsiteY1" fmla="*/ -1 h 304800"/>
                <a:gd name="connsiteX2" fmla="*/ 1600200 w 1600200"/>
                <a:gd name="connsiteY2" fmla="*/ 304800 h 304800"/>
                <a:gd name="connsiteX3" fmla="*/ -1 w 16002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304800">
                  <a:moveTo>
                    <a:pt x="-1" y="-1"/>
                  </a:moveTo>
                  <a:lnTo>
                    <a:pt x="1600200" y="-1"/>
                  </a:lnTo>
                  <a:lnTo>
                    <a:pt x="16002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grpSp>
        <p:nvGrpSpPr>
          <p:cNvPr id="47" name="グラフィックス 3">
            <a:extLst>
              <a:ext uri="{FF2B5EF4-FFF2-40B4-BE49-F238E27FC236}">
                <a16:creationId xmlns:a16="http://schemas.microsoft.com/office/drawing/2014/main" id="{D91BE99D-5910-6B91-E617-6155A92A11C7}"/>
              </a:ext>
            </a:extLst>
          </p:cNvPr>
          <p:cNvGrpSpPr/>
          <p:nvPr/>
        </p:nvGrpSpPr>
        <p:grpSpPr>
          <a:xfrm>
            <a:off x="9914731" y="4872037"/>
            <a:ext cx="952500" cy="571500"/>
            <a:chOff x="9914731" y="4872037"/>
            <a:chExt cx="952500" cy="571500"/>
          </a:xfrm>
          <a:solidFill>
            <a:srgbClr val="FFFFFF"/>
          </a:solidFill>
        </p:grpSpPr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E672CEC8-2DE6-7FBD-1239-9C09AC227BB7}"/>
                </a:ext>
              </a:extLst>
            </p:cNvPr>
            <p:cNvSpPr/>
            <p:nvPr/>
          </p:nvSpPr>
          <p:spPr>
            <a:xfrm>
              <a:off x="9914731" y="4872037"/>
              <a:ext cx="952500" cy="571500"/>
            </a:xfrm>
            <a:custGeom>
              <a:avLst/>
              <a:gdLst>
                <a:gd name="connsiteX0" fmla="*/ 942975 w 952500"/>
                <a:gd name="connsiteY0" fmla="*/ 0 h 571500"/>
                <a:gd name="connsiteX1" fmla="*/ 952500 w 952500"/>
                <a:gd name="connsiteY1" fmla="*/ 9525 h 571500"/>
                <a:gd name="connsiteX2" fmla="*/ 952500 w 952500"/>
                <a:gd name="connsiteY2" fmla="*/ 561975 h 571500"/>
                <a:gd name="connsiteX3" fmla="*/ 942975 w 952500"/>
                <a:gd name="connsiteY3" fmla="*/ 571500 h 571500"/>
                <a:gd name="connsiteX4" fmla="*/ 9525 w 952500"/>
                <a:gd name="connsiteY4" fmla="*/ 571500 h 571500"/>
                <a:gd name="connsiteX5" fmla="*/ 0 w 952500"/>
                <a:gd name="connsiteY5" fmla="*/ 561975 h 571500"/>
                <a:gd name="connsiteX6" fmla="*/ 0 w 952500"/>
                <a:gd name="connsiteY6" fmla="*/ 9525 h 571500"/>
                <a:gd name="connsiteX7" fmla="*/ 9525 w 9525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0" h="571500">
                  <a:moveTo>
                    <a:pt x="942975" y="0"/>
                  </a:moveTo>
                  <a:cubicBezTo>
                    <a:pt x="948236" y="0"/>
                    <a:pt x="952500" y="4264"/>
                    <a:pt x="952500" y="9525"/>
                  </a:cubicBezTo>
                  <a:lnTo>
                    <a:pt x="952500" y="561975"/>
                  </a:lnTo>
                  <a:cubicBezTo>
                    <a:pt x="952500" y="567236"/>
                    <a:pt x="948236" y="571500"/>
                    <a:pt x="94297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9" name="グラフィックス 3">
              <a:extLst>
                <a:ext uri="{FF2B5EF4-FFF2-40B4-BE49-F238E27FC236}">
                  <a16:creationId xmlns:a16="http://schemas.microsoft.com/office/drawing/2014/main" id="{BDC4338E-B4C2-601F-81CD-3BFB2FAF70FA}"/>
                </a:ext>
              </a:extLst>
            </p:cNvPr>
            <p:cNvGrpSpPr/>
            <p:nvPr/>
          </p:nvGrpSpPr>
          <p:grpSpPr>
            <a:xfrm>
              <a:off x="10090991" y="5010149"/>
              <a:ext cx="714327" cy="314325"/>
              <a:chOff x="10090991" y="5010149"/>
              <a:chExt cx="714327" cy="314325"/>
            </a:xfrm>
          </p:grpSpPr>
          <p:grpSp>
            <p:nvGrpSpPr>
              <p:cNvPr id="50" name="グラフィックス 3">
                <a:extLst>
                  <a:ext uri="{FF2B5EF4-FFF2-40B4-BE49-F238E27FC236}">
                    <a16:creationId xmlns:a16="http://schemas.microsoft.com/office/drawing/2014/main" id="{EC367741-F314-4936-D7AC-EC9C69CEF68B}"/>
                  </a:ext>
                </a:extLst>
              </p:cNvPr>
              <p:cNvGrpSpPr/>
              <p:nvPr/>
            </p:nvGrpSpPr>
            <p:grpSpPr>
              <a:xfrm>
                <a:off x="10090991" y="5010149"/>
                <a:ext cx="209454" cy="285750"/>
                <a:chOff x="10090991" y="5010149"/>
                <a:chExt cx="209454" cy="285750"/>
              </a:xfrm>
            </p:grpSpPr>
            <p:sp>
              <p:nvSpPr>
                <p:cNvPr id="51" name="フリーフォーム: 図形 50">
                  <a:extLst>
                    <a:ext uri="{FF2B5EF4-FFF2-40B4-BE49-F238E27FC236}">
                      <a16:creationId xmlns:a16="http://schemas.microsoft.com/office/drawing/2014/main" id="{51ED067C-5809-A849-80F3-7C784E4E44F0}"/>
                    </a:ext>
                  </a:extLst>
                </p:cNvPr>
                <p:cNvSpPr/>
                <p:nvPr/>
              </p:nvSpPr>
              <p:spPr>
                <a:xfrm>
                  <a:off x="10090991" y="5130735"/>
                  <a:ext cx="104727" cy="165163"/>
                </a:xfrm>
                <a:custGeom>
                  <a:avLst/>
                  <a:gdLst>
                    <a:gd name="connsiteX0" fmla="*/ 105281 w 104727"/>
                    <a:gd name="connsiteY0" fmla="*/ 98938 h 165163"/>
                    <a:gd name="connsiteX1" fmla="*/ 105281 w 104727"/>
                    <a:gd name="connsiteY1" fmla="*/ 55933 h 165163"/>
                    <a:gd name="connsiteX2" fmla="*/ 553 w 104727"/>
                    <a:gd name="connsiteY2" fmla="*/ 212 h 165163"/>
                    <a:gd name="connsiteX3" fmla="*/ 553 w 104727"/>
                    <a:gd name="connsiteY3" fmla="*/ 43217 h 165163"/>
                    <a:gd name="connsiteX4" fmla="*/ 105281 w 104727"/>
                    <a:gd name="connsiteY4" fmla="*/ 165375 h 165163"/>
                    <a:gd name="connsiteX5" fmla="*/ 105281 w 104727"/>
                    <a:gd name="connsiteY5" fmla="*/ 122370 h 165163"/>
                    <a:gd name="connsiteX6" fmla="*/ 553 w 104727"/>
                    <a:gd name="connsiteY6" fmla="*/ 66648 h 165163"/>
                    <a:gd name="connsiteX7" fmla="*/ 553 w 104727"/>
                    <a:gd name="connsiteY7" fmla="*/ 109654 h 16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27" h="165163">
                      <a:moveTo>
                        <a:pt x="105281" y="98938"/>
                      </a:moveTo>
                      <a:lnTo>
                        <a:pt x="105281" y="55933"/>
                      </a:lnTo>
                      <a:lnTo>
                        <a:pt x="553" y="212"/>
                      </a:lnTo>
                      <a:lnTo>
                        <a:pt x="553" y="43217"/>
                      </a:lnTo>
                      <a:close/>
                      <a:moveTo>
                        <a:pt x="105281" y="165375"/>
                      </a:moveTo>
                      <a:lnTo>
                        <a:pt x="105281" y="122370"/>
                      </a:lnTo>
                      <a:lnTo>
                        <a:pt x="553" y="66648"/>
                      </a:lnTo>
                      <a:lnTo>
                        <a:pt x="553" y="109654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2" name="フリーフォーム: 図形 51">
                  <a:extLst>
                    <a:ext uri="{FF2B5EF4-FFF2-40B4-BE49-F238E27FC236}">
                      <a16:creationId xmlns:a16="http://schemas.microsoft.com/office/drawing/2014/main" id="{E504A13C-7D51-775F-C2FC-C4BADE2732B3}"/>
                    </a:ext>
                  </a:extLst>
                </p:cNvPr>
                <p:cNvSpPr/>
                <p:nvPr/>
              </p:nvSpPr>
              <p:spPr>
                <a:xfrm>
                  <a:off x="10195718" y="5130735"/>
                  <a:ext cx="104727" cy="165163"/>
                </a:xfrm>
                <a:custGeom>
                  <a:avLst/>
                  <a:gdLst>
                    <a:gd name="connsiteX0" fmla="*/ 105284 w 104727"/>
                    <a:gd name="connsiteY0" fmla="*/ 212 h 165163"/>
                    <a:gd name="connsiteX1" fmla="*/ 557 w 104727"/>
                    <a:gd name="connsiteY1" fmla="*/ 55933 h 165163"/>
                    <a:gd name="connsiteX2" fmla="*/ 557 w 104727"/>
                    <a:gd name="connsiteY2" fmla="*/ 98938 h 165163"/>
                    <a:gd name="connsiteX3" fmla="*/ 105284 w 104727"/>
                    <a:gd name="connsiteY3" fmla="*/ 43217 h 165163"/>
                    <a:gd name="connsiteX4" fmla="*/ 105284 w 104727"/>
                    <a:gd name="connsiteY4" fmla="*/ 66648 h 165163"/>
                    <a:gd name="connsiteX5" fmla="*/ 557 w 104727"/>
                    <a:gd name="connsiteY5" fmla="*/ 122370 h 165163"/>
                    <a:gd name="connsiteX6" fmla="*/ 557 w 104727"/>
                    <a:gd name="connsiteY6" fmla="*/ 165375 h 165163"/>
                    <a:gd name="connsiteX7" fmla="*/ 105284 w 104727"/>
                    <a:gd name="connsiteY7" fmla="*/ 109654 h 16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27" h="165163">
                      <a:moveTo>
                        <a:pt x="105284" y="212"/>
                      </a:moveTo>
                      <a:lnTo>
                        <a:pt x="557" y="55933"/>
                      </a:lnTo>
                      <a:lnTo>
                        <a:pt x="557" y="98938"/>
                      </a:lnTo>
                      <a:lnTo>
                        <a:pt x="105284" y="43217"/>
                      </a:lnTo>
                      <a:close/>
                      <a:moveTo>
                        <a:pt x="105284" y="66648"/>
                      </a:moveTo>
                      <a:lnTo>
                        <a:pt x="557" y="122370"/>
                      </a:lnTo>
                      <a:lnTo>
                        <a:pt x="557" y="165375"/>
                      </a:lnTo>
                      <a:lnTo>
                        <a:pt x="105284" y="109654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フリーフォーム: 図形 52">
                  <a:extLst>
                    <a:ext uri="{FF2B5EF4-FFF2-40B4-BE49-F238E27FC236}">
                      <a16:creationId xmlns:a16="http://schemas.microsoft.com/office/drawing/2014/main" id="{1172D5BB-BD13-EA6C-42A5-FC6C6E5A119E}"/>
                    </a:ext>
                  </a:extLst>
                </p:cNvPr>
                <p:cNvSpPr/>
                <p:nvPr/>
              </p:nvSpPr>
              <p:spPr>
                <a:xfrm>
                  <a:off x="10195718" y="5010149"/>
                  <a:ext cx="104727" cy="98726"/>
                </a:xfrm>
                <a:custGeom>
                  <a:avLst/>
                  <a:gdLst>
                    <a:gd name="connsiteX0" fmla="*/ 557 w 104727"/>
                    <a:gd name="connsiteY0" fmla="*/ 206 h 98726"/>
                    <a:gd name="connsiteX1" fmla="*/ 557 w 104727"/>
                    <a:gd name="connsiteY1" fmla="*/ 43212 h 98726"/>
                    <a:gd name="connsiteX2" fmla="*/ 105284 w 104727"/>
                    <a:gd name="connsiteY2" fmla="*/ 98933 h 98726"/>
                    <a:gd name="connsiteX3" fmla="*/ 105284 w 104727"/>
                    <a:gd name="connsiteY3" fmla="*/ 55927 h 9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726">
                      <a:moveTo>
                        <a:pt x="557" y="206"/>
                      </a:moveTo>
                      <a:lnTo>
                        <a:pt x="557" y="43212"/>
                      </a:lnTo>
                      <a:lnTo>
                        <a:pt x="105284" y="98933"/>
                      </a:lnTo>
                      <a:lnTo>
                        <a:pt x="105284" y="55927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4" name="フリーフォーム: 図形 53">
                  <a:extLst>
                    <a:ext uri="{FF2B5EF4-FFF2-40B4-BE49-F238E27FC236}">
                      <a16:creationId xmlns:a16="http://schemas.microsoft.com/office/drawing/2014/main" id="{AACB9EF8-E148-F9AA-CE3E-36063C240AAD}"/>
                    </a:ext>
                  </a:extLst>
                </p:cNvPr>
                <p:cNvSpPr/>
                <p:nvPr/>
              </p:nvSpPr>
              <p:spPr>
                <a:xfrm>
                  <a:off x="10090991" y="5010149"/>
                  <a:ext cx="104727" cy="98726"/>
                </a:xfrm>
                <a:custGeom>
                  <a:avLst/>
                  <a:gdLst>
                    <a:gd name="connsiteX0" fmla="*/ 553 w 104727"/>
                    <a:gd name="connsiteY0" fmla="*/ 98933 h 98726"/>
                    <a:gd name="connsiteX1" fmla="*/ 105281 w 104727"/>
                    <a:gd name="connsiteY1" fmla="*/ 43212 h 98726"/>
                    <a:gd name="connsiteX2" fmla="*/ 105281 w 104727"/>
                    <a:gd name="connsiteY2" fmla="*/ 206 h 98726"/>
                    <a:gd name="connsiteX3" fmla="*/ 553 w 104727"/>
                    <a:gd name="connsiteY3" fmla="*/ 55927 h 9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726">
                      <a:moveTo>
                        <a:pt x="553" y="98933"/>
                      </a:moveTo>
                      <a:lnTo>
                        <a:pt x="105281" y="43212"/>
                      </a:lnTo>
                      <a:lnTo>
                        <a:pt x="105281" y="206"/>
                      </a:lnTo>
                      <a:lnTo>
                        <a:pt x="553" y="55927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フリーフォーム: 図形 54">
                  <a:extLst>
                    <a:ext uri="{FF2B5EF4-FFF2-40B4-BE49-F238E27FC236}">
                      <a16:creationId xmlns:a16="http://schemas.microsoft.com/office/drawing/2014/main" id="{8B605DE3-64E1-8043-2206-9D94834494D8}"/>
                    </a:ext>
                  </a:extLst>
                </p:cNvPr>
                <p:cNvSpPr/>
                <p:nvPr/>
              </p:nvSpPr>
              <p:spPr>
                <a:xfrm>
                  <a:off x="10090991" y="5065442"/>
                  <a:ext cx="104727" cy="98869"/>
                </a:xfrm>
                <a:custGeom>
                  <a:avLst/>
                  <a:gdLst>
                    <a:gd name="connsiteX0" fmla="*/ 105281 w 104727"/>
                    <a:gd name="connsiteY0" fmla="*/ 99078 h 98869"/>
                    <a:gd name="connsiteX1" fmla="*/ 105281 w 104727"/>
                    <a:gd name="connsiteY1" fmla="*/ 55929 h 98869"/>
                    <a:gd name="connsiteX2" fmla="*/ 553 w 104727"/>
                    <a:gd name="connsiteY2" fmla="*/ 208 h 98869"/>
                    <a:gd name="connsiteX3" fmla="*/ 553 w 104727"/>
                    <a:gd name="connsiteY3" fmla="*/ 43356 h 9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869">
                      <a:moveTo>
                        <a:pt x="105281" y="99078"/>
                      </a:moveTo>
                      <a:lnTo>
                        <a:pt x="105281" y="55929"/>
                      </a:lnTo>
                      <a:lnTo>
                        <a:pt x="553" y="208"/>
                      </a:lnTo>
                      <a:lnTo>
                        <a:pt x="553" y="43356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フリーフォーム: 図形 55">
                  <a:extLst>
                    <a:ext uri="{FF2B5EF4-FFF2-40B4-BE49-F238E27FC236}">
                      <a16:creationId xmlns:a16="http://schemas.microsoft.com/office/drawing/2014/main" id="{AF0C7F03-9B2C-14E1-5FD1-6D07F0AC24C8}"/>
                    </a:ext>
                  </a:extLst>
                </p:cNvPr>
                <p:cNvSpPr/>
                <p:nvPr/>
              </p:nvSpPr>
              <p:spPr>
                <a:xfrm>
                  <a:off x="10195718" y="5065442"/>
                  <a:ext cx="104727" cy="98869"/>
                </a:xfrm>
                <a:custGeom>
                  <a:avLst/>
                  <a:gdLst>
                    <a:gd name="connsiteX0" fmla="*/ 105284 w 104727"/>
                    <a:gd name="connsiteY0" fmla="*/ 208 h 98869"/>
                    <a:gd name="connsiteX1" fmla="*/ 557 w 104727"/>
                    <a:gd name="connsiteY1" fmla="*/ 55929 h 98869"/>
                    <a:gd name="connsiteX2" fmla="*/ 557 w 104727"/>
                    <a:gd name="connsiteY2" fmla="*/ 99078 h 98869"/>
                    <a:gd name="connsiteX3" fmla="*/ 105284 w 104727"/>
                    <a:gd name="connsiteY3" fmla="*/ 43356 h 9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869">
                      <a:moveTo>
                        <a:pt x="105284" y="208"/>
                      </a:moveTo>
                      <a:lnTo>
                        <a:pt x="557" y="55929"/>
                      </a:lnTo>
                      <a:lnTo>
                        <a:pt x="557" y="99078"/>
                      </a:lnTo>
                      <a:lnTo>
                        <a:pt x="105284" y="4335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57" name="図 56">
                <a:extLst>
                  <a:ext uri="{FF2B5EF4-FFF2-40B4-BE49-F238E27FC236}">
                    <a16:creationId xmlns:a16="http://schemas.microsoft.com/office/drawing/2014/main" id="{66E6986B-CAA8-A7D0-896A-D47607809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10043" y="5019674"/>
                <a:ext cx="295275" cy="304800"/>
              </a:xfrm>
              <a:custGeom>
                <a:avLst/>
                <a:gdLst>
                  <a:gd name="connsiteX0" fmla="*/ -1 w 295275"/>
                  <a:gd name="connsiteY0" fmla="*/ -1 h 304800"/>
                  <a:gd name="connsiteX1" fmla="*/ 295275 w 295275"/>
                  <a:gd name="connsiteY1" fmla="*/ -1 h 304800"/>
                  <a:gd name="connsiteX2" fmla="*/ 295275 w 295275"/>
                  <a:gd name="connsiteY2" fmla="*/ 304800 h 304800"/>
                  <a:gd name="connsiteX3" fmla="*/ -1 w 295275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75" h="304800">
                    <a:moveTo>
                      <a:pt x="-1" y="-1"/>
                    </a:moveTo>
                    <a:lnTo>
                      <a:pt x="295275" y="-1"/>
                    </a:lnTo>
                    <a:lnTo>
                      <a:pt x="295275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8" name="グラフィックス 3">
            <a:extLst>
              <a:ext uri="{FF2B5EF4-FFF2-40B4-BE49-F238E27FC236}">
                <a16:creationId xmlns:a16="http://schemas.microsoft.com/office/drawing/2014/main" id="{EB6F79EE-A8F2-345B-718C-FB2D62CE480F}"/>
              </a:ext>
            </a:extLst>
          </p:cNvPr>
          <p:cNvGrpSpPr/>
          <p:nvPr/>
        </p:nvGrpSpPr>
        <p:grpSpPr>
          <a:xfrm>
            <a:off x="11248231" y="4872037"/>
            <a:ext cx="1143000" cy="571500"/>
            <a:chOff x="11248231" y="4872037"/>
            <a:chExt cx="1143000" cy="571500"/>
          </a:xfrm>
          <a:solidFill>
            <a:srgbClr val="FFFFFF"/>
          </a:solidFill>
        </p:grpSpPr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1E9E6E8E-1331-E25F-EC2B-579E66A91163}"/>
                </a:ext>
              </a:extLst>
            </p:cNvPr>
            <p:cNvSpPr/>
            <p:nvPr/>
          </p:nvSpPr>
          <p:spPr>
            <a:xfrm>
              <a:off x="11248231" y="4872037"/>
              <a:ext cx="1143000" cy="571500"/>
            </a:xfrm>
            <a:custGeom>
              <a:avLst/>
              <a:gdLst>
                <a:gd name="connsiteX0" fmla="*/ 1133475 w 1143000"/>
                <a:gd name="connsiteY0" fmla="*/ 0 h 571500"/>
                <a:gd name="connsiteX1" fmla="*/ 1143000 w 1143000"/>
                <a:gd name="connsiteY1" fmla="*/ 9525 h 571500"/>
                <a:gd name="connsiteX2" fmla="*/ 1143000 w 1143000"/>
                <a:gd name="connsiteY2" fmla="*/ 561975 h 571500"/>
                <a:gd name="connsiteX3" fmla="*/ 1133475 w 1143000"/>
                <a:gd name="connsiteY3" fmla="*/ 571500 h 571500"/>
                <a:gd name="connsiteX4" fmla="*/ 9525 w 1143000"/>
                <a:gd name="connsiteY4" fmla="*/ 571500 h 571500"/>
                <a:gd name="connsiteX5" fmla="*/ 0 w 1143000"/>
                <a:gd name="connsiteY5" fmla="*/ 561975 h 571500"/>
                <a:gd name="connsiteX6" fmla="*/ 0 w 1143000"/>
                <a:gd name="connsiteY6" fmla="*/ 9525 h 571500"/>
                <a:gd name="connsiteX7" fmla="*/ 9525 w 11430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571500">
                  <a:moveTo>
                    <a:pt x="1133475" y="0"/>
                  </a:moveTo>
                  <a:cubicBezTo>
                    <a:pt x="1138736" y="0"/>
                    <a:pt x="1143000" y="4264"/>
                    <a:pt x="1143000" y="9525"/>
                  </a:cubicBezTo>
                  <a:lnTo>
                    <a:pt x="1143000" y="561975"/>
                  </a:lnTo>
                  <a:cubicBezTo>
                    <a:pt x="1143000" y="567236"/>
                    <a:pt x="1138736" y="571500"/>
                    <a:pt x="113347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60" name="グラフィックス 3">
              <a:extLst>
                <a:ext uri="{FF2B5EF4-FFF2-40B4-BE49-F238E27FC236}">
                  <a16:creationId xmlns:a16="http://schemas.microsoft.com/office/drawing/2014/main" id="{93423B76-4869-D6EB-205D-F048374C6DC3}"/>
                </a:ext>
              </a:extLst>
            </p:cNvPr>
            <p:cNvGrpSpPr/>
            <p:nvPr/>
          </p:nvGrpSpPr>
          <p:grpSpPr>
            <a:xfrm>
              <a:off x="11386343" y="5007106"/>
              <a:ext cx="895349" cy="291834"/>
              <a:chOff x="11386343" y="5007106"/>
              <a:chExt cx="895349" cy="291834"/>
            </a:xfrm>
          </p:grpSpPr>
          <p:grpSp>
            <p:nvGrpSpPr>
              <p:cNvPr id="61" name="グラフィックス 3">
                <a:extLst>
                  <a:ext uri="{FF2B5EF4-FFF2-40B4-BE49-F238E27FC236}">
                    <a16:creationId xmlns:a16="http://schemas.microsoft.com/office/drawing/2014/main" id="{B03396A0-69F4-E580-94EC-0A7A6F4AEEE5}"/>
                  </a:ext>
                </a:extLst>
              </p:cNvPr>
              <p:cNvGrpSpPr/>
              <p:nvPr/>
            </p:nvGrpSpPr>
            <p:grpSpPr>
              <a:xfrm>
                <a:off x="11386343" y="5007106"/>
                <a:ext cx="274224" cy="291834"/>
                <a:chOff x="11386343" y="5007106"/>
                <a:chExt cx="274224" cy="291834"/>
              </a:xfrm>
            </p:grpSpPr>
            <p:sp>
              <p:nvSpPr>
                <p:cNvPr id="62" name="フリーフォーム: 図形 61">
                  <a:extLst>
                    <a:ext uri="{FF2B5EF4-FFF2-40B4-BE49-F238E27FC236}">
                      <a16:creationId xmlns:a16="http://schemas.microsoft.com/office/drawing/2014/main" id="{348B6819-DAE3-3FE5-7AC5-85A8BF035C1C}"/>
                    </a:ext>
                  </a:extLst>
                </p:cNvPr>
                <p:cNvSpPr/>
                <p:nvPr/>
              </p:nvSpPr>
              <p:spPr>
                <a:xfrm>
                  <a:off x="11386343" y="5007106"/>
                  <a:ext cx="274224" cy="291834"/>
                </a:xfrm>
                <a:custGeom>
                  <a:avLst/>
                  <a:gdLst>
                    <a:gd name="connsiteX0" fmla="*/ 137208 w 274224"/>
                    <a:gd name="connsiteY0" fmla="*/ -341 h 291834"/>
                    <a:gd name="connsiteX1" fmla="*/ 1565 w 274224"/>
                    <a:gd name="connsiteY1" fmla="*/ 68109 h 291834"/>
                    <a:gd name="connsiteX2" fmla="*/ 20762 w 274224"/>
                    <a:gd name="connsiteY2" fmla="*/ 80027 h 291834"/>
                    <a:gd name="connsiteX3" fmla="*/ 137222 w 274224"/>
                    <a:gd name="connsiteY3" fmla="*/ 21256 h 291834"/>
                    <a:gd name="connsiteX4" fmla="*/ 247880 w 274224"/>
                    <a:gd name="connsiteY4" fmla="*/ 76927 h 291834"/>
                    <a:gd name="connsiteX5" fmla="*/ 270462 w 274224"/>
                    <a:gd name="connsiteY5" fmla="*/ 66697 h 291834"/>
                    <a:gd name="connsiteX6" fmla="*/ 300 w 274224"/>
                    <a:gd name="connsiteY6" fmla="*/ 90024 h 291834"/>
                    <a:gd name="connsiteX7" fmla="*/ 300 w 274224"/>
                    <a:gd name="connsiteY7" fmla="*/ 224571 h 291834"/>
                    <a:gd name="connsiteX8" fmla="*/ 5768 w 274224"/>
                    <a:gd name="connsiteY8" fmla="*/ 227197 h 291834"/>
                    <a:gd name="connsiteX9" fmla="*/ 139651 w 274224"/>
                    <a:gd name="connsiteY9" fmla="*/ 291494 h 291834"/>
                    <a:gd name="connsiteX10" fmla="*/ 274524 w 274224"/>
                    <a:gd name="connsiteY10" fmla="*/ 224481 h 291834"/>
                    <a:gd name="connsiteX11" fmla="*/ 274524 w 274224"/>
                    <a:gd name="connsiteY11" fmla="*/ 96620 h 291834"/>
                    <a:gd name="connsiteX12" fmla="*/ 255236 w 274224"/>
                    <a:gd name="connsiteY12" fmla="*/ 105357 h 291834"/>
                    <a:gd name="connsiteX13" fmla="*/ 255236 w 274224"/>
                    <a:gd name="connsiteY13" fmla="*/ 212528 h 291834"/>
                    <a:gd name="connsiteX14" fmla="*/ 139506 w 274224"/>
                    <a:gd name="connsiteY14" fmla="*/ 270027 h 291834"/>
                    <a:gd name="connsiteX15" fmla="*/ 19588 w 274224"/>
                    <a:gd name="connsiteY15" fmla="*/ 212439 h 291834"/>
                    <a:gd name="connsiteX16" fmla="*/ 19588 w 274224"/>
                    <a:gd name="connsiteY16" fmla="*/ 101998 h 291834"/>
                    <a:gd name="connsiteX17" fmla="*/ 39308 w 274224"/>
                    <a:gd name="connsiteY17" fmla="*/ 114242 h 291834"/>
                    <a:gd name="connsiteX18" fmla="*/ 39308 w 274224"/>
                    <a:gd name="connsiteY18" fmla="*/ 194267 h 291834"/>
                    <a:gd name="connsiteX19" fmla="*/ 58596 w 274224"/>
                    <a:gd name="connsiteY19" fmla="*/ 203740 h 291834"/>
                    <a:gd name="connsiteX20" fmla="*/ 58596 w 274224"/>
                    <a:gd name="connsiteY20" fmla="*/ 126216 h 291834"/>
                    <a:gd name="connsiteX21" fmla="*/ 230788 w 274224"/>
                    <a:gd name="connsiteY21" fmla="*/ 116432 h 291834"/>
                    <a:gd name="connsiteX22" fmla="*/ 211500 w 274224"/>
                    <a:gd name="connsiteY22" fmla="*/ 125169 h 291834"/>
                    <a:gd name="connsiteX23" fmla="*/ 211500 w 274224"/>
                    <a:gd name="connsiteY23" fmla="*/ 207472 h 291834"/>
                    <a:gd name="connsiteX24" fmla="*/ 230788 w 274224"/>
                    <a:gd name="connsiteY24" fmla="*/ 195257 h 291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74224" h="291834">
                      <a:moveTo>
                        <a:pt x="137208" y="-341"/>
                      </a:moveTo>
                      <a:lnTo>
                        <a:pt x="1565" y="68109"/>
                      </a:lnTo>
                      <a:lnTo>
                        <a:pt x="20762" y="80027"/>
                      </a:lnTo>
                      <a:lnTo>
                        <a:pt x="137222" y="21256"/>
                      </a:lnTo>
                      <a:lnTo>
                        <a:pt x="247880" y="76927"/>
                      </a:lnTo>
                      <a:lnTo>
                        <a:pt x="270462" y="66697"/>
                      </a:lnTo>
                      <a:close/>
                      <a:moveTo>
                        <a:pt x="300" y="90024"/>
                      </a:moveTo>
                      <a:lnTo>
                        <a:pt x="300" y="224571"/>
                      </a:lnTo>
                      <a:lnTo>
                        <a:pt x="5768" y="227197"/>
                      </a:lnTo>
                      <a:lnTo>
                        <a:pt x="139651" y="291494"/>
                      </a:lnTo>
                      <a:lnTo>
                        <a:pt x="274524" y="224481"/>
                      </a:lnTo>
                      <a:lnTo>
                        <a:pt x="274524" y="96620"/>
                      </a:lnTo>
                      <a:lnTo>
                        <a:pt x="255236" y="105357"/>
                      </a:lnTo>
                      <a:lnTo>
                        <a:pt x="255236" y="212528"/>
                      </a:lnTo>
                      <a:lnTo>
                        <a:pt x="139506" y="270027"/>
                      </a:lnTo>
                      <a:lnTo>
                        <a:pt x="19588" y="212439"/>
                      </a:lnTo>
                      <a:lnTo>
                        <a:pt x="19588" y="101998"/>
                      </a:lnTo>
                      <a:close/>
                      <a:moveTo>
                        <a:pt x="39308" y="114242"/>
                      </a:moveTo>
                      <a:lnTo>
                        <a:pt x="39308" y="194267"/>
                      </a:lnTo>
                      <a:lnTo>
                        <a:pt x="58596" y="203740"/>
                      </a:lnTo>
                      <a:lnTo>
                        <a:pt x="58596" y="126216"/>
                      </a:lnTo>
                      <a:close/>
                      <a:moveTo>
                        <a:pt x="230788" y="116432"/>
                      </a:moveTo>
                      <a:lnTo>
                        <a:pt x="211500" y="125169"/>
                      </a:lnTo>
                      <a:lnTo>
                        <a:pt x="211500" y="207472"/>
                      </a:lnTo>
                      <a:lnTo>
                        <a:pt x="230788" y="195257"/>
                      </a:lnTo>
                      <a:close/>
                    </a:path>
                  </a:pathLst>
                </a:custGeom>
                <a:solidFill>
                  <a:srgbClr val="5986F2"/>
                </a:solidFill>
                <a:ln w="9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フリーフォーム: 図形 62">
                  <a:extLst>
                    <a:ext uri="{FF2B5EF4-FFF2-40B4-BE49-F238E27FC236}">
                      <a16:creationId xmlns:a16="http://schemas.microsoft.com/office/drawing/2014/main" id="{2BE902D9-77FD-4E6A-2E6D-34C0D3EE7532}"/>
                    </a:ext>
                  </a:extLst>
                </p:cNvPr>
                <p:cNvSpPr/>
                <p:nvPr/>
              </p:nvSpPr>
              <p:spPr>
                <a:xfrm>
                  <a:off x="11470429" y="5172778"/>
                  <a:ext cx="101267" cy="47430"/>
                </a:xfrm>
                <a:custGeom>
                  <a:avLst/>
                  <a:gdLst>
                    <a:gd name="connsiteX0" fmla="*/ 101865 w 101267"/>
                    <a:gd name="connsiteY0" fmla="*/ 31 h 47430"/>
                    <a:gd name="connsiteX1" fmla="*/ 54017 w 101267"/>
                    <a:gd name="connsiteY1" fmla="*/ 25849 h 47430"/>
                    <a:gd name="connsiteX2" fmla="*/ 598 w 101267"/>
                    <a:gd name="connsiteY2" fmla="*/ 1488 h 47430"/>
                    <a:gd name="connsiteX3" fmla="*/ 598 w 101267"/>
                    <a:gd name="connsiteY3" fmla="*/ 22623 h 47430"/>
                    <a:gd name="connsiteX4" fmla="*/ 54017 w 101267"/>
                    <a:gd name="connsiteY4" fmla="*/ 47461 h 47430"/>
                    <a:gd name="connsiteX5" fmla="*/ 101865 w 101267"/>
                    <a:gd name="connsiteY5" fmla="*/ 21407 h 47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267" h="47430">
                      <a:moveTo>
                        <a:pt x="101865" y="31"/>
                      </a:moveTo>
                      <a:lnTo>
                        <a:pt x="54017" y="25849"/>
                      </a:lnTo>
                      <a:lnTo>
                        <a:pt x="598" y="1488"/>
                      </a:lnTo>
                      <a:lnTo>
                        <a:pt x="598" y="22623"/>
                      </a:lnTo>
                      <a:lnTo>
                        <a:pt x="54017" y="47461"/>
                      </a:lnTo>
                      <a:lnTo>
                        <a:pt x="101865" y="21407"/>
                      </a:lnTo>
                      <a:close/>
                    </a:path>
                  </a:pathLst>
                </a:custGeom>
                <a:solidFill>
                  <a:srgbClr val="769EF5"/>
                </a:solidFill>
                <a:ln w="9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4" name="フリーフォーム: 図形 63">
                  <a:extLst>
                    <a:ext uri="{FF2B5EF4-FFF2-40B4-BE49-F238E27FC236}">
                      <a16:creationId xmlns:a16="http://schemas.microsoft.com/office/drawing/2014/main" id="{2F785D9C-FFEF-292A-E567-535DC02A6CC6}"/>
                    </a:ext>
                  </a:extLst>
                </p:cNvPr>
                <p:cNvSpPr/>
                <p:nvPr/>
              </p:nvSpPr>
              <p:spPr>
                <a:xfrm>
                  <a:off x="11430653" y="5052609"/>
                  <a:ext cx="173204" cy="121984"/>
                </a:xfrm>
                <a:custGeom>
                  <a:avLst/>
                  <a:gdLst>
                    <a:gd name="connsiteX0" fmla="*/ 40377 w 173204"/>
                    <a:gd name="connsiteY0" fmla="*/ 75982 h 121984"/>
                    <a:gd name="connsiteX1" fmla="*/ 93796 w 173204"/>
                    <a:gd name="connsiteY1" fmla="*/ 47775 h 121984"/>
                    <a:gd name="connsiteX2" fmla="*/ 141644 w 173204"/>
                    <a:gd name="connsiteY2" fmla="*/ 75982 h 121984"/>
                    <a:gd name="connsiteX3" fmla="*/ 141644 w 173204"/>
                    <a:gd name="connsiteY3" fmla="*/ 95732 h 121984"/>
                    <a:gd name="connsiteX4" fmla="*/ 93796 w 173204"/>
                    <a:gd name="connsiteY4" fmla="*/ 122092 h 121984"/>
                    <a:gd name="connsiteX5" fmla="*/ 40377 w 173204"/>
                    <a:gd name="connsiteY5" fmla="*/ 95732 h 121984"/>
                    <a:gd name="connsiteX6" fmla="*/ 92492 w 173204"/>
                    <a:gd name="connsiteY6" fmla="*/ 108 h 121984"/>
                    <a:gd name="connsiteX7" fmla="*/ 601 w 173204"/>
                    <a:gd name="connsiteY7" fmla="*/ 49779 h 121984"/>
                    <a:gd name="connsiteX8" fmla="*/ 19480 w 173204"/>
                    <a:gd name="connsiteY8" fmla="*/ 61500 h 121984"/>
                    <a:gd name="connsiteX9" fmla="*/ 92343 w 173204"/>
                    <a:gd name="connsiteY9" fmla="*/ 22114 h 121984"/>
                    <a:gd name="connsiteX10" fmla="*/ 151961 w 173204"/>
                    <a:gd name="connsiteY10" fmla="*/ 55387 h 121984"/>
                    <a:gd name="connsiteX11" fmla="*/ 173806 w 173204"/>
                    <a:gd name="connsiteY11" fmla="*/ 45492 h 121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3204" h="121984">
                      <a:moveTo>
                        <a:pt x="40377" y="75982"/>
                      </a:moveTo>
                      <a:lnTo>
                        <a:pt x="93796" y="47775"/>
                      </a:lnTo>
                      <a:lnTo>
                        <a:pt x="141644" y="75982"/>
                      </a:lnTo>
                      <a:lnTo>
                        <a:pt x="141644" y="95732"/>
                      </a:lnTo>
                      <a:lnTo>
                        <a:pt x="93796" y="122092"/>
                      </a:lnTo>
                      <a:lnTo>
                        <a:pt x="40377" y="95732"/>
                      </a:lnTo>
                      <a:close/>
                      <a:moveTo>
                        <a:pt x="92492" y="108"/>
                      </a:moveTo>
                      <a:lnTo>
                        <a:pt x="601" y="49779"/>
                      </a:lnTo>
                      <a:lnTo>
                        <a:pt x="19480" y="61500"/>
                      </a:lnTo>
                      <a:lnTo>
                        <a:pt x="92343" y="22114"/>
                      </a:lnTo>
                      <a:lnTo>
                        <a:pt x="151961" y="55387"/>
                      </a:lnTo>
                      <a:lnTo>
                        <a:pt x="173806" y="45492"/>
                      </a:lnTo>
                      <a:close/>
                    </a:path>
                  </a:pathLst>
                </a:custGeom>
                <a:solidFill>
                  <a:srgbClr val="B5CBF9"/>
                </a:solidFill>
                <a:ln w="19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65" name="図 64">
                <a:extLst>
                  <a:ext uri="{FF2B5EF4-FFF2-40B4-BE49-F238E27FC236}">
                    <a16:creationId xmlns:a16="http://schemas.microsoft.com/office/drawing/2014/main" id="{7F7116E7-C1E7-2190-08F0-548DEA42B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72118" y="5086349"/>
                <a:ext cx="409575" cy="169068"/>
              </a:xfrm>
              <a:custGeom>
                <a:avLst/>
                <a:gdLst>
                  <a:gd name="connsiteX0" fmla="*/ -1 w 409575"/>
                  <a:gd name="connsiteY0" fmla="*/ -1 h 169068"/>
                  <a:gd name="connsiteX1" fmla="*/ 409575 w 409575"/>
                  <a:gd name="connsiteY1" fmla="*/ -1 h 169068"/>
                  <a:gd name="connsiteX2" fmla="*/ 409575 w 409575"/>
                  <a:gd name="connsiteY2" fmla="*/ 169068 h 169068"/>
                  <a:gd name="connsiteX3" fmla="*/ -1 w 409575"/>
                  <a:gd name="connsiteY3" fmla="*/ 169068 h 16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69068">
                    <a:moveTo>
                      <a:pt x="-1" y="-1"/>
                    </a:moveTo>
                    <a:lnTo>
                      <a:pt x="409575" y="-1"/>
                    </a:lnTo>
                    <a:lnTo>
                      <a:pt x="409575" y="169068"/>
                    </a:lnTo>
                    <a:lnTo>
                      <a:pt x="-1" y="169068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CC88933A-E2D7-F43B-3308-60F88037E99E}"/>
              </a:ext>
            </a:extLst>
          </p:cNvPr>
          <p:cNvSpPr/>
          <p:nvPr/>
        </p:nvSpPr>
        <p:spPr>
          <a:xfrm>
            <a:off x="6961981" y="4205287"/>
            <a:ext cx="952500" cy="571500"/>
          </a:xfrm>
          <a:custGeom>
            <a:avLst/>
            <a:gdLst>
              <a:gd name="connsiteX0" fmla="*/ 942975 w 952500"/>
              <a:gd name="connsiteY0" fmla="*/ 0 h 571500"/>
              <a:gd name="connsiteX1" fmla="*/ 952500 w 952500"/>
              <a:gd name="connsiteY1" fmla="*/ 9525 h 571500"/>
              <a:gd name="connsiteX2" fmla="*/ 952500 w 952500"/>
              <a:gd name="connsiteY2" fmla="*/ 561975 h 571500"/>
              <a:gd name="connsiteX3" fmla="*/ 942975 w 952500"/>
              <a:gd name="connsiteY3" fmla="*/ 571500 h 571500"/>
              <a:gd name="connsiteX4" fmla="*/ 9525 w 952500"/>
              <a:gd name="connsiteY4" fmla="*/ 571500 h 571500"/>
              <a:gd name="connsiteX5" fmla="*/ 0 w 952500"/>
              <a:gd name="connsiteY5" fmla="*/ 561975 h 571500"/>
              <a:gd name="connsiteX6" fmla="*/ 0 w 952500"/>
              <a:gd name="connsiteY6" fmla="*/ 9525 h 571500"/>
              <a:gd name="connsiteX7" fmla="*/ 9525 w 9525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571500">
                <a:moveTo>
                  <a:pt x="942975" y="0"/>
                </a:moveTo>
                <a:cubicBezTo>
                  <a:pt x="948235" y="0"/>
                  <a:pt x="952500" y="4264"/>
                  <a:pt x="952500" y="9525"/>
                </a:cubicBezTo>
                <a:lnTo>
                  <a:pt x="952500" y="561975"/>
                </a:lnTo>
                <a:cubicBezTo>
                  <a:pt x="952500" y="567236"/>
                  <a:pt x="948235" y="571500"/>
                  <a:pt x="94297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2" name="グラフィックス 3">
            <a:extLst>
              <a:ext uri="{FF2B5EF4-FFF2-40B4-BE49-F238E27FC236}">
                <a16:creationId xmlns:a16="http://schemas.microsoft.com/office/drawing/2014/main" id="{F29AF5B4-E419-8A8E-8431-6500D6080F7C}"/>
              </a:ext>
            </a:extLst>
          </p:cNvPr>
          <p:cNvGrpSpPr/>
          <p:nvPr/>
        </p:nvGrpSpPr>
        <p:grpSpPr>
          <a:xfrm>
            <a:off x="7138241" y="4286249"/>
            <a:ext cx="723852" cy="438150"/>
            <a:chOff x="7138241" y="4286249"/>
            <a:chExt cx="723852" cy="438150"/>
          </a:xfrm>
        </p:grpSpPr>
        <p:grpSp>
          <p:nvGrpSpPr>
            <p:cNvPr id="73" name="グラフィックス 3">
              <a:extLst>
                <a:ext uri="{FF2B5EF4-FFF2-40B4-BE49-F238E27FC236}">
                  <a16:creationId xmlns:a16="http://schemas.microsoft.com/office/drawing/2014/main" id="{6CD6D448-9851-41B1-3705-475DE988BD29}"/>
                </a:ext>
              </a:extLst>
            </p:cNvPr>
            <p:cNvGrpSpPr/>
            <p:nvPr/>
          </p:nvGrpSpPr>
          <p:grpSpPr>
            <a:xfrm>
              <a:off x="7138241" y="4343399"/>
              <a:ext cx="209454" cy="285750"/>
              <a:chOff x="7138241" y="4343399"/>
              <a:chExt cx="209454" cy="285750"/>
            </a:xfrm>
          </p:grpSpPr>
          <p:sp>
            <p:nvSpPr>
              <p:cNvPr id="74" name="フリーフォーム: 図形 73">
                <a:extLst>
                  <a:ext uri="{FF2B5EF4-FFF2-40B4-BE49-F238E27FC236}">
                    <a16:creationId xmlns:a16="http://schemas.microsoft.com/office/drawing/2014/main" id="{70518DE9-9716-433E-E383-B53A3405A52B}"/>
                  </a:ext>
                </a:extLst>
              </p:cNvPr>
              <p:cNvSpPr/>
              <p:nvPr/>
            </p:nvSpPr>
            <p:spPr>
              <a:xfrm>
                <a:off x="7138241" y="4463985"/>
                <a:ext cx="104727" cy="165163"/>
              </a:xfrm>
              <a:custGeom>
                <a:avLst/>
                <a:gdLst>
                  <a:gd name="connsiteX0" fmla="*/ 104971 w 104727"/>
                  <a:gd name="connsiteY0" fmla="*/ 98868 h 165163"/>
                  <a:gd name="connsiteX1" fmla="*/ 104971 w 104727"/>
                  <a:gd name="connsiteY1" fmla="*/ 55863 h 165163"/>
                  <a:gd name="connsiteX2" fmla="*/ 243 w 104727"/>
                  <a:gd name="connsiteY2" fmla="*/ 142 h 165163"/>
                  <a:gd name="connsiteX3" fmla="*/ 243 w 104727"/>
                  <a:gd name="connsiteY3" fmla="*/ 43147 h 165163"/>
                  <a:gd name="connsiteX4" fmla="*/ 104971 w 104727"/>
                  <a:gd name="connsiteY4" fmla="*/ 165305 h 165163"/>
                  <a:gd name="connsiteX5" fmla="*/ 104971 w 104727"/>
                  <a:gd name="connsiteY5" fmla="*/ 122300 h 165163"/>
                  <a:gd name="connsiteX6" fmla="*/ 243 w 104727"/>
                  <a:gd name="connsiteY6" fmla="*/ 66578 h 165163"/>
                  <a:gd name="connsiteX7" fmla="*/ 243 w 104727"/>
                  <a:gd name="connsiteY7" fmla="*/ 109584 h 1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27" h="165163">
                    <a:moveTo>
                      <a:pt x="104971" y="98868"/>
                    </a:moveTo>
                    <a:lnTo>
                      <a:pt x="104971" y="55863"/>
                    </a:lnTo>
                    <a:lnTo>
                      <a:pt x="243" y="142"/>
                    </a:lnTo>
                    <a:lnTo>
                      <a:pt x="243" y="43147"/>
                    </a:lnTo>
                    <a:close/>
                    <a:moveTo>
                      <a:pt x="104971" y="165305"/>
                    </a:moveTo>
                    <a:lnTo>
                      <a:pt x="104971" y="122300"/>
                    </a:lnTo>
                    <a:lnTo>
                      <a:pt x="243" y="66578"/>
                    </a:lnTo>
                    <a:lnTo>
                      <a:pt x="243" y="109584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5" name="フリーフォーム: 図形 74">
                <a:extLst>
                  <a:ext uri="{FF2B5EF4-FFF2-40B4-BE49-F238E27FC236}">
                    <a16:creationId xmlns:a16="http://schemas.microsoft.com/office/drawing/2014/main" id="{55599449-E9FD-904D-50ED-4B6D96BC50C9}"/>
                  </a:ext>
                </a:extLst>
              </p:cNvPr>
              <p:cNvSpPr/>
              <p:nvPr/>
            </p:nvSpPr>
            <p:spPr>
              <a:xfrm>
                <a:off x="7242968" y="4463985"/>
                <a:ext cx="104727" cy="165163"/>
              </a:xfrm>
              <a:custGeom>
                <a:avLst/>
                <a:gdLst>
                  <a:gd name="connsiteX0" fmla="*/ 104974 w 104727"/>
                  <a:gd name="connsiteY0" fmla="*/ 142 h 165163"/>
                  <a:gd name="connsiteX1" fmla="*/ 247 w 104727"/>
                  <a:gd name="connsiteY1" fmla="*/ 55863 h 165163"/>
                  <a:gd name="connsiteX2" fmla="*/ 247 w 104727"/>
                  <a:gd name="connsiteY2" fmla="*/ 98868 h 165163"/>
                  <a:gd name="connsiteX3" fmla="*/ 104974 w 104727"/>
                  <a:gd name="connsiteY3" fmla="*/ 43147 h 165163"/>
                  <a:gd name="connsiteX4" fmla="*/ 104974 w 104727"/>
                  <a:gd name="connsiteY4" fmla="*/ 66578 h 165163"/>
                  <a:gd name="connsiteX5" fmla="*/ 247 w 104727"/>
                  <a:gd name="connsiteY5" fmla="*/ 122300 h 165163"/>
                  <a:gd name="connsiteX6" fmla="*/ 247 w 104727"/>
                  <a:gd name="connsiteY6" fmla="*/ 165305 h 165163"/>
                  <a:gd name="connsiteX7" fmla="*/ 104974 w 104727"/>
                  <a:gd name="connsiteY7" fmla="*/ 109584 h 1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27" h="165163">
                    <a:moveTo>
                      <a:pt x="104974" y="142"/>
                    </a:moveTo>
                    <a:lnTo>
                      <a:pt x="247" y="55863"/>
                    </a:lnTo>
                    <a:lnTo>
                      <a:pt x="247" y="98868"/>
                    </a:lnTo>
                    <a:lnTo>
                      <a:pt x="104974" y="43147"/>
                    </a:lnTo>
                    <a:close/>
                    <a:moveTo>
                      <a:pt x="104974" y="66578"/>
                    </a:moveTo>
                    <a:lnTo>
                      <a:pt x="247" y="122300"/>
                    </a:lnTo>
                    <a:lnTo>
                      <a:pt x="247" y="165305"/>
                    </a:lnTo>
                    <a:lnTo>
                      <a:pt x="104974" y="109584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6" name="フリーフォーム: 図形 75">
                <a:extLst>
                  <a:ext uri="{FF2B5EF4-FFF2-40B4-BE49-F238E27FC236}">
                    <a16:creationId xmlns:a16="http://schemas.microsoft.com/office/drawing/2014/main" id="{60292150-F1B0-FDAC-CDC0-7024404B7809}"/>
                  </a:ext>
                </a:extLst>
              </p:cNvPr>
              <p:cNvSpPr/>
              <p:nvPr/>
            </p:nvSpPr>
            <p:spPr>
              <a:xfrm>
                <a:off x="7242968" y="4343399"/>
                <a:ext cx="104727" cy="98726"/>
              </a:xfrm>
              <a:custGeom>
                <a:avLst/>
                <a:gdLst>
                  <a:gd name="connsiteX0" fmla="*/ 247 w 104727"/>
                  <a:gd name="connsiteY0" fmla="*/ 136 h 98726"/>
                  <a:gd name="connsiteX1" fmla="*/ 247 w 104727"/>
                  <a:gd name="connsiteY1" fmla="*/ 43142 h 98726"/>
                  <a:gd name="connsiteX2" fmla="*/ 104974 w 104727"/>
                  <a:gd name="connsiteY2" fmla="*/ 98863 h 98726"/>
                  <a:gd name="connsiteX3" fmla="*/ 104974 w 104727"/>
                  <a:gd name="connsiteY3" fmla="*/ 55857 h 9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726">
                    <a:moveTo>
                      <a:pt x="247" y="136"/>
                    </a:moveTo>
                    <a:lnTo>
                      <a:pt x="247" y="43142"/>
                    </a:lnTo>
                    <a:lnTo>
                      <a:pt x="104974" y="98863"/>
                    </a:lnTo>
                    <a:lnTo>
                      <a:pt x="104974" y="55857"/>
                    </a:lnTo>
                    <a:close/>
                  </a:path>
                </a:pathLst>
              </a:custGeom>
              <a:solidFill>
                <a:srgbClr val="4285F4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7" name="フリーフォーム: 図形 76">
                <a:extLst>
                  <a:ext uri="{FF2B5EF4-FFF2-40B4-BE49-F238E27FC236}">
                    <a16:creationId xmlns:a16="http://schemas.microsoft.com/office/drawing/2014/main" id="{D65C3AB0-38EE-41BC-9B34-EE8957BBC599}"/>
                  </a:ext>
                </a:extLst>
              </p:cNvPr>
              <p:cNvSpPr/>
              <p:nvPr/>
            </p:nvSpPr>
            <p:spPr>
              <a:xfrm>
                <a:off x="7138241" y="4343399"/>
                <a:ext cx="104727" cy="98726"/>
              </a:xfrm>
              <a:custGeom>
                <a:avLst/>
                <a:gdLst>
                  <a:gd name="connsiteX0" fmla="*/ 243 w 104727"/>
                  <a:gd name="connsiteY0" fmla="*/ 98863 h 98726"/>
                  <a:gd name="connsiteX1" fmla="*/ 104971 w 104727"/>
                  <a:gd name="connsiteY1" fmla="*/ 43142 h 98726"/>
                  <a:gd name="connsiteX2" fmla="*/ 104971 w 104727"/>
                  <a:gd name="connsiteY2" fmla="*/ 136 h 98726"/>
                  <a:gd name="connsiteX3" fmla="*/ 243 w 104727"/>
                  <a:gd name="connsiteY3" fmla="*/ 55857 h 9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726">
                    <a:moveTo>
                      <a:pt x="243" y="98863"/>
                    </a:moveTo>
                    <a:lnTo>
                      <a:pt x="104971" y="43142"/>
                    </a:lnTo>
                    <a:lnTo>
                      <a:pt x="104971" y="136"/>
                    </a:lnTo>
                    <a:lnTo>
                      <a:pt x="243" y="55857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8" name="フリーフォーム: 図形 77">
                <a:extLst>
                  <a:ext uri="{FF2B5EF4-FFF2-40B4-BE49-F238E27FC236}">
                    <a16:creationId xmlns:a16="http://schemas.microsoft.com/office/drawing/2014/main" id="{AB30188D-7DF0-D0F8-4D61-18E59761DB76}"/>
                  </a:ext>
                </a:extLst>
              </p:cNvPr>
              <p:cNvSpPr/>
              <p:nvPr/>
            </p:nvSpPr>
            <p:spPr>
              <a:xfrm>
                <a:off x="7138241" y="4398692"/>
                <a:ext cx="104727" cy="98869"/>
              </a:xfrm>
              <a:custGeom>
                <a:avLst/>
                <a:gdLst>
                  <a:gd name="connsiteX0" fmla="*/ 104971 w 104727"/>
                  <a:gd name="connsiteY0" fmla="*/ 99008 h 98869"/>
                  <a:gd name="connsiteX1" fmla="*/ 104971 w 104727"/>
                  <a:gd name="connsiteY1" fmla="*/ 55859 h 98869"/>
                  <a:gd name="connsiteX2" fmla="*/ 243 w 104727"/>
                  <a:gd name="connsiteY2" fmla="*/ 138 h 98869"/>
                  <a:gd name="connsiteX3" fmla="*/ 243 w 104727"/>
                  <a:gd name="connsiteY3" fmla="*/ 43286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869">
                    <a:moveTo>
                      <a:pt x="104971" y="99008"/>
                    </a:moveTo>
                    <a:lnTo>
                      <a:pt x="104971" y="55859"/>
                    </a:lnTo>
                    <a:lnTo>
                      <a:pt x="243" y="138"/>
                    </a:lnTo>
                    <a:lnTo>
                      <a:pt x="243" y="43286"/>
                    </a:lnTo>
                    <a:close/>
                  </a:path>
                </a:pathLst>
              </a:custGeom>
              <a:solidFill>
                <a:srgbClr val="AECBFA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9" name="フリーフォーム: 図形 78">
                <a:extLst>
                  <a:ext uri="{FF2B5EF4-FFF2-40B4-BE49-F238E27FC236}">
                    <a16:creationId xmlns:a16="http://schemas.microsoft.com/office/drawing/2014/main" id="{05001C9D-1FF4-DD63-5BEF-3BAEE7302807}"/>
                  </a:ext>
                </a:extLst>
              </p:cNvPr>
              <p:cNvSpPr/>
              <p:nvPr/>
            </p:nvSpPr>
            <p:spPr>
              <a:xfrm>
                <a:off x="7242968" y="4398692"/>
                <a:ext cx="104727" cy="98869"/>
              </a:xfrm>
              <a:custGeom>
                <a:avLst/>
                <a:gdLst>
                  <a:gd name="connsiteX0" fmla="*/ 104974 w 104727"/>
                  <a:gd name="connsiteY0" fmla="*/ 138 h 98869"/>
                  <a:gd name="connsiteX1" fmla="*/ 247 w 104727"/>
                  <a:gd name="connsiteY1" fmla="*/ 55859 h 98869"/>
                  <a:gd name="connsiteX2" fmla="*/ 247 w 104727"/>
                  <a:gd name="connsiteY2" fmla="*/ 99008 h 98869"/>
                  <a:gd name="connsiteX3" fmla="*/ 104974 w 104727"/>
                  <a:gd name="connsiteY3" fmla="*/ 43286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27" h="98869">
                    <a:moveTo>
                      <a:pt x="104974" y="138"/>
                    </a:moveTo>
                    <a:lnTo>
                      <a:pt x="247" y="55859"/>
                    </a:lnTo>
                    <a:lnTo>
                      <a:pt x="247" y="99008"/>
                    </a:lnTo>
                    <a:lnTo>
                      <a:pt x="104974" y="43286"/>
                    </a:lnTo>
                    <a:close/>
                  </a:path>
                </a:pathLst>
              </a:custGeom>
              <a:solidFill>
                <a:srgbClr val="669DF6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D0398CCF-3BE2-087F-0324-3BBBC655B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7293" y="4286249"/>
              <a:ext cx="304800" cy="438150"/>
            </a:xfrm>
            <a:custGeom>
              <a:avLst/>
              <a:gdLst>
                <a:gd name="connsiteX0" fmla="*/ -1 w 304800"/>
                <a:gd name="connsiteY0" fmla="*/ -1 h 438150"/>
                <a:gd name="connsiteX1" fmla="*/ 304800 w 304800"/>
                <a:gd name="connsiteY1" fmla="*/ -1 h 438150"/>
                <a:gd name="connsiteX2" fmla="*/ 304800 w 304800"/>
                <a:gd name="connsiteY2" fmla="*/ 438150 h 438150"/>
                <a:gd name="connsiteX3" fmla="*/ -1 w 304800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438150">
                  <a:moveTo>
                    <a:pt x="-1" y="-1"/>
                  </a:moveTo>
                  <a:lnTo>
                    <a:pt x="304800" y="-1"/>
                  </a:lnTo>
                  <a:lnTo>
                    <a:pt x="304800" y="438150"/>
                  </a:lnTo>
                  <a:lnTo>
                    <a:pt x="-1" y="438150"/>
                  </a:lnTo>
                  <a:close/>
                </a:path>
              </a:pathLst>
            </a:custGeom>
          </p:spPr>
        </p:pic>
      </p:grp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7239D7DE-FBDF-C1BE-9242-E973E953AEB7}"/>
              </a:ext>
            </a:extLst>
          </p:cNvPr>
          <p:cNvSpPr/>
          <p:nvPr/>
        </p:nvSpPr>
        <p:spPr>
          <a:xfrm>
            <a:off x="6866731" y="4967287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5" y="0"/>
                  <a:pt x="1143000" y="4264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5" y="571500"/>
                  <a:pt x="11334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4" name="グラフィックス 3">
            <a:extLst>
              <a:ext uri="{FF2B5EF4-FFF2-40B4-BE49-F238E27FC236}">
                <a16:creationId xmlns:a16="http://schemas.microsoft.com/office/drawing/2014/main" id="{B69DE3C3-5E7F-8075-8958-5026343EDF57}"/>
              </a:ext>
            </a:extLst>
          </p:cNvPr>
          <p:cNvGrpSpPr/>
          <p:nvPr/>
        </p:nvGrpSpPr>
        <p:grpSpPr>
          <a:xfrm>
            <a:off x="7004843" y="5102356"/>
            <a:ext cx="274224" cy="291834"/>
            <a:chOff x="7004843" y="5102356"/>
            <a:chExt cx="274224" cy="291834"/>
          </a:xfrm>
        </p:grpSpPr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333F7292-0822-0154-54DF-D2AAE9AF2642}"/>
                </a:ext>
              </a:extLst>
            </p:cNvPr>
            <p:cNvSpPr/>
            <p:nvPr/>
          </p:nvSpPr>
          <p:spPr>
            <a:xfrm>
              <a:off x="7004843" y="5102356"/>
              <a:ext cx="274224" cy="291834"/>
            </a:xfrm>
            <a:custGeom>
              <a:avLst/>
              <a:gdLst>
                <a:gd name="connsiteX0" fmla="*/ 136748 w 274224"/>
                <a:gd name="connsiteY0" fmla="*/ -331 h 291834"/>
                <a:gd name="connsiteX1" fmla="*/ 1105 w 274224"/>
                <a:gd name="connsiteY1" fmla="*/ 68119 h 291834"/>
                <a:gd name="connsiteX2" fmla="*/ 20302 w 274224"/>
                <a:gd name="connsiteY2" fmla="*/ 80037 h 291834"/>
                <a:gd name="connsiteX3" fmla="*/ 136762 w 274224"/>
                <a:gd name="connsiteY3" fmla="*/ 21266 h 291834"/>
                <a:gd name="connsiteX4" fmla="*/ 247420 w 274224"/>
                <a:gd name="connsiteY4" fmla="*/ 76937 h 291834"/>
                <a:gd name="connsiteX5" fmla="*/ 270002 w 274224"/>
                <a:gd name="connsiteY5" fmla="*/ 66707 h 291834"/>
                <a:gd name="connsiteX6" fmla="*/ -160 w 274224"/>
                <a:gd name="connsiteY6" fmla="*/ 90034 h 291834"/>
                <a:gd name="connsiteX7" fmla="*/ -160 w 274224"/>
                <a:gd name="connsiteY7" fmla="*/ 224581 h 291834"/>
                <a:gd name="connsiteX8" fmla="*/ 5308 w 274224"/>
                <a:gd name="connsiteY8" fmla="*/ 227207 h 291834"/>
                <a:gd name="connsiteX9" fmla="*/ 139191 w 274224"/>
                <a:gd name="connsiteY9" fmla="*/ 291504 h 291834"/>
                <a:gd name="connsiteX10" fmla="*/ 274064 w 274224"/>
                <a:gd name="connsiteY10" fmla="*/ 224491 h 291834"/>
                <a:gd name="connsiteX11" fmla="*/ 274064 w 274224"/>
                <a:gd name="connsiteY11" fmla="*/ 96630 h 291834"/>
                <a:gd name="connsiteX12" fmla="*/ 254776 w 274224"/>
                <a:gd name="connsiteY12" fmla="*/ 105367 h 291834"/>
                <a:gd name="connsiteX13" fmla="*/ 254776 w 274224"/>
                <a:gd name="connsiteY13" fmla="*/ 212538 h 291834"/>
                <a:gd name="connsiteX14" fmla="*/ 139046 w 274224"/>
                <a:gd name="connsiteY14" fmla="*/ 270037 h 291834"/>
                <a:gd name="connsiteX15" fmla="*/ 19128 w 274224"/>
                <a:gd name="connsiteY15" fmla="*/ 212449 h 291834"/>
                <a:gd name="connsiteX16" fmla="*/ 19128 w 274224"/>
                <a:gd name="connsiteY16" fmla="*/ 102008 h 291834"/>
                <a:gd name="connsiteX17" fmla="*/ 38848 w 274224"/>
                <a:gd name="connsiteY17" fmla="*/ 114252 h 291834"/>
                <a:gd name="connsiteX18" fmla="*/ 38848 w 274224"/>
                <a:gd name="connsiteY18" fmla="*/ 194277 h 291834"/>
                <a:gd name="connsiteX19" fmla="*/ 58136 w 274224"/>
                <a:gd name="connsiteY19" fmla="*/ 203750 h 291834"/>
                <a:gd name="connsiteX20" fmla="*/ 58136 w 274224"/>
                <a:gd name="connsiteY20" fmla="*/ 126226 h 291834"/>
                <a:gd name="connsiteX21" fmla="*/ 230328 w 274224"/>
                <a:gd name="connsiteY21" fmla="*/ 116442 h 291834"/>
                <a:gd name="connsiteX22" fmla="*/ 211040 w 274224"/>
                <a:gd name="connsiteY22" fmla="*/ 125179 h 291834"/>
                <a:gd name="connsiteX23" fmla="*/ 211040 w 274224"/>
                <a:gd name="connsiteY23" fmla="*/ 207482 h 291834"/>
                <a:gd name="connsiteX24" fmla="*/ 230328 w 274224"/>
                <a:gd name="connsiteY24" fmla="*/ 195267 h 29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4224" h="291834">
                  <a:moveTo>
                    <a:pt x="136748" y="-331"/>
                  </a:moveTo>
                  <a:lnTo>
                    <a:pt x="1105" y="68119"/>
                  </a:lnTo>
                  <a:lnTo>
                    <a:pt x="20302" y="80037"/>
                  </a:lnTo>
                  <a:lnTo>
                    <a:pt x="136762" y="21266"/>
                  </a:lnTo>
                  <a:lnTo>
                    <a:pt x="247420" y="76937"/>
                  </a:lnTo>
                  <a:lnTo>
                    <a:pt x="270002" y="66707"/>
                  </a:lnTo>
                  <a:close/>
                  <a:moveTo>
                    <a:pt x="-160" y="90034"/>
                  </a:moveTo>
                  <a:lnTo>
                    <a:pt x="-160" y="224581"/>
                  </a:lnTo>
                  <a:lnTo>
                    <a:pt x="5308" y="227207"/>
                  </a:lnTo>
                  <a:lnTo>
                    <a:pt x="139191" y="291504"/>
                  </a:lnTo>
                  <a:lnTo>
                    <a:pt x="274064" y="224491"/>
                  </a:lnTo>
                  <a:lnTo>
                    <a:pt x="274064" y="96630"/>
                  </a:lnTo>
                  <a:lnTo>
                    <a:pt x="254776" y="105367"/>
                  </a:lnTo>
                  <a:lnTo>
                    <a:pt x="254776" y="212538"/>
                  </a:lnTo>
                  <a:lnTo>
                    <a:pt x="139046" y="270037"/>
                  </a:lnTo>
                  <a:lnTo>
                    <a:pt x="19128" y="212449"/>
                  </a:lnTo>
                  <a:lnTo>
                    <a:pt x="19128" y="102008"/>
                  </a:lnTo>
                  <a:close/>
                  <a:moveTo>
                    <a:pt x="38848" y="114252"/>
                  </a:moveTo>
                  <a:lnTo>
                    <a:pt x="38848" y="194277"/>
                  </a:lnTo>
                  <a:lnTo>
                    <a:pt x="58136" y="203750"/>
                  </a:lnTo>
                  <a:lnTo>
                    <a:pt x="58136" y="126226"/>
                  </a:lnTo>
                  <a:close/>
                  <a:moveTo>
                    <a:pt x="230328" y="116442"/>
                  </a:moveTo>
                  <a:lnTo>
                    <a:pt x="211040" y="125179"/>
                  </a:lnTo>
                  <a:lnTo>
                    <a:pt x="211040" y="207482"/>
                  </a:lnTo>
                  <a:lnTo>
                    <a:pt x="230328" y="195267"/>
                  </a:lnTo>
                  <a:close/>
                </a:path>
              </a:pathLst>
            </a:custGeom>
            <a:solidFill>
              <a:srgbClr val="5986F2"/>
            </a:solidFill>
            <a:ln w="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80930260-703B-518F-2C29-E30E1F7DB096}"/>
                </a:ext>
              </a:extLst>
            </p:cNvPr>
            <p:cNvSpPr/>
            <p:nvPr/>
          </p:nvSpPr>
          <p:spPr>
            <a:xfrm>
              <a:off x="7088929" y="5268028"/>
              <a:ext cx="101267" cy="47430"/>
            </a:xfrm>
            <a:custGeom>
              <a:avLst/>
              <a:gdLst>
                <a:gd name="connsiteX0" fmla="*/ 101405 w 101267"/>
                <a:gd name="connsiteY0" fmla="*/ 41 h 47430"/>
                <a:gd name="connsiteX1" fmla="*/ 53557 w 101267"/>
                <a:gd name="connsiteY1" fmla="*/ 25859 h 47430"/>
                <a:gd name="connsiteX2" fmla="*/ 138 w 101267"/>
                <a:gd name="connsiteY2" fmla="*/ 1498 h 47430"/>
                <a:gd name="connsiteX3" fmla="*/ 138 w 101267"/>
                <a:gd name="connsiteY3" fmla="*/ 22633 h 47430"/>
                <a:gd name="connsiteX4" fmla="*/ 53557 w 101267"/>
                <a:gd name="connsiteY4" fmla="*/ 47471 h 47430"/>
                <a:gd name="connsiteX5" fmla="*/ 101405 w 101267"/>
                <a:gd name="connsiteY5" fmla="*/ 21417 h 4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267" h="47430">
                  <a:moveTo>
                    <a:pt x="101405" y="41"/>
                  </a:moveTo>
                  <a:lnTo>
                    <a:pt x="53557" y="25859"/>
                  </a:lnTo>
                  <a:lnTo>
                    <a:pt x="138" y="1498"/>
                  </a:lnTo>
                  <a:lnTo>
                    <a:pt x="138" y="22633"/>
                  </a:lnTo>
                  <a:lnTo>
                    <a:pt x="53557" y="47471"/>
                  </a:lnTo>
                  <a:lnTo>
                    <a:pt x="101405" y="21417"/>
                  </a:lnTo>
                  <a:close/>
                </a:path>
              </a:pathLst>
            </a:custGeom>
            <a:solidFill>
              <a:srgbClr val="769EF5"/>
            </a:solidFill>
            <a:ln w="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7B9C123D-8C2B-5CA7-8423-490AAD5A23C8}"/>
                </a:ext>
              </a:extLst>
            </p:cNvPr>
            <p:cNvSpPr/>
            <p:nvPr/>
          </p:nvSpPr>
          <p:spPr>
            <a:xfrm>
              <a:off x="7049153" y="5147859"/>
              <a:ext cx="173204" cy="121984"/>
            </a:xfrm>
            <a:custGeom>
              <a:avLst/>
              <a:gdLst>
                <a:gd name="connsiteX0" fmla="*/ 39917 w 173204"/>
                <a:gd name="connsiteY0" fmla="*/ 75992 h 121984"/>
                <a:gd name="connsiteX1" fmla="*/ 93336 w 173204"/>
                <a:gd name="connsiteY1" fmla="*/ 47785 h 121984"/>
                <a:gd name="connsiteX2" fmla="*/ 141184 w 173204"/>
                <a:gd name="connsiteY2" fmla="*/ 75992 h 121984"/>
                <a:gd name="connsiteX3" fmla="*/ 141184 w 173204"/>
                <a:gd name="connsiteY3" fmla="*/ 95742 h 121984"/>
                <a:gd name="connsiteX4" fmla="*/ 93336 w 173204"/>
                <a:gd name="connsiteY4" fmla="*/ 122102 h 121984"/>
                <a:gd name="connsiteX5" fmla="*/ 39917 w 173204"/>
                <a:gd name="connsiteY5" fmla="*/ 95742 h 121984"/>
                <a:gd name="connsiteX6" fmla="*/ 92032 w 173204"/>
                <a:gd name="connsiteY6" fmla="*/ 118 h 121984"/>
                <a:gd name="connsiteX7" fmla="*/ 141 w 173204"/>
                <a:gd name="connsiteY7" fmla="*/ 49789 h 121984"/>
                <a:gd name="connsiteX8" fmla="*/ 19020 w 173204"/>
                <a:gd name="connsiteY8" fmla="*/ 61510 h 121984"/>
                <a:gd name="connsiteX9" fmla="*/ 91883 w 173204"/>
                <a:gd name="connsiteY9" fmla="*/ 22124 h 121984"/>
                <a:gd name="connsiteX10" fmla="*/ 151501 w 173204"/>
                <a:gd name="connsiteY10" fmla="*/ 55397 h 121984"/>
                <a:gd name="connsiteX11" fmla="*/ 173346 w 173204"/>
                <a:gd name="connsiteY11" fmla="*/ 45502 h 1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204" h="121984">
                  <a:moveTo>
                    <a:pt x="39917" y="75992"/>
                  </a:moveTo>
                  <a:lnTo>
                    <a:pt x="93336" y="47785"/>
                  </a:lnTo>
                  <a:lnTo>
                    <a:pt x="141184" y="75992"/>
                  </a:lnTo>
                  <a:lnTo>
                    <a:pt x="141184" y="95742"/>
                  </a:lnTo>
                  <a:lnTo>
                    <a:pt x="93336" y="122102"/>
                  </a:lnTo>
                  <a:lnTo>
                    <a:pt x="39917" y="95742"/>
                  </a:lnTo>
                  <a:close/>
                  <a:moveTo>
                    <a:pt x="92032" y="118"/>
                  </a:moveTo>
                  <a:lnTo>
                    <a:pt x="141" y="49789"/>
                  </a:lnTo>
                  <a:lnTo>
                    <a:pt x="19020" y="61510"/>
                  </a:lnTo>
                  <a:lnTo>
                    <a:pt x="91883" y="22124"/>
                  </a:lnTo>
                  <a:lnTo>
                    <a:pt x="151501" y="55397"/>
                  </a:lnTo>
                  <a:lnTo>
                    <a:pt x="173346" y="45502"/>
                  </a:lnTo>
                  <a:close/>
                </a:path>
              </a:pathLst>
            </a:custGeom>
            <a:solidFill>
              <a:srgbClr val="B5CBF9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8" name="図 87">
            <a:extLst>
              <a:ext uri="{FF2B5EF4-FFF2-40B4-BE49-F238E27FC236}">
                <a16:creationId xmlns:a16="http://schemas.microsoft.com/office/drawing/2014/main" id="{7DBFEDC2-811B-A021-D45D-B0AFCBDADD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0618" y="5110162"/>
            <a:ext cx="409575" cy="311943"/>
          </a:xfrm>
          <a:custGeom>
            <a:avLst/>
            <a:gdLst>
              <a:gd name="connsiteX0" fmla="*/ -1 w 409575"/>
              <a:gd name="connsiteY0" fmla="*/ -1 h 311943"/>
              <a:gd name="connsiteX1" fmla="*/ 409575 w 409575"/>
              <a:gd name="connsiteY1" fmla="*/ -1 h 311943"/>
              <a:gd name="connsiteX2" fmla="*/ 409575 w 409575"/>
              <a:gd name="connsiteY2" fmla="*/ 311943 h 311943"/>
              <a:gd name="connsiteX3" fmla="*/ -1 w 409575"/>
              <a:gd name="connsiteY3" fmla="*/ 311943 h 31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311943">
                <a:moveTo>
                  <a:pt x="-1" y="-1"/>
                </a:moveTo>
                <a:lnTo>
                  <a:pt x="409575" y="-1"/>
                </a:lnTo>
                <a:lnTo>
                  <a:pt x="409575" y="311943"/>
                </a:lnTo>
                <a:lnTo>
                  <a:pt x="-1" y="311943"/>
                </a:lnTo>
                <a:close/>
              </a:path>
            </a:pathLst>
          </a:custGeom>
        </p:spPr>
      </p:pic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3080CF51-89E2-B5B2-C7BA-3E710D549A95}"/>
              </a:ext>
            </a:extLst>
          </p:cNvPr>
          <p:cNvSpPr/>
          <p:nvPr/>
        </p:nvSpPr>
        <p:spPr>
          <a:xfrm>
            <a:off x="6771481" y="4014787"/>
            <a:ext cx="1333500" cy="1714500"/>
          </a:xfrm>
          <a:custGeom>
            <a:avLst/>
            <a:gdLst>
              <a:gd name="connsiteX0" fmla="*/ 0 w 1333500"/>
              <a:gd name="connsiteY0" fmla="*/ 0 h 1714500"/>
              <a:gd name="connsiteX1" fmla="*/ 1333500 w 1333500"/>
              <a:gd name="connsiteY1" fmla="*/ 0 h 1714500"/>
              <a:gd name="connsiteX2" fmla="*/ 1333500 w 1333500"/>
              <a:gd name="connsiteY2" fmla="*/ 1714500 h 1714500"/>
              <a:gd name="connsiteX3" fmla="*/ 0 w 1333500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1714500">
                <a:moveTo>
                  <a:pt x="0" y="0"/>
                </a:moveTo>
                <a:lnTo>
                  <a:pt x="1333500" y="0"/>
                </a:lnTo>
                <a:lnTo>
                  <a:pt x="1333500" y="1714500"/>
                </a:lnTo>
                <a:lnTo>
                  <a:pt x="0" y="1714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4245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F7737-04BF-0978-F0B2-38A204DB5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EA8B27A-DD58-0305-B58C-C28CD85A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74689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6-2-20-1.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メンテナンス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起動停止スケジューリング機能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DDFF5425-0834-402A-459C-5B28FEF4482E}"/>
              </a:ext>
            </a:extLst>
          </p:cNvPr>
          <p:cNvSpPr/>
          <p:nvPr/>
        </p:nvSpPr>
        <p:spPr>
          <a:xfrm>
            <a:off x="4952206" y="3490912"/>
            <a:ext cx="8096250" cy="3143250"/>
          </a:xfrm>
          <a:custGeom>
            <a:avLst/>
            <a:gdLst>
              <a:gd name="connsiteX0" fmla="*/ 0 w 8096250"/>
              <a:gd name="connsiteY0" fmla="*/ 0 h 3143250"/>
              <a:gd name="connsiteX1" fmla="*/ 8096250 w 8096250"/>
              <a:gd name="connsiteY1" fmla="*/ 0 h 3143250"/>
              <a:gd name="connsiteX2" fmla="*/ 8096250 w 8096250"/>
              <a:gd name="connsiteY2" fmla="*/ 3143250 h 3143250"/>
              <a:gd name="connsiteX3" fmla="*/ 0 w 80962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6250" h="3143250">
                <a:moveTo>
                  <a:pt x="0" y="0"/>
                </a:moveTo>
                <a:lnTo>
                  <a:pt x="8096250" y="0"/>
                </a:lnTo>
                <a:lnTo>
                  <a:pt x="8096250" y="3143250"/>
                </a:lnTo>
                <a:lnTo>
                  <a:pt x="0" y="31432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EE66A3FE-818E-EF38-9723-D00B2DF80835}"/>
              </a:ext>
            </a:extLst>
          </p:cNvPr>
          <p:cNvSpPr/>
          <p:nvPr/>
        </p:nvSpPr>
        <p:spPr>
          <a:xfrm>
            <a:off x="4952206" y="3490912"/>
            <a:ext cx="8096250" cy="3143250"/>
          </a:xfrm>
          <a:custGeom>
            <a:avLst/>
            <a:gdLst>
              <a:gd name="connsiteX0" fmla="*/ 8086725 w 8096250"/>
              <a:gd name="connsiteY0" fmla="*/ 0 h 3143250"/>
              <a:gd name="connsiteX1" fmla="*/ 8096250 w 8096250"/>
              <a:gd name="connsiteY1" fmla="*/ 9525 h 3143250"/>
              <a:gd name="connsiteX2" fmla="*/ 8096250 w 8096250"/>
              <a:gd name="connsiteY2" fmla="*/ 3133725 h 3143250"/>
              <a:gd name="connsiteX3" fmla="*/ 8086725 w 8096250"/>
              <a:gd name="connsiteY3" fmla="*/ 3143250 h 3143250"/>
              <a:gd name="connsiteX4" fmla="*/ 9525 w 8096250"/>
              <a:gd name="connsiteY4" fmla="*/ 3143250 h 3143250"/>
              <a:gd name="connsiteX5" fmla="*/ 0 w 8096250"/>
              <a:gd name="connsiteY5" fmla="*/ 3133725 h 3143250"/>
              <a:gd name="connsiteX6" fmla="*/ 0 w 8096250"/>
              <a:gd name="connsiteY6" fmla="*/ 9525 h 3143250"/>
              <a:gd name="connsiteX7" fmla="*/ 9525 w 8096250"/>
              <a:gd name="connsiteY7" fmla="*/ 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6250" h="3143250">
                <a:moveTo>
                  <a:pt x="8086725" y="0"/>
                </a:moveTo>
                <a:cubicBezTo>
                  <a:pt x="8091986" y="0"/>
                  <a:pt x="8096250" y="4264"/>
                  <a:pt x="8096250" y="9525"/>
                </a:cubicBezTo>
                <a:lnTo>
                  <a:pt x="8096250" y="3133725"/>
                </a:lnTo>
                <a:cubicBezTo>
                  <a:pt x="8096250" y="3138986"/>
                  <a:pt x="8091986" y="3143250"/>
                  <a:pt x="8086725" y="3143250"/>
                </a:cubicBezTo>
                <a:lnTo>
                  <a:pt x="9525" y="3143250"/>
                </a:lnTo>
                <a:cubicBezTo>
                  <a:pt x="4264" y="3143250"/>
                  <a:pt x="0" y="3138986"/>
                  <a:pt x="0" y="313372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EFEB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6CDBA7A-C824-B173-FC14-A14531E1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693" y="3676649"/>
            <a:ext cx="1619250" cy="285750"/>
          </a:xfrm>
          <a:custGeom>
            <a:avLst/>
            <a:gdLst>
              <a:gd name="connsiteX0" fmla="*/ 0 w 1619250"/>
              <a:gd name="connsiteY0" fmla="*/ 0 h 285750"/>
              <a:gd name="connsiteX1" fmla="*/ 1619250 w 1619250"/>
              <a:gd name="connsiteY1" fmla="*/ 0 h 285750"/>
              <a:gd name="connsiteX2" fmla="*/ 1619250 w 1619250"/>
              <a:gd name="connsiteY2" fmla="*/ 285750 h 285750"/>
              <a:gd name="connsiteX3" fmla="*/ 0 w 1619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0" h="285750">
                <a:moveTo>
                  <a:pt x="0" y="0"/>
                </a:moveTo>
                <a:lnTo>
                  <a:pt x="1619250" y="0"/>
                </a:lnTo>
                <a:lnTo>
                  <a:pt x="1619250" y="285750"/>
                </a:lnTo>
                <a:lnTo>
                  <a:pt x="0" y="285750"/>
                </a:lnTo>
                <a:close/>
              </a:path>
            </a:pathLst>
          </a:cu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16A35495-26F2-6DB5-61F2-D8CAD35A9108}"/>
              </a:ext>
            </a:extLst>
          </p:cNvPr>
          <p:cNvSpPr/>
          <p:nvPr/>
        </p:nvSpPr>
        <p:spPr>
          <a:xfrm>
            <a:off x="5142706" y="4062412"/>
            <a:ext cx="3810000" cy="2286000"/>
          </a:xfrm>
          <a:custGeom>
            <a:avLst/>
            <a:gdLst>
              <a:gd name="connsiteX0" fmla="*/ 3800475 w 3810000"/>
              <a:gd name="connsiteY0" fmla="*/ 0 h 2286000"/>
              <a:gd name="connsiteX1" fmla="*/ 3810000 w 3810000"/>
              <a:gd name="connsiteY1" fmla="*/ 9525 h 2286000"/>
              <a:gd name="connsiteX2" fmla="*/ 3810000 w 3810000"/>
              <a:gd name="connsiteY2" fmla="*/ 2276475 h 2286000"/>
              <a:gd name="connsiteX3" fmla="*/ 3800475 w 3810000"/>
              <a:gd name="connsiteY3" fmla="*/ 2286000 h 2286000"/>
              <a:gd name="connsiteX4" fmla="*/ 9525 w 3810000"/>
              <a:gd name="connsiteY4" fmla="*/ 2286000 h 2286000"/>
              <a:gd name="connsiteX5" fmla="*/ 0 w 3810000"/>
              <a:gd name="connsiteY5" fmla="*/ 2276475 h 2286000"/>
              <a:gd name="connsiteX6" fmla="*/ 0 w 3810000"/>
              <a:gd name="connsiteY6" fmla="*/ 9525 h 2286000"/>
              <a:gd name="connsiteX7" fmla="*/ 9525 w 3810000"/>
              <a:gd name="connsiteY7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0" h="2286000">
                <a:moveTo>
                  <a:pt x="3800475" y="0"/>
                </a:moveTo>
                <a:cubicBezTo>
                  <a:pt x="3805736" y="0"/>
                  <a:pt x="3810000" y="4264"/>
                  <a:pt x="3810000" y="9525"/>
                </a:cubicBezTo>
                <a:lnTo>
                  <a:pt x="3810000" y="2276475"/>
                </a:lnTo>
                <a:cubicBezTo>
                  <a:pt x="3810000" y="2281736"/>
                  <a:pt x="3805736" y="2286000"/>
                  <a:pt x="3800475" y="2286000"/>
                </a:cubicBezTo>
                <a:lnTo>
                  <a:pt x="9525" y="2286000"/>
                </a:lnTo>
                <a:cubicBezTo>
                  <a:pt x="4264" y="2286000"/>
                  <a:pt x="0" y="2281736"/>
                  <a:pt x="0" y="22764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DAE8FC"/>
          </a:solidFill>
          <a:ln w="9525" cap="flat">
            <a:solidFill>
              <a:srgbClr val="6C8EBF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7D006A2-DBCC-F875-B400-CA45BBC8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93" y="4167187"/>
            <a:ext cx="3638550" cy="209550"/>
          </a:xfrm>
          <a:custGeom>
            <a:avLst/>
            <a:gdLst>
              <a:gd name="connsiteX0" fmla="*/ -1 w 3638550"/>
              <a:gd name="connsiteY0" fmla="*/ -1 h 209550"/>
              <a:gd name="connsiteX1" fmla="*/ 3638550 w 3638550"/>
              <a:gd name="connsiteY1" fmla="*/ -1 h 209550"/>
              <a:gd name="connsiteX2" fmla="*/ 3638550 w 3638550"/>
              <a:gd name="connsiteY2" fmla="*/ 209550 h 209550"/>
              <a:gd name="connsiteX3" fmla="*/ -1 w 363855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550" h="209550">
                <a:moveTo>
                  <a:pt x="-1" y="-1"/>
                </a:moveTo>
                <a:lnTo>
                  <a:pt x="3638550" y="-1"/>
                </a:lnTo>
                <a:lnTo>
                  <a:pt x="3638550" y="209550"/>
                </a:lnTo>
                <a:lnTo>
                  <a:pt x="-1" y="209550"/>
                </a:lnTo>
                <a:close/>
              </a:path>
            </a:pathLst>
          </a:custGeom>
        </p:spPr>
      </p:pic>
      <p:grpSp>
        <p:nvGrpSpPr>
          <p:cNvPr id="23" name="グラフィックス 3">
            <a:extLst>
              <a:ext uri="{FF2B5EF4-FFF2-40B4-BE49-F238E27FC236}">
                <a16:creationId xmlns:a16="http://schemas.microsoft.com/office/drawing/2014/main" id="{326220DC-0D3D-586B-6788-DCEDE9BDFC17}"/>
              </a:ext>
            </a:extLst>
          </p:cNvPr>
          <p:cNvGrpSpPr/>
          <p:nvPr/>
        </p:nvGrpSpPr>
        <p:grpSpPr>
          <a:xfrm>
            <a:off x="9619456" y="4143374"/>
            <a:ext cx="3238500" cy="2105025"/>
            <a:chOff x="9619456" y="4143374"/>
            <a:chExt cx="3238500" cy="2105025"/>
          </a:xfrm>
          <a:noFill/>
        </p:grpSpPr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F98AE542-669A-9E3A-F806-A3E918D3C8C8}"/>
                </a:ext>
              </a:extLst>
            </p:cNvPr>
            <p:cNvSpPr/>
            <p:nvPr/>
          </p:nvSpPr>
          <p:spPr>
            <a:xfrm>
              <a:off x="9619456" y="4143374"/>
              <a:ext cx="3238500" cy="2105025"/>
            </a:xfrm>
            <a:custGeom>
              <a:avLst/>
              <a:gdLst>
                <a:gd name="connsiteX0" fmla="*/ 0 w 3238500"/>
                <a:gd name="connsiteY0" fmla="*/ 0 h 2105025"/>
                <a:gd name="connsiteX1" fmla="*/ 3238500 w 3238500"/>
                <a:gd name="connsiteY1" fmla="*/ 0 h 2105025"/>
                <a:gd name="connsiteX2" fmla="*/ 3238500 w 3238500"/>
                <a:gd name="connsiteY2" fmla="*/ 2105025 h 2105025"/>
                <a:gd name="connsiteX3" fmla="*/ 0 w 3238500"/>
                <a:gd name="connsiteY3" fmla="*/ 2105025 h 210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0" h="2105025">
                  <a:moveTo>
                    <a:pt x="0" y="0"/>
                  </a:moveTo>
                  <a:lnTo>
                    <a:pt x="3238500" y="0"/>
                  </a:lnTo>
                  <a:lnTo>
                    <a:pt x="3238500" y="2105025"/>
                  </a:lnTo>
                  <a:lnTo>
                    <a:pt x="0" y="2105025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custDash>
                <a:ds d="225000" sp="225000"/>
              </a:custDash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1E077E11-3EE5-ACF9-DCC5-E122001B5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3743" y="4214812"/>
              <a:ext cx="3219450" cy="895350"/>
            </a:xfrm>
            <a:custGeom>
              <a:avLst/>
              <a:gdLst>
                <a:gd name="connsiteX0" fmla="*/ -1 w 3219450"/>
                <a:gd name="connsiteY0" fmla="*/ -1 h 895350"/>
                <a:gd name="connsiteX1" fmla="*/ 3219450 w 3219450"/>
                <a:gd name="connsiteY1" fmla="*/ -1 h 895350"/>
                <a:gd name="connsiteX2" fmla="*/ 3219450 w 3219450"/>
                <a:gd name="connsiteY2" fmla="*/ 895350 h 895350"/>
                <a:gd name="connsiteX3" fmla="*/ -1 w 321945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450" h="895350">
                  <a:moveTo>
                    <a:pt x="-1" y="-1"/>
                  </a:moveTo>
                  <a:lnTo>
                    <a:pt x="3219450" y="-1"/>
                  </a:lnTo>
                  <a:lnTo>
                    <a:pt x="3219450" y="895350"/>
                  </a:lnTo>
                  <a:lnTo>
                    <a:pt x="-1" y="895350"/>
                  </a:lnTo>
                  <a:close/>
                </a:path>
              </a:pathLst>
            </a:custGeom>
          </p:spPr>
        </p:pic>
      </p:grpSp>
      <p:grpSp>
        <p:nvGrpSpPr>
          <p:cNvPr id="26" name="グラフィックス 3">
            <a:extLst>
              <a:ext uri="{FF2B5EF4-FFF2-40B4-BE49-F238E27FC236}">
                <a16:creationId xmlns:a16="http://schemas.microsoft.com/office/drawing/2014/main" id="{E526595E-79BC-BCAA-8D31-CFC7A2397120}"/>
              </a:ext>
            </a:extLst>
          </p:cNvPr>
          <p:cNvGrpSpPr/>
          <p:nvPr/>
        </p:nvGrpSpPr>
        <p:grpSpPr>
          <a:xfrm>
            <a:off x="11238706" y="4143374"/>
            <a:ext cx="1619250" cy="2105025"/>
            <a:chOff x="11238706" y="4143374"/>
            <a:chExt cx="1619250" cy="2105025"/>
          </a:xfrm>
          <a:noFill/>
        </p:grpSpPr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6B379F78-2B60-C80B-FE9B-F7AD55E57EDC}"/>
                </a:ext>
              </a:extLst>
            </p:cNvPr>
            <p:cNvSpPr/>
            <p:nvPr/>
          </p:nvSpPr>
          <p:spPr>
            <a:xfrm>
              <a:off x="11238706" y="4143374"/>
              <a:ext cx="1619250" cy="2105025"/>
            </a:xfrm>
            <a:custGeom>
              <a:avLst/>
              <a:gdLst>
                <a:gd name="connsiteX0" fmla="*/ 0 w 1619250"/>
                <a:gd name="connsiteY0" fmla="*/ 0 h 2105025"/>
                <a:gd name="connsiteX1" fmla="*/ 1619250 w 1619250"/>
                <a:gd name="connsiteY1" fmla="*/ 0 h 2105025"/>
                <a:gd name="connsiteX2" fmla="*/ 1619250 w 1619250"/>
                <a:gd name="connsiteY2" fmla="*/ 2105025 h 2105025"/>
                <a:gd name="connsiteX3" fmla="*/ 0 w 1619250"/>
                <a:gd name="connsiteY3" fmla="*/ 2105025 h 210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0" h="2105025">
                  <a:moveTo>
                    <a:pt x="0" y="0"/>
                  </a:moveTo>
                  <a:lnTo>
                    <a:pt x="1619250" y="0"/>
                  </a:lnTo>
                  <a:lnTo>
                    <a:pt x="1619250" y="2105025"/>
                  </a:lnTo>
                  <a:lnTo>
                    <a:pt x="0" y="210502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2447560F-AFDB-D947-77CA-98CB3749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2993" y="4214812"/>
              <a:ext cx="1600200" cy="847725"/>
            </a:xfrm>
            <a:custGeom>
              <a:avLst/>
              <a:gdLst>
                <a:gd name="connsiteX0" fmla="*/ -1 w 1600200"/>
                <a:gd name="connsiteY0" fmla="*/ -1 h 847725"/>
                <a:gd name="connsiteX1" fmla="*/ 1600200 w 1600200"/>
                <a:gd name="connsiteY1" fmla="*/ -1 h 847725"/>
                <a:gd name="connsiteX2" fmla="*/ 1600200 w 1600200"/>
                <a:gd name="connsiteY2" fmla="*/ 847725 h 847725"/>
                <a:gd name="connsiteX3" fmla="*/ -1 w 1600200"/>
                <a:gd name="connsiteY3" fmla="*/ 847725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847725">
                  <a:moveTo>
                    <a:pt x="-1" y="-1"/>
                  </a:moveTo>
                  <a:lnTo>
                    <a:pt x="1600200" y="-1"/>
                  </a:lnTo>
                  <a:lnTo>
                    <a:pt x="1600200" y="847725"/>
                  </a:lnTo>
                  <a:lnTo>
                    <a:pt x="-1" y="847725"/>
                  </a:lnTo>
                  <a:close/>
                </a:path>
              </a:pathLst>
            </a:custGeom>
          </p:spPr>
        </p:pic>
      </p:grpSp>
      <p:grpSp>
        <p:nvGrpSpPr>
          <p:cNvPr id="29" name="グラフィックス 3">
            <a:extLst>
              <a:ext uri="{FF2B5EF4-FFF2-40B4-BE49-F238E27FC236}">
                <a16:creationId xmlns:a16="http://schemas.microsoft.com/office/drawing/2014/main" id="{2D9B5C14-4BE9-BD39-762F-525FBBE63018}"/>
              </a:ext>
            </a:extLst>
          </p:cNvPr>
          <p:cNvGrpSpPr/>
          <p:nvPr/>
        </p:nvGrpSpPr>
        <p:grpSpPr>
          <a:xfrm>
            <a:off x="9905206" y="5295899"/>
            <a:ext cx="1238250" cy="571500"/>
            <a:chOff x="9905206" y="5295899"/>
            <a:chExt cx="1238250" cy="571500"/>
          </a:xfrm>
          <a:solidFill>
            <a:srgbClr val="FFFFFF"/>
          </a:solidFill>
        </p:grpSpPr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38719584-77FD-79D2-89B5-C74120D20C11}"/>
                </a:ext>
              </a:extLst>
            </p:cNvPr>
            <p:cNvSpPr/>
            <p:nvPr/>
          </p:nvSpPr>
          <p:spPr>
            <a:xfrm>
              <a:off x="9905206" y="5295899"/>
              <a:ext cx="1238250" cy="571500"/>
            </a:xfrm>
            <a:custGeom>
              <a:avLst/>
              <a:gdLst>
                <a:gd name="connsiteX0" fmla="*/ 1228725 w 1238250"/>
                <a:gd name="connsiteY0" fmla="*/ 0 h 571500"/>
                <a:gd name="connsiteX1" fmla="*/ 1238250 w 1238250"/>
                <a:gd name="connsiteY1" fmla="*/ 9525 h 571500"/>
                <a:gd name="connsiteX2" fmla="*/ 1238250 w 1238250"/>
                <a:gd name="connsiteY2" fmla="*/ 561975 h 571500"/>
                <a:gd name="connsiteX3" fmla="*/ 1228725 w 1238250"/>
                <a:gd name="connsiteY3" fmla="*/ 571500 h 571500"/>
                <a:gd name="connsiteX4" fmla="*/ 9525 w 1238250"/>
                <a:gd name="connsiteY4" fmla="*/ 571500 h 571500"/>
                <a:gd name="connsiteX5" fmla="*/ 0 w 1238250"/>
                <a:gd name="connsiteY5" fmla="*/ 561975 h 571500"/>
                <a:gd name="connsiteX6" fmla="*/ 0 w 1238250"/>
                <a:gd name="connsiteY6" fmla="*/ 9525 h 571500"/>
                <a:gd name="connsiteX7" fmla="*/ 9525 w 123825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0" h="571500">
                  <a:moveTo>
                    <a:pt x="1228725" y="0"/>
                  </a:moveTo>
                  <a:cubicBezTo>
                    <a:pt x="1233986" y="0"/>
                    <a:pt x="1238250" y="4264"/>
                    <a:pt x="1238250" y="9525"/>
                  </a:cubicBezTo>
                  <a:lnTo>
                    <a:pt x="1238250" y="561975"/>
                  </a:lnTo>
                  <a:cubicBezTo>
                    <a:pt x="1238250" y="567236"/>
                    <a:pt x="1233986" y="571500"/>
                    <a:pt x="122872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31" name="グラフィックス 3">
              <a:extLst>
                <a:ext uri="{FF2B5EF4-FFF2-40B4-BE49-F238E27FC236}">
                  <a16:creationId xmlns:a16="http://schemas.microsoft.com/office/drawing/2014/main" id="{CE484EE5-26A4-87BB-7875-DD28CF1A6ACB}"/>
                </a:ext>
              </a:extLst>
            </p:cNvPr>
            <p:cNvGrpSpPr/>
            <p:nvPr/>
          </p:nvGrpSpPr>
          <p:grpSpPr>
            <a:xfrm>
              <a:off x="10043318" y="5434012"/>
              <a:ext cx="962025" cy="319087"/>
              <a:chOff x="10043318" y="5434012"/>
              <a:chExt cx="962025" cy="319087"/>
            </a:xfrm>
          </p:grpSpPr>
          <p:grpSp>
            <p:nvGrpSpPr>
              <p:cNvPr id="32" name="グラフィックス 3">
                <a:extLst>
                  <a:ext uri="{FF2B5EF4-FFF2-40B4-BE49-F238E27FC236}">
                    <a16:creationId xmlns:a16="http://schemas.microsoft.com/office/drawing/2014/main" id="{C892887E-0616-0BBF-6063-C0258A21F58A}"/>
                  </a:ext>
                </a:extLst>
              </p:cNvPr>
              <p:cNvGrpSpPr/>
              <p:nvPr/>
            </p:nvGrpSpPr>
            <p:grpSpPr>
              <a:xfrm>
                <a:off x="10043318" y="5434012"/>
                <a:ext cx="285750" cy="285750"/>
                <a:chOff x="10043318" y="5434012"/>
                <a:chExt cx="285750" cy="285750"/>
              </a:xfrm>
            </p:grpSpPr>
            <p:sp>
              <p:nvSpPr>
                <p:cNvPr id="33" name="フリーフォーム: 図形 32">
                  <a:extLst>
                    <a:ext uri="{FF2B5EF4-FFF2-40B4-BE49-F238E27FC236}">
                      <a16:creationId xmlns:a16="http://schemas.microsoft.com/office/drawing/2014/main" id="{42F9F741-CDDC-076F-6A8D-F62DA1A5E388}"/>
                    </a:ext>
                  </a:extLst>
                </p:cNvPr>
                <p:cNvSpPr/>
                <p:nvPr/>
              </p:nvSpPr>
              <p:spPr>
                <a:xfrm>
                  <a:off x="10143331" y="5534024"/>
                  <a:ext cx="85725" cy="85725"/>
                </a:xfrm>
                <a:custGeom>
                  <a:avLst/>
                  <a:gdLst>
                    <a:gd name="connsiteX0" fmla="*/ 540 w 85725"/>
                    <a:gd name="connsiteY0" fmla="*/ 209 h 85725"/>
                    <a:gd name="connsiteX1" fmla="*/ 86265 w 85725"/>
                    <a:gd name="connsiteY1" fmla="*/ 209 h 85725"/>
                    <a:gd name="connsiteX2" fmla="*/ 86265 w 85725"/>
                    <a:gd name="connsiteY2" fmla="*/ 85934 h 85725"/>
                    <a:gd name="connsiteX3" fmla="*/ 540 w 85725"/>
                    <a:gd name="connsiteY3" fmla="*/ 85934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540" y="209"/>
                      </a:moveTo>
                      <a:lnTo>
                        <a:pt x="86265" y="209"/>
                      </a:lnTo>
                      <a:lnTo>
                        <a:pt x="86265" y="85934"/>
                      </a:lnTo>
                      <a:lnTo>
                        <a:pt x="540" y="85934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4" name="フリーフォーム: 図形 33">
                  <a:extLst>
                    <a:ext uri="{FF2B5EF4-FFF2-40B4-BE49-F238E27FC236}">
                      <a16:creationId xmlns:a16="http://schemas.microsoft.com/office/drawing/2014/main" id="{E781BAE8-C71C-B51A-52B5-64A31B466C05}"/>
                    </a:ext>
                  </a:extLst>
                </p:cNvPr>
                <p:cNvSpPr/>
                <p:nvPr/>
              </p:nvSpPr>
              <p:spPr>
                <a:xfrm>
                  <a:off x="10114756" y="5434012"/>
                  <a:ext cx="142875" cy="57150"/>
                </a:xfrm>
                <a:custGeom>
                  <a:avLst/>
                  <a:gdLst>
                    <a:gd name="connsiteX0" fmla="*/ 57690 w 142875"/>
                    <a:gd name="connsiteY0" fmla="*/ 205 h 57150"/>
                    <a:gd name="connsiteX1" fmla="*/ 86265 w 142875"/>
                    <a:gd name="connsiteY1" fmla="*/ 205 h 57150"/>
                    <a:gd name="connsiteX2" fmla="*/ 86265 w 142875"/>
                    <a:gd name="connsiteY2" fmla="*/ 57355 h 57150"/>
                    <a:gd name="connsiteX3" fmla="*/ 57690 w 142875"/>
                    <a:gd name="connsiteY3" fmla="*/ 57355 h 57150"/>
                    <a:gd name="connsiteX4" fmla="*/ 540 w 142875"/>
                    <a:gd name="connsiteY4" fmla="*/ 205 h 57150"/>
                    <a:gd name="connsiteX5" fmla="*/ 29115 w 142875"/>
                    <a:gd name="connsiteY5" fmla="*/ 205 h 57150"/>
                    <a:gd name="connsiteX6" fmla="*/ 29115 w 142875"/>
                    <a:gd name="connsiteY6" fmla="*/ 57355 h 57150"/>
                    <a:gd name="connsiteX7" fmla="*/ 540 w 142875"/>
                    <a:gd name="connsiteY7" fmla="*/ 57355 h 57150"/>
                    <a:gd name="connsiteX8" fmla="*/ 114840 w 142875"/>
                    <a:gd name="connsiteY8" fmla="*/ 205 h 57150"/>
                    <a:gd name="connsiteX9" fmla="*/ 143415 w 142875"/>
                    <a:gd name="connsiteY9" fmla="*/ 205 h 57150"/>
                    <a:gd name="connsiteX10" fmla="*/ 143415 w 142875"/>
                    <a:gd name="connsiteY10" fmla="*/ 57355 h 57150"/>
                    <a:gd name="connsiteX11" fmla="*/ 114840 w 142875"/>
                    <a:gd name="connsiteY11" fmla="*/ 5735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2875" h="57150">
                      <a:moveTo>
                        <a:pt x="57690" y="205"/>
                      </a:moveTo>
                      <a:lnTo>
                        <a:pt x="86265" y="205"/>
                      </a:lnTo>
                      <a:lnTo>
                        <a:pt x="86265" y="57355"/>
                      </a:lnTo>
                      <a:lnTo>
                        <a:pt x="57690" y="57355"/>
                      </a:lnTo>
                      <a:close/>
                      <a:moveTo>
                        <a:pt x="540" y="205"/>
                      </a:moveTo>
                      <a:lnTo>
                        <a:pt x="29115" y="205"/>
                      </a:lnTo>
                      <a:lnTo>
                        <a:pt x="29115" y="57355"/>
                      </a:lnTo>
                      <a:lnTo>
                        <a:pt x="540" y="57355"/>
                      </a:lnTo>
                      <a:close/>
                      <a:moveTo>
                        <a:pt x="114840" y="205"/>
                      </a:moveTo>
                      <a:lnTo>
                        <a:pt x="143415" y="205"/>
                      </a:lnTo>
                      <a:lnTo>
                        <a:pt x="143415" y="57355"/>
                      </a:lnTo>
                      <a:lnTo>
                        <a:pt x="114840" y="57355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5" name="フリーフォーム: 図形 34">
                  <a:extLst>
                    <a:ext uri="{FF2B5EF4-FFF2-40B4-BE49-F238E27FC236}">
                      <a16:creationId xmlns:a16="http://schemas.microsoft.com/office/drawing/2014/main" id="{6573E987-BC08-FC79-AFE1-460FF651C459}"/>
                    </a:ext>
                  </a:extLst>
                </p:cNvPr>
                <p:cNvSpPr/>
                <p:nvPr/>
              </p:nvSpPr>
              <p:spPr>
                <a:xfrm>
                  <a:off x="10114756" y="5505449"/>
                  <a:ext cx="214312" cy="214312"/>
                </a:xfrm>
                <a:custGeom>
                  <a:avLst/>
                  <a:gdLst>
                    <a:gd name="connsiteX0" fmla="*/ 57691 w 214312"/>
                    <a:gd name="connsiteY0" fmla="*/ 157373 h 214312"/>
                    <a:gd name="connsiteX1" fmla="*/ 86266 w 214312"/>
                    <a:gd name="connsiteY1" fmla="*/ 157373 h 214312"/>
                    <a:gd name="connsiteX2" fmla="*/ 86266 w 214312"/>
                    <a:gd name="connsiteY2" fmla="*/ 214523 h 214312"/>
                    <a:gd name="connsiteX3" fmla="*/ 57691 w 214312"/>
                    <a:gd name="connsiteY3" fmla="*/ 214523 h 214312"/>
                    <a:gd name="connsiteX4" fmla="*/ 541 w 214312"/>
                    <a:gd name="connsiteY4" fmla="*/ 157373 h 214312"/>
                    <a:gd name="connsiteX5" fmla="*/ 29116 w 214312"/>
                    <a:gd name="connsiteY5" fmla="*/ 157373 h 214312"/>
                    <a:gd name="connsiteX6" fmla="*/ 29116 w 214312"/>
                    <a:gd name="connsiteY6" fmla="*/ 214523 h 214312"/>
                    <a:gd name="connsiteX7" fmla="*/ 541 w 214312"/>
                    <a:gd name="connsiteY7" fmla="*/ 214523 h 214312"/>
                    <a:gd name="connsiteX8" fmla="*/ 114841 w 214312"/>
                    <a:gd name="connsiteY8" fmla="*/ 157373 h 214312"/>
                    <a:gd name="connsiteX9" fmla="*/ 143416 w 214312"/>
                    <a:gd name="connsiteY9" fmla="*/ 157373 h 214312"/>
                    <a:gd name="connsiteX10" fmla="*/ 143416 w 214312"/>
                    <a:gd name="connsiteY10" fmla="*/ 214523 h 214312"/>
                    <a:gd name="connsiteX11" fmla="*/ 114841 w 214312"/>
                    <a:gd name="connsiteY11" fmla="*/ 214523 h 214312"/>
                    <a:gd name="connsiteX12" fmla="*/ 157703 w 214312"/>
                    <a:gd name="connsiteY12" fmla="*/ 85935 h 214312"/>
                    <a:gd name="connsiteX13" fmla="*/ 157703 w 214312"/>
                    <a:gd name="connsiteY13" fmla="*/ 57360 h 214312"/>
                    <a:gd name="connsiteX14" fmla="*/ 214853 w 214312"/>
                    <a:gd name="connsiteY14" fmla="*/ 57360 h 214312"/>
                    <a:gd name="connsiteX15" fmla="*/ 214853 w 214312"/>
                    <a:gd name="connsiteY15" fmla="*/ 85935 h 214312"/>
                    <a:gd name="connsiteX16" fmla="*/ 157703 w 214312"/>
                    <a:gd name="connsiteY16" fmla="*/ 143085 h 214312"/>
                    <a:gd name="connsiteX17" fmla="*/ 157703 w 214312"/>
                    <a:gd name="connsiteY17" fmla="*/ 114510 h 214312"/>
                    <a:gd name="connsiteX18" fmla="*/ 214853 w 214312"/>
                    <a:gd name="connsiteY18" fmla="*/ 114510 h 214312"/>
                    <a:gd name="connsiteX19" fmla="*/ 214853 w 214312"/>
                    <a:gd name="connsiteY19" fmla="*/ 143085 h 214312"/>
                    <a:gd name="connsiteX20" fmla="*/ 157703 w 214312"/>
                    <a:gd name="connsiteY20" fmla="*/ 28785 h 214312"/>
                    <a:gd name="connsiteX21" fmla="*/ 157703 w 214312"/>
                    <a:gd name="connsiteY21" fmla="*/ 210 h 214312"/>
                    <a:gd name="connsiteX22" fmla="*/ 214853 w 214312"/>
                    <a:gd name="connsiteY22" fmla="*/ 210 h 214312"/>
                    <a:gd name="connsiteX23" fmla="*/ 214853 w 214312"/>
                    <a:gd name="connsiteY23" fmla="*/ 28785 h 2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312" h="214312">
                      <a:moveTo>
                        <a:pt x="57691" y="157373"/>
                      </a:moveTo>
                      <a:lnTo>
                        <a:pt x="86266" y="157373"/>
                      </a:lnTo>
                      <a:lnTo>
                        <a:pt x="86266" y="214523"/>
                      </a:lnTo>
                      <a:lnTo>
                        <a:pt x="57691" y="214523"/>
                      </a:lnTo>
                      <a:close/>
                      <a:moveTo>
                        <a:pt x="541" y="157373"/>
                      </a:moveTo>
                      <a:lnTo>
                        <a:pt x="29116" y="157373"/>
                      </a:lnTo>
                      <a:lnTo>
                        <a:pt x="29116" y="214523"/>
                      </a:lnTo>
                      <a:lnTo>
                        <a:pt x="541" y="214523"/>
                      </a:lnTo>
                      <a:close/>
                      <a:moveTo>
                        <a:pt x="114841" y="157373"/>
                      </a:moveTo>
                      <a:lnTo>
                        <a:pt x="143416" y="157373"/>
                      </a:lnTo>
                      <a:lnTo>
                        <a:pt x="143416" y="214523"/>
                      </a:lnTo>
                      <a:lnTo>
                        <a:pt x="114841" y="214523"/>
                      </a:lnTo>
                      <a:close/>
                      <a:moveTo>
                        <a:pt x="157703" y="85935"/>
                      </a:moveTo>
                      <a:lnTo>
                        <a:pt x="157703" y="57360"/>
                      </a:lnTo>
                      <a:lnTo>
                        <a:pt x="214853" y="57360"/>
                      </a:lnTo>
                      <a:lnTo>
                        <a:pt x="214853" y="85935"/>
                      </a:lnTo>
                      <a:close/>
                      <a:moveTo>
                        <a:pt x="157703" y="143085"/>
                      </a:moveTo>
                      <a:lnTo>
                        <a:pt x="157703" y="114510"/>
                      </a:lnTo>
                      <a:lnTo>
                        <a:pt x="214853" y="114510"/>
                      </a:lnTo>
                      <a:lnTo>
                        <a:pt x="214853" y="143085"/>
                      </a:lnTo>
                      <a:close/>
                      <a:moveTo>
                        <a:pt x="157703" y="28785"/>
                      </a:moveTo>
                      <a:lnTo>
                        <a:pt x="157703" y="210"/>
                      </a:lnTo>
                      <a:lnTo>
                        <a:pt x="214853" y="210"/>
                      </a:lnTo>
                      <a:lnTo>
                        <a:pt x="214853" y="28785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6" name="フリーフォーム: 図形 35">
                  <a:extLst>
                    <a:ext uri="{FF2B5EF4-FFF2-40B4-BE49-F238E27FC236}">
                      <a16:creationId xmlns:a16="http://schemas.microsoft.com/office/drawing/2014/main" id="{A4FBC2BF-19E5-7B0F-3AD6-15E9EC74AE91}"/>
                    </a:ext>
                  </a:extLst>
                </p:cNvPr>
                <p:cNvSpPr/>
                <p:nvPr/>
              </p:nvSpPr>
              <p:spPr>
                <a:xfrm>
                  <a:off x="10043318" y="5505449"/>
                  <a:ext cx="57150" cy="142875"/>
                </a:xfrm>
                <a:custGeom>
                  <a:avLst/>
                  <a:gdLst>
                    <a:gd name="connsiteX0" fmla="*/ 536 w 57150"/>
                    <a:gd name="connsiteY0" fmla="*/ 85934 h 142875"/>
                    <a:gd name="connsiteX1" fmla="*/ 536 w 57150"/>
                    <a:gd name="connsiteY1" fmla="*/ 57359 h 142875"/>
                    <a:gd name="connsiteX2" fmla="*/ 57686 w 57150"/>
                    <a:gd name="connsiteY2" fmla="*/ 57359 h 142875"/>
                    <a:gd name="connsiteX3" fmla="*/ 57686 w 57150"/>
                    <a:gd name="connsiteY3" fmla="*/ 85934 h 142875"/>
                    <a:gd name="connsiteX4" fmla="*/ 536 w 57150"/>
                    <a:gd name="connsiteY4" fmla="*/ 143084 h 142875"/>
                    <a:gd name="connsiteX5" fmla="*/ 536 w 57150"/>
                    <a:gd name="connsiteY5" fmla="*/ 114509 h 142875"/>
                    <a:gd name="connsiteX6" fmla="*/ 57686 w 57150"/>
                    <a:gd name="connsiteY6" fmla="*/ 114509 h 142875"/>
                    <a:gd name="connsiteX7" fmla="*/ 57686 w 57150"/>
                    <a:gd name="connsiteY7" fmla="*/ 143084 h 142875"/>
                    <a:gd name="connsiteX8" fmla="*/ 536 w 57150"/>
                    <a:gd name="connsiteY8" fmla="*/ 28784 h 142875"/>
                    <a:gd name="connsiteX9" fmla="*/ 536 w 57150"/>
                    <a:gd name="connsiteY9" fmla="*/ 209 h 142875"/>
                    <a:gd name="connsiteX10" fmla="*/ 57686 w 57150"/>
                    <a:gd name="connsiteY10" fmla="*/ 209 h 142875"/>
                    <a:gd name="connsiteX11" fmla="*/ 57686 w 57150"/>
                    <a:gd name="connsiteY11" fmla="*/ 28784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7150" h="142875">
                      <a:moveTo>
                        <a:pt x="536" y="85934"/>
                      </a:moveTo>
                      <a:lnTo>
                        <a:pt x="536" y="57359"/>
                      </a:lnTo>
                      <a:lnTo>
                        <a:pt x="57686" y="57359"/>
                      </a:lnTo>
                      <a:lnTo>
                        <a:pt x="57686" y="85934"/>
                      </a:lnTo>
                      <a:close/>
                      <a:moveTo>
                        <a:pt x="536" y="143084"/>
                      </a:moveTo>
                      <a:lnTo>
                        <a:pt x="536" y="114509"/>
                      </a:lnTo>
                      <a:lnTo>
                        <a:pt x="57686" y="114509"/>
                      </a:lnTo>
                      <a:lnTo>
                        <a:pt x="57686" y="143084"/>
                      </a:lnTo>
                      <a:close/>
                      <a:moveTo>
                        <a:pt x="536" y="28784"/>
                      </a:moveTo>
                      <a:lnTo>
                        <a:pt x="536" y="209"/>
                      </a:lnTo>
                      <a:lnTo>
                        <a:pt x="57686" y="209"/>
                      </a:lnTo>
                      <a:lnTo>
                        <a:pt x="57686" y="28784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7" name="フリーフォーム: 図形 36">
                  <a:extLst>
                    <a:ext uri="{FF2B5EF4-FFF2-40B4-BE49-F238E27FC236}">
                      <a16:creationId xmlns:a16="http://schemas.microsoft.com/office/drawing/2014/main" id="{33D5E591-68C0-4681-D287-DA5AB2E902FB}"/>
                    </a:ext>
                  </a:extLst>
                </p:cNvPr>
                <p:cNvSpPr/>
                <p:nvPr/>
              </p:nvSpPr>
              <p:spPr>
                <a:xfrm>
                  <a:off x="10086181" y="5476874"/>
                  <a:ext cx="200025" cy="200025"/>
                </a:xfrm>
                <a:custGeom>
                  <a:avLst/>
                  <a:gdLst>
                    <a:gd name="connsiteX0" fmla="*/ 540 w 200025"/>
                    <a:gd name="connsiteY0" fmla="*/ 209 h 200025"/>
                    <a:gd name="connsiteX1" fmla="*/ 540 w 200025"/>
                    <a:gd name="connsiteY1" fmla="*/ 200234 h 200025"/>
                    <a:gd name="connsiteX2" fmla="*/ 200565 w 200025"/>
                    <a:gd name="connsiteY2" fmla="*/ 200234 h 200025"/>
                    <a:gd name="connsiteX3" fmla="*/ 200565 w 200025"/>
                    <a:gd name="connsiteY3" fmla="*/ 209 h 200025"/>
                    <a:gd name="connsiteX4" fmla="*/ 171990 w 200025"/>
                    <a:gd name="connsiteY4" fmla="*/ 171659 h 200025"/>
                    <a:gd name="connsiteX5" fmla="*/ 29115 w 200025"/>
                    <a:gd name="connsiteY5" fmla="*/ 171659 h 200025"/>
                    <a:gd name="connsiteX6" fmla="*/ 29115 w 200025"/>
                    <a:gd name="connsiteY6" fmla="*/ 28784 h 200025"/>
                    <a:gd name="connsiteX7" fmla="*/ 171990 w 200025"/>
                    <a:gd name="connsiteY7" fmla="*/ 28784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025" h="200025">
                      <a:moveTo>
                        <a:pt x="540" y="209"/>
                      </a:moveTo>
                      <a:lnTo>
                        <a:pt x="540" y="200234"/>
                      </a:lnTo>
                      <a:lnTo>
                        <a:pt x="200565" y="200234"/>
                      </a:lnTo>
                      <a:lnTo>
                        <a:pt x="200565" y="209"/>
                      </a:lnTo>
                      <a:close/>
                      <a:moveTo>
                        <a:pt x="171990" y="171659"/>
                      </a:moveTo>
                      <a:lnTo>
                        <a:pt x="29115" y="171659"/>
                      </a:lnTo>
                      <a:lnTo>
                        <a:pt x="29115" y="28784"/>
                      </a:lnTo>
                      <a:lnTo>
                        <a:pt x="171990" y="28784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8" name="フリーフォーム: 図形 37">
                  <a:extLst>
                    <a:ext uri="{FF2B5EF4-FFF2-40B4-BE49-F238E27FC236}">
                      <a16:creationId xmlns:a16="http://schemas.microsoft.com/office/drawing/2014/main" id="{4DA006A8-A2E6-78B1-D44D-1829863ECF38}"/>
                    </a:ext>
                  </a:extLst>
                </p:cNvPr>
                <p:cNvSpPr/>
                <p:nvPr/>
              </p:nvSpPr>
              <p:spPr>
                <a:xfrm>
                  <a:off x="10143331" y="5576887"/>
                  <a:ext cx="85725" cy="42862"/>
                </a:xfrm>
                <a:custGeom>
                  <a:avLst/>
                  <a:gdLst>
                    <a:gd name="connsiteX0" fmla="*/ 43402 w 85725"/>
                    <a:gd name="connsiteY0" fmla="*/ 210 h 42862"/>
                    <a:gd name="connsiteX1" fmla="*/ 540 w 85725"/>
                    <a:gd name="connsiteY1" fmla="*/ 43072 h 42862"/>
                    <a:gd name="connsiteX2" fmla="*/ 86265 w 85725"/>
                    <a:gd name="connsiteY2" fmla="*/ 43072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42862">
                      <a:moveTo>
                        <a:pt x="43402" y="210"/>
                      </a:moveTo>
                      <a:lnTo>
                        <a:pt x="540" y="43072"/>
                      </a:lnTo>
                      <a:lnTo>
                        <a:pt x="86265" y="43072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39" name="フリーフォーム: 図形 38">
                  <a:extLst>
                    <a:ext uri="{FF2B5EF4-FFF2-40B4-BE49-F238E27FC236}">
                      <a16:creationId xmlns:a16="http://schemas.microsoft.com/office/drawing/2014/main" id="{045F1FBE-39F3-AFF7-7EC6-DE00305BB1BA}"/>
                    </a:ext>
                  </a:extLst>
                </p:cNvPr>
                <p:cNvSpPr/>
                <p:nvPr/>
              </p:nvSpPr>
              <p:spPr>
                <a:xfrm>
                  <a:off x="10186193" y="5534024"/>
                  <a:ext cx="42862" cy="85725"/>
                </a:xfrm>
                <a:custGeom>
                  <a:avLst/>
                  <a:gdLst>
                    <a:gd name="connsiteX0" fmla="*/ 43403 w 42862"/>
                    <a:gd name="connsiteY0" fmla="*/ 209 h 85725"/>
                    <a:gd name="connsiteX1" fmla="*/ 540 w 42862"/>
                    <a:gd name="connsiteY1" fmla="*/ 43072 h 85725"/>
                    <a:gd name="connsiteX2" fmla="*/ 43403 w 42862"/>
                    <a:gd name="connsiteY2" fmla="*/ 85934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862" h="85725">
                      <a:moveTo>
                        <a:pt x="43403" y="209"/>
                      </a:moveTo>
                      <a:lnTo>
                        <a:pt x="540" y="43072"/>
                      </a:lnTo>
                      <a:lnTo>
                        <a:pt x="43403" y="85934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84639EFD-2E8D-5735-4E11-27CB01BDA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8618" y="5448299"/>
                <a:ext cx="466725" cy="304800"/>
              </a:xfrm>
              <a:custGeom>
                <a:avLst/>
                <a:gdLst>
                  <a:gd name="connsiteX0" fmla="*/ -1 w 466725"/>
                  <a:gd name="connsiteY0" fmla="*/ -1 h 304800"/>
                  <a:gd name="connsiteX1" fmla="*/ 466725 w 466725"/>
                  <a:gd name="connsiteY1" fmla="*/ -1 h 304800"/>
                  <a:gd name="connsiteX2" fmla="*/ 466725 w 466725"/>
                  <a:gd name="connsiteY2" fmla="*/ 304800 h 304800"/>
                  <a:gd name="connsiteX3" fmla="*/ -1 w 466725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725" h="304800">
                    <a:moveTo>
                      <a:pt x="-1" y="-1"/>
                    </a:moveTo>
                    <a:lnTo>
                      <a:pt x="466725" y="-1"/>
                    </a:lnTo>
                    <a:lnTo>
                      <a:pt x="466725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1" name="グラフィックス 3">
            <a:extLst>
              <a:ext uri="{FF2B5EF4-FFF2-40B4-BE49-F238E27FC236}">
                <a16:creationId xmlns:a16="http://schemas.microsoft.com/office/drawing/2014/main" id="{5E9FBFAB-736F-B227-15E9-354D4AB9BA8E}"/>
              </a:ext>
            </a:extLst>
          </p:cNvPr>
          <p:cNvGrpSpPr/>
          <p:nvPr/>
        </p:nvGrpSpPr>
        <p:grpSpPr>
          <a:xfrm>
            <a:off x="11524456" y="5295899"/>
            <a:ext cx="952500" cy="571500"/>
            <a:chOff x="11524456" y="5295899"/>
            <a:chExt cx="952500" cy="571500"/>
          </a:xfrm>
          <a:solidFill>
            <a:srgbClr val="FFFFFF"/>
          </a:solidFill>
        </p:grpSpPr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7480D4DF-55EC-B21B-B49B-E685BFACFD55}"/>
                </a:ext>
              </a:extLst>
            </p:cNvPr>
            <p:cNvSpPr/>
            <p:nvPr/>
          </p:nvSpPr>
          <p:spPr>
            <a:xfrm>
              <a:off x="11524456" y="5295899"/>
              <a:ext cx="952500" cy="571500"/>
            </a:xfrm>
            <a:custGeom>
              <a:avLst/>
              <a:gdLst>
                <a:gd name="connsiteX0" fmla="*/ 942975 w 952500"/>
                <a:gd name="connsiteY0" fmla="*/ 0 h 571500"/>
                <a:gd name="connsiteX1" fmla="*/ 952500 w 952500"/>
                <a:gd name="connsiteY1" fmla="*/ 9525 h 571500"/>
                <a:gd name="connsiteX2" fmla="*/ 952500 w 952500"/>
                <a:gd name="connsiteY2" fmla="*/ 561975 h 571500"/>
                <a:gd name="connsiteX3" fmla="*/ 942975 w 952500"/>
                <a:gd name="connsiteY3" fmla="*/ 571500 h 571500"/>
                <a:gd name="connsiteX4" fmla="*/ 9525 w 952500"/>
                <a:gd name="connsiteY4" fmla="*/ 571500 h 571500"/>
                <a:gd name="connsiteX5" fmla="*/ 0 w 952500"/>
                <a:gd name="connsiteY5" fmla="*/ 561975 h 571500"/>
                <a:gd name="connsiteX6" fmla="*/ 0 w 952500"/>
                <a:gd name="connsiteY6" fmla="*/ 9525 h 571500"/>
                <a:gd name="connsiteX7" fmla="*/ 9525 w 952500"/>
                <a:gd name="connsiteY7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0" h="571500">
                  <a:moveTo>
                    <a:pt x="942975" y="0"/>
                  </a:moveTo>
                  <a:cubicBezTo>
                    <a:pt x="948236" y="0"/>
                    <a:pt x="952500" y="4264"/>
                    <a:pt x="952500" y="9525"/>
                  </a:cubicBezTo>
                  <a:lnTo>
                    <a:pt x="952500" y="561975"/>
                  </a:lnTo>
                  <a:cubicBezTo>
                    <a:pt x="952500" y="567236"/>
                    <a:pt x="948236" y="571500"/>
                    <a:pt x="942975" y="571500"/>
                  </a:cubicBezTo>
                  <a:lnTo>
                    <a:pt x="9525" y="571500"/>
                  </a:lnTo>
                  <a:cubicBezTo>
                    <a:pt x="4264" y="571500"/>
                    <a:pt x="0" y="567236"/>
                    <a:pt x="0" y="561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DDDDD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3" name="グラフィックス 3">
              <a:extLst>
                <a:ext uri="{FF2B5EF4-FFF2-40B4-BE49-F238E27FC236}">
                  <a16:creationId xmlns:a16="http://schemas.microsoft.com/office/drawing/2014/main" id="{5009E18B-E7B9-8FCC-00BA-02BF17A7157A}"/>
                </a:ext>
              </a:extLst>
            </p:cNvPr>
            <p:cNvGrpSpPr/>
            <p:nvPr/>
          </p:nvGrpSpPr>
          <p:grpSpPr>
            <a:xfrm>
              <a:off x="11700716" y="5434012"/>
              <a:ext cx="714327" cy="319087"/>
              <a:chOff x="11700716" y="5434012"/>
              <a:chExt cx="714327" cy="319087"/>
            </a:xfrm>
          </p:grpSpPr>
          <p:grpSp>
            <p:nvGrpSpPr>
              <p:cNvPr id="44" name="グラフィックス 3">
                <a:extLst>
                  <a:ext uri="{FF2B5EF4-FFF2-40B4-BE49-F238E27FC236}">
                    <a16:creationId xmlns:a16="http://schemas.microsoft.com/office/drawing/2014/main" id="{EC60A04C-6541-349A-33E7-4639FE013462}"/>
                  </a:ext>
                </a:extLst>
              </p:cNvPr>
              <p:cNvGrpSpPr/>
              <p:nvPr/>
            </p:nvGrpSpPr>
            <p:grpSpPr>
              <a:xfrm>
                <a:off x="11700716" y="5434012"/>
                <a:ext cx="209454" cy="285750"/>
                <a:chOff x="11700716" y="5434012"/>
                <a:chExt cx="209454" cy="285750"/>
              </a:xfrm>
            </p:grpSpPr>
            <p:sp>
              <p:nvSpPr>
                <p:cNvPr id="45" name="フリーフォーム: 図形 44">
                  <a:extLst>
                    <a:ext uri="{FF2B5EF4-FFF2-40B4-BE49-F238E27FC236}">
                      <a16:creationId xmlns:a16="http://schemas.microsoft.com/office/drawing/2014/main" id="{E94A6D0E-768F-DD42-9260-60560D953500}"/>
                    </a:ext>
                  </a:extLst>
                </p:cNvPr>
                <p:cNvSpPr/>
                <p:nvPr/>
              </p:nvSpPr>
              <p:spPr>
                <a:xfrm>
                  <a:off x="11700716" y="5554598"/>
                  <a:ext cx="104727" cy="165163"/>
                </a:xfrm>
                <a:custGeom>
                  <a:avLst/>
                  <a:gdLst>
                    <a:gd name="connsiteX0" fmla="*/ 105438 w 104727"/>
                    <a:gd name="connsiteY0" fmla="*/ 98938 h 165163"/>
                    <a:gd name="connsiteX1" fmla="*/ 105438 w 104727"/>
                    <a:gd name="connsiteY1" fmla="*/ 55932 h 165163"/>
                    <a:gd name="connsiteX2" fmla="*/ 710 w 104727"/>
                    <a:gd name="connsiteY2" fmla="*/ 211 h 165163"/>
                    <a:gd name="connsiteX3" fmla="*/ 710 w 104727"/>
                    <a:gd name="connsiteY3" fmla="*/ 43216 h 165163"/>
                    <a:gd name="connsiteX4" fmla="*/ 105438 w 104727"/>
                    <a:gd name="connsiteY4" fmla="*/ 165375 h 165163"/>
                    <a:gd name="connsiteX5" fmla="*/ 105438 w 104727"/>
                    <a:gd name="connsiteY5" fmla="*/ 122369 h 165163"/>
                    <a:gd name="connsiteX6" fmla="*/ 710 w 104727"/>
                    <a:gd name="connsiteY6" fmla="*/ 66648 h 165163"/>
                    <a:gd name="connsiteX7" fmla="*/ 710 w 104727"/>
                    <a:gd name="connsiteY7" fmla="*/ 109653 h 16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27" h="165163">
                      <a:moveTo>
                        <a:pt x="105438" y="98938"/>
                      </a:moveTo>
                      <a:lnTo>
                        <a:pt x="105438" y="55932"/>
                      </a:lnTo>
                      <a:lnTo>
                        <a:pt x="710" y="211"/>
                      </a:lnTo>
                      <a:lnTo>
                        <a:pt x="710" y="43216"/>
                      </a:lnTo>
                      <a:close/>
                      <a:moveTo>
                        <a:pt x="105438" y="165375"/>
                      </a:moveTo>
                      <a:lnTo>
                        <a:pt x="105438" y="122369"/>
                      </a:lnTo>
                      <a:lnTo>
                        <a:pt x="710" y="66648"/>
                      </a:lnTo>
                      <a:lnTo>
                        <a:pt x="710" y="109653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6" name="フリーフォーム: 図形 45">
                  <a:extLst>
                    <a:ext uri="{FF2B5EF4-FFF2-40B4-BE49-F238E27FC236}">
                      <a16:creationId xmlns:a16="http://schemas.microsoft.com/office/drawing/2014/main" id="{9CE67848-90C1-91EA-4122-E88C277CC7ED}"/>
                    </a:ext>
                  </a:extLst>
                </p:cNvPr>
                <p:cNvSpPr/>
                <p:nvPr/>
              </p:nvSpPr>
              <p:spPr>
                <a:xfrm>
                  <a:off x="11805443" y="5554598"/>
                  <a:ext cx="104727" cy="165163"/>
                </a:xfrm>
                <a:custGeom>
                  <a:avLst/>
                  <a:gdLst>
                    <a:gd name="connsiteX0" fmla="*/ 105441 w 104727"/>
                    <a:gd name="connsiteY0" fmla="*/ 211 h 165163"/>
                    <a:gd name="connsiteX1" fmla="*/ 714 w 104727"/>
                    <a:gd name="connsiteY1" fmla="*/ 55932 h 165163"/>
                    <a:gd name="connsiteX2" fmla="*/ 714 w 104727"/>
                    <a:gd name="connsiteY2" fmla="*/ 98938 h 165163"/>
                    <a:gd name="connsiteX3" fmla="*/ 105441 w 104727"/>
                    <a:gd name="connsiteY3" fmla="*/ 43216 h 165163"/>
                    <a:gd name="connsiteX4" fmla="*/ 105441 w 104727"/>
                    <a:gd name="connsiteY4" fmla="*/ 66648 h 165163"/>
                    <a:gd name="connsiteX5" fmla="*/ 714 w 104727"/>
                    <a:gd name="connsiteY5" fmla="*/ 122369 h 165163"/>
                    <a:gd name="connsiteX6" fmla="*/ 714 w 104727"/>
                    <a:gd name="connsiteY6" fmla="*/ 165375 h 165163"/>
                    <a:gd name="connsiteX7" fmla="*/ 105441 w 104727"/>
                    <a:gd name="connsiteY7" fmla="*/ 109653 h 16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27" h="165163">
                      <a:moveTo>
                        <a:pt x="105441" y="211"/>
                      </a:moveTo>
                      <a:lnTo>
                        <a:pt x="714" y="55932"/>
                      </a:lnTo>
                      <a:lnTo>
                        <a:pt x="714" y="98938"/>
                      </a:lnTo>
                      <a:lnTo>
                        <a:pt x="105441" y="43216"/>
                      </a:lnTo>
                      <a:close/>
                      <a:moveTo>
                        <a:pt x="105441" y="66648"/>
                      </a:moveTo>
                      <a:lnTo>
                        <a:pt x="714" y="122369"/>
                      </a:lnTo>
                      <a:lnTo>
                        <a:pt x="714" y="165375"/>
                      </a:lnTo>
                      <a:lnTo>
                        <a:pt x="105441" y="109653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7" name="フリーフォーム: 図形 46">
                  <a:extLst>
                    <a:ext uri="{FF2B5EF4-FFF2-40B4-BE49-F238E27FC236}">
                      <a16:creationId xmlns:a16="http://schemas.microsoft.com/office/drawing/2014/main" id="{4A50F083-CD44-D9F5-D8E2-62F90728247A}"/>
                    </a:ext>
                  </a:extLst>
                </p:cNvPr>
                <p:cNvSpPr/>
                <p:nvPr/>
              </p:nvSpPr>
              <p:spPr>
                <a:xfrm>
                  <a:off x="11805443" y="5434012"/>
                  <a:ext cx="104727" cy="98726"/>
                </a:xfrm>
                <a:custGeom>
                  <a:avLst/>
                  <a:gdLst>
                    <a:gd name="connsiteX0" fmla="*/ 714 w 104727"/>
                    <a:gd name="connsiteY0" fmla="*/ 206 h 98726"/>
                    <a:gd name="connsiteX1" fmla="*/ 714 w 104727"/>
                    <a:gd name="connsiteY1" fmla="*/ 43211 h 98726"/>
                    <a:gd name="connsiteX2" fmla="*/ 105441 w 104727"/>
                    <a:gd name="connsiteY2" fmla="*/ 98932 h 98726"/>
                    <a:gd name="connsiteX3" fmla="*/ 105441 w 104727"/>
                    <a:gd name="connsiteY3" fmla="*/ 55927 h 9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726">
                      <a:moveTo>
                        <a:pt x="714" y="206"/>
                      </a:moveTo>
                      <a:lnTo>
                        <a:pt x="714" y="43211"/>
                      </a:lnTo>
                      <a:lnTo>
                        <a:pt x="105441" y="98932"/>
                      </a:lnTo>
                      <a:lnTo>
                        <a:pt x="105441" y="55927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フリーフォーム: 図形 47">
                  <a:extLst>
                    <a:ext uri="{FF2B5EF4-FFF2-40B4-BE49-F238E27FC236}">
                      <a16:creationId xmlns:a16="http://schemas.microsoft.com/office/drawing/2014/main" id="{6DB2E434-AF2D-BAF8-1B8F-E55E7B87D5F2}"/>
                    </a:ext>
                  </a:extLst>
                </p:cNvPr>
                <p:cNvSpPr/>
                <p:nvPr/>
              </p:nvSpPr>
              <p:spPr>
                <a:xfrm>
                  <a:off x="11700716" y="5434012"/>
                  <a:ext cx="104727" cy="98726"/>
                </a:xfrm>
                <a:custGeom>
                  <a:avLst/>
                  <a:gdLst>
                    <a:gd name="connsiteX0" fmla="*/ 710 w 104727"/>
                    <a:gd name="connsiteY0" fmla="*/ 98932 h 98726"/>
                    <a:gd name="connsiteX1" fmla="*/ 105438 w 104727"/>
                    <a:gd name="connsiteY1" fmla="*/ 43211 h 98726"/>
                    <a:gd name="connsiteX2" fmla="*/ 105438 w 104727"/>
                    <a:gd name="connsiteY2" fmla="*/ 206 h 98726"/>
                    <a:gd name="connsiteX3" fmla="*/ 710 w 104727"/>
                    <a:gd name="connsiteY3" fmla="*/ 55927 h 9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726">
                      <a:moveTo>
                        <a:pt x="710" y="98932"/>
                      </a:moveTo>
                      <a:lnTo>
                        <a:pt x="105438" y="43211"/>
                      </a:lnTo>
                      <a:lnTo>
                        <a:pt x="105438" y="206"/>
                      </a:lnTo>
                      <a:lnTo>
                        <a:pt x="710" y="55927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フリーフォーム: 図形 48">
                  <a:extLst>
                    <a:ext uri="{FF2B5EF4-FFF2-40B4-BE49-F238E27FC236}">
                      <a16:creationId xmlns:a16="http://schemas.microsoft.com/office/drawing/2014/main" id="{23AD9605-8CB0-08BB-44F9-3E2E2AC539F0}"/>
                    </a:ext>
                  </a:extLst>
                </p:cNvPr>
                <p:cNvSpPr/>
                <p:nvPr/>
              </p:nvSpPr>
              <p:spPr>
                <a:xfrm>
                  <a:off x="11700716" y="5489304"/>
                  <a:ext cx="104727" cy="98869"/>
                </a:xfrm>
                <a:custGeom>
                  <a:avLst/>
                  <a:gdLst>
                    <a:gd name="connsiteX0" fmla="*/ 105438 w 104727"/>
                    <a:gd name="connsiteY0" fmla="*/ 99077 h 98869"/>
                    <a:gd name="connsiteX1" fmla="*/ 105438 w 104727"/>
                    <a:gd name="connsiteY1" fmla="*/ 55929 h 98869"/>
                    <a:gd name="connsiteX2" fmla="*/ 710 w 104727"/>
                    <a:gd name="connsiteY2" fmla="*/ 208 h 98869"/>
                    <a:gd name="connsiteX3" fmla="*/ 710 w 104727"/>
                    <a:gd name="connsiteY3" fmla="*/ 43356 h 9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869">
                      <a:moveTo>
                        <a:pt x="105438" y="99077"/>
                      </a:moveTo>
                      <a:lnTo>
                        <a:pt x="105438" y="55929"/>
                      </a:lnTo>
                      <a:lnTo>
                        <a:pt x="710" y="208"/>
                      </a:lnTo>
                      <a:lnTo>
                        <a:pt x="710" y="43356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50" name="フリーフォーム: 図形 49">
                  <a:extLst>
                    <a:ext uri="{FF2B5EF4-FFF2-40B4-BE49-F238E27FC236}">
                      <a16:creationId xmlns:a16="http://schemas.microsoft.com/office/drawing/2014/main" id="{DD5CE27D-085A-1C36-B3A4-E49A2D6FEBE0}"/>
                    </a:ext>
                  </a:extLst>
                </p:cNvPr>
                <p:cNvSpPr/>
                <p:nvPr/>
              </p:nvSpPr>
              <p:spPr>
                <a:xfrm>
                  <a:off x="11805443" y="5489304"/>
                  <a:ext cx="104727" cy="98869"/>
                </a:xfrm>
                <a:custGeom>
                  <a:avLst/>
                  <a:gdLst>
                    <a:gd name="connsiteX0" fmla="*/ 105441 w 104727"/>
                    <a:gd name="connsiteY0" fmla="*/ 208 h 98869"/>
                    <a:gd name="connsiteX1" fmla="*/ 714 w 104727"/>
                    <a:gd name="connsiteY1" fmla="*/ 55929 h 98869"/>
                    <a:gd name="connsiteX2" fmla="*/ 714 w 104727"/>
                    <a:gd name="connsiteY2" fmla="*/ 99077 h 98869"/>
                    <a:gd name="connsiteX3" fmla="*/ 105441 w 104727"/>
                    <a:gd name="connsiteY3" fmla="*/ 43356 h 9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27" h="98869">
                      <a:moveTo>
                        <a:pt x="105441" y="208"/>
                      </a:moveTo>
                      <a:lnTo>
                        <a:pt x="714" y="55929"/>
                      </a:lnTo>
                      <a:lnTo>
                        <a:pt x="714" y="99077"/>
                      </a:lnTo>
                      <a:lnTo>
                        <a:pt x="105441" y="43356"/>
                      </a:lnTo>
                      <a:close/>
                    </a:path>
                  </a:pathLst>
                </a:custGeom>
                <a:solidFill>
                  <a:srgbClr val="669DF6"/>
                </a:solidFill>
                <a:ln w="142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9828BC9E-D5AD-1118-FAFA-091B306C3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119768" y="5448299"/>
                <a:ext cx="295275" cy="304800"/>
              </a:xfrm>
              <a:custGeom>
                <a:avLst/>
                <a:gdLst>
                  <a:gd name="connsiteX0" fmla="*/ -1 w 295275"/>
                  <a:gd name="connsiteY0" fmla="*/ -1 h 304800"/>
                  <a:gd name="connsiteX1" fmla="*/ 295275 w 295275"/>
                  <a:gd name="connsiteY1" fmla="*/ -1 h 304800"/>
                  <a:gd name="connsiteX2" fmla="*/ 295275 w 295275"/>
                  <a:gd name="connsiteY2" fmla="*/ 304800 h 304800"/>
                  <a:gd name="connsiteX3" fmla="*/ -1 w 295275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75" h="304800">
                    <a:moveTo>
                      <a:pt x="-1" y="-1"/>
                    </a:moveTo>
                    <a:lnTo>
                      <a:pt x="295275" y="-1"/>
                    </a:lnTo>
                    <a:lnTo>
                      <a:pt x="295275" y="304800"/>
                    </a:lnTo>
                    <a:lnTo>
                      <a:pt x="-1" y="30480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60BFC39F-0D2A-A17B-F0D0-0DCAC4E1081C}"/>
              </a:ext>
            </a:extLst>
          </p:cNvPr>
          <p:cNvSpPr/>
          <p:nvPr/>
        </p:nvSpPr>
        <p:spPr>
          <a:xfrm>
            <a:off x="7333456" y="5014912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5" y="0"/>
                  <a:pt x="1238250" y="4264"/>
                  <a:pt x="1238250" y="9525"/>
                </a:cubicBezTo>
                <a:lnTo>
                  <a:pt x="1238250" y="561975"/>
                </a:lnTo>
                <a:cubicBezTo>
                  <a:pt x="1238250" y="567236"/>
                  <a:pt x="1233985" y="571500"/>
                  <a:pt x="12287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4" name="グラフィックス 3">
            <a:extLst>
              <a:ext uri="{FF2B5EF4-FFF2-40B4-BE49-F238E27FC236}">
                <a16:creationId xmlns:a16="http://schemas.microsoft.com/office/drawing/2014/main" id="{BC54F5E4-B6D1-52E5-317C-875766BE6EB6}"/>
              </a:ext>
            </a:extLst>
          </p:cNvPr>
          <p:cNvGrpSpPr/>
          <p:nvPr/>
        </p:nvGrpSpPr>
        <p:grpSpPr>
          <a:xfrm>
            <a:off x="7500086" y="5162549"/>
            <a:ext cx="962082" cy="304800"/>
            <a:chOff x="7500086" y="5162549"/>
            <a:chExt cx="962082" cy="304800"/>
          </a:xfrm>
        </p:grpSpPr>
        <p:grpSp>
          <p:nvGrpSpPr>
            <p:cNvPr id="55" name="グラフィックス 3">
              <a:extLst>
                <a:ext uri="{FF2B5EF4-FFF2-40B4-BE49-F238E27FC236}">
                  <a16:creationId xmlns:a16="http://schemas.microsoft.com/office/drawing/2014/main" id="{CA682ECA-17AF-7855-452C-ECC49EA2576F}"/>
                </a:ext>
              </a:extLst>
            </p:cNvPr>
            <p:cNvGrpSpPr/>
            <p:nvPr/>
          </p:nvGrpSpPr>
          <p:grpSpPr>
            <a:xfrm>
              <a:off x="7500086" y="5181599"/>
              <a:ext cx="228714" cy="228599"/>
              <a:chOff x="7500086" y="5181599"/>
              <a:chExt cx="228714" cy="228599"/>
            </a:xfrm>
          </p:grpSpPr>
          <p:sp>
            <p:nvSpPr>
              <p:cNvPr id="56" name="フリーフォーム: 図形 55">
                <a:extLst>
                  <a:ext uri="{FF2B5EF4-FFF2-40B4-BE49-F238E27FC236}">
                    <a16:creationId xmlns:a16="http://schemas.microsoft.com/office/drawing/2014/main" id="{613C9B57-E84E-7B6C-6A2D-3D83ED34DB72}"/>
                  </a:ext>
                </a:extLst>
              </p:cNvPr>
              <p:cNvSpPr/>
              <p:nvPr/>
            </p:nvSpPr>
            <p:spPr>
              <a:xfrm>
                <a:off x="7500086" y="5227228"/>
                <a:ext cx="34307" cy="137228"/>
              </a:xfrm>
              <a:custGeom>
                <a:avLst/>
                <a:gdLst>
                  <a:gd name="connsiteX0" fmla="*/ 34575 w 34307"/>
                  <a:gd name="connsiteY0" fmla="*/ 180 h 137228"/>
                  <a:gd name="connsiteX1" fmla="*/ 268 w 34307"/>
                  <a:gd name="connsiteY1" fmla="*/ 27968 h 137228"/>
                  <a:gd name="connsiteX2" fmla="*/ 268 w 34307"/>
                  <a:gd name="connsiteY2" fmla="*/ 109505 h 137228"/>
                  <a:gd name="connsiteX3" fmla="*/ 34575 w 34307"/>
                  <a:gd name="connsiteY3" fmla="*/ 137408 h 13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7" h="137228">
                    <a:moveTo>
                      <a:pt x="34575" y="180"/>
                    </a:moveTo>
                    <a:lnTo>
                      <a:pt x="268" y="27968"/>
                    </a:lnTo>
                    <a:lnTo>
                      <a:pt x="268" y="109505"/>
                    </a:lnTo>
                    <a:lnTo>
                      <a:pt x="34575" y="137408"/>
                    </a:lnTo>
                    <a:close/>
                  </a:path>
                </a:pathLst>
              </a:custGeom>
              <a:solidFill>
                <a:srgbClr val="669DF6"/>
              </a:solidFill>
              <a:ln w="11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7" name="フリーフォーム: 図形 56">
                <a:extLst>
                  <a:ext uri="{FF2B5EF4-FFF2-40B4-BE49-F238E27FC236}">
                    <a16:creationId xmlns:a16="http://schemas.microsoft.com/office/drawing/2014/main" id="{7E6C3859-8243-CC0D-9E5B-44B81A56F996}"/>
                  </a:ext>
                </a:extLst>
              </p:cNvPr>
              <p:cNvSpPr/>
              <p:nvPr/>
            </p:nvSpPr>
            <p:spPr>
              <a:xfrm>
                <a:off x="7500086" y="5227228"/>
                <a:ext cx="34307" cy="137228"/>
              </a:xfrm>
              <a:custGeom>
                <a:avLst/>
                <a:gdLst>
                  <a:gd name="connsiteX0" fmla="*/ 34575 w 34307"/>
                  <a:gd name="connsiteY0" fmla="*/ 180 h 137228"/>
                  <a:gd name="connsiteX1" fmla="*/ 268 w 34307"/>
                  <a:gd name="connsiteY1" fmla="*/ 45922 h 137228"/>
                  <a:gd name="connsiteX2" fmla="*/ 34575 w 34307"/>
                  <a:gd name="connsiteY2" fmla="*/ 23051 h 137228"/>
                  <a:gd name="connsiteX3" fmla="*/ 268 w 34307"/>
                  <a:gd name="connsiteY3" fmla="*/ 91665 h 137228"/>
                  <a:gd name="connsiteX4" fmla="*/ 34575 w 34307"/>
                  <a:gd name="connsiteY4" fmla="*/ 137408 h 137228"/>
                  <a:gd name="connsiteX5" fmla="*/ 34575 w 34307"/>
                  <a:gd name="connsiteY5" fmla="*/ 114537 h 13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07" h="137228">
                    <a:moveTo>
                      <a:pt x="34575" y="180"/>
                    </a:moveTo>
                    <a:lnTo>
                      <a:pt x="268" y="45922"/>
                    </a:lnTo>
                    <a:lnTo>
                      <a:pt x="34575" y="23051"/>
                    </a:lnTo>
                    <a:close/>
                    <a:moveTo>
                      <a:pt x="268" y="91665"/>
                    </a:moveTo>
                    <a:lnTo>
                      <a:pt x="34575" y="137408"/>
                    </a:lnTo>
                    <a:lnTo>
                      <a:pt x="34575" y="114537"/>
                    </a:lnTo>
                    <a:close/>
                  </a:path>
                </a:pathLst>
              </a:custGeom>
              <a:solidFill>
                <a:srgbClr val="4285F4"/>
              </a:solidFill>
              <a:ln w="11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8" name="フリーフォーム: 図形 57">
                <a:extLst>
                  <a:ext uri="{FF2B5EF4-FFF2-40B4-BE49-F238E27FC236}">
                    <a16:creationId xmlns:a16="http://schemas.microsoft.com/office/drawing/2014/main" id="{6CB52290-A813-70A9-115D-2A7F44C301C5}"/>
                  </a:ext>
                </a:extLst>
              </p:cNvPr>
              <p:cNvSpPr/>
              <p:nvPr/>
            </p:nvSpPr>
            <p:spPr>
              <a:xfrm>
                <a:off x="7500086" y="5181599"/>
                <a:ext cx="68614" cy="228599"/>
              </a:xfrm>
              <a:custGeom>
                <a:avLst/>
                <a:gdLst>
                  <a:gd name="connsiteX0" fmla="*/ 268 w 68614"/>
                  <a:gd name="connsiteY0" fmla="*/ 183037 h 228599"/>
                  <a:gd name="connsiteX1" fmla="*/ 46011 w 68614"/>
                  <a:gd name="connsiteY1" fmla="*/ 228780 h 228599"/>
                  <a:gd name="connsiteX2" fmla="*/ 68882 w 68614"/>
                  <a:gd name="connsiteY2" fmla="*/ 205908 h 228599"/>
                  <a:gd name="connsiteX3" fmla="*/ 268 w 68614"/>
                  <a:gd name="connsiteY3" fmla="*/ 137294 h 228599"/>
                  <a:gd name="connsiteX4" fmla="*/ 382 w 68614"/>
                  <a:gd name="connsiteY4" fmla="*/ 91551 h 228599"/>
                  <a:gd name="connsiteX5" fmla="*/ 68768 w 68614"/>
                  <a:gd name="connsiteY5" fmla="*/ 23051 h 228599"/>
                  <a:gd name="connsiteX6" fmla="*/ 45897 w 68614"/>
                  <a:gd name="connsiteY6" fmla="*/ 180 h 228599"/>
                  <a:gd name="connsiteX7" fmla="*/ 268 w 68614"/>
                  <a:gd name="connsiteY7" fmla="*/ 45808 h 228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614" h="228599">
                    <a:moveTo>
                      <a:pt x="268" y="183037"/>
                    </a:moveTo>
                    <a:lnTo>
                      <a:pt x="46011" y="228780"/>
                    </a:lnTo>
                    <a:lnTo>
                      <a:pt x="68882" y="205908"/>
                    </a:lnTo>
                    <a:lnTo>
                      <a:pt x="268" y="137294"/>
                    </a:lnTo>
                    <a:close/>
                    <a:moveTo>
                      <a:pt x="382" y="91551"/>
                    </a:moveTo>
                    <a:lnTo>
                      <a:pt x="68768" y="23051"/>
                    </a:lnTo>
                    <a:lnTo>
                      <a:pt x="45897" y="180"/>
                    </a:lnTo>
                    <a:lnTo>
                      <a:pt x="268" y="45808"/>
                    </a:lnTo>
                    <a:close/>
                  </a:path>
                </a:pathLst>
              </a:custGeom>
              <a:solidFill>
                <a:srgbClr val="AECBFA"/>
              </a:solidFill>
              <a:ln w="11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2AAE13CC-6AAC-FE0C-0F4F-0A161F044879}"/>
                  </a:ext>
                </a:extLst>
              </p:cNvPr>
              <p:cNvSpPr/>
              <p:nvPr/>
            </p:nvSpPr>
            <p:spPr>
              <a:xfrm>
                <a:off x="7694493" y="5227342"/>
                <a:ext cx="34307" cy="137228"/>
              </a:xfrm>
              <a:custGeom>
                <a:avLst/>
                <a:gdLst>
                  <a:gd name="connsiteX0" fmla="*/ 271 w 34307"/>
                  <a:gd name="connsiteY0" fmla="*/ 137408 h 137228"/>
                  <a:gd name="connsiteX1" fmla="*/ 34578 w 34307"/>
                  <a:gd name="connsiteY1" fmla="*/ 109734 h 137228"/>
                  <a:gd name="connsiteX2" fmla="*/ 34578 w 34307"/>
                  <a:gd name="connsiteY2" fmla="*/ 28083 h 137228"/>
                  <a:gd name="connsiteX3" fmla="*/ 271 w 34307"/>
                  <a:gd name="connsiteY3" fmla="*/ 180 h 13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7" h="137228">
                    <a:moveTo>
                      <a:pt x="271" y="137408"/>
                    </a:moveTo>
                    <a:lnTo>
                      <a:pt x="34578" y="109734"/>
                    </a:lnTo>
                    <a:lnTo>
                      <a:pt x="34578" y="28083"/>
                    </a:lnTo>
                    <a:lnTo>
                      <a:pt x="271" y="180"/>
                    </a:lnTo>
                    <a:close/>
                  </a:path>
                </a:pathLst>
              </a:custGeom>
              <a:solidFill>
                <a:srgbClr val="669DF6"/>
              </a:solidFill>
              <a:ln w="11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7DD46365-3F26-2F0B-0B00-158F71618AAD}"/>
                  </a:ext>
                </a:extLst>
              </p:cNvPr>
              <p:cNvSpPr/>
              <p:nvPr/>
            </p:nvSpPr>
            <p:spPr>
              <a:xfrm>
                <a:off x="7694493" y="5227342"/>
                <a:ext cx="34307" cy="137228"/>
              </a:xfrm>
              <a:custGeom>
                <a:avLst/>
                <a:gdLst>
                  <a:gd name="connsiteX0" fmla="*/ 271 w 34307"/>
                  <a:gd name="connsiteY0" fmla="*/ 137408 h 137228"/>
                  <a:gd name="connsiteX1" fmla="*/ 34578 w 34307"/>
                  <a:gd name="connsiteY1" fmla="*/ 91665 h 137228"/>
                  <a:gd name="connsiteX2" fmla="*/ 271 w 34307"/>
                  <a:gd name="connsiteY2" fmla="*/ 114537 h 137228"/>
                  <a:gd name="connsiteX3" fmla="*/ 34578 w 34307"/>
                  <a:gd name="connsiteY3" fmla="*/ 45922 h 137228"/>
                  <a:gd name="connsiteX4" fmla="*/ 271 w 34307"/>
                  <a:gd name="connsiteY4" fmla="*/ 180 h 137228"/>
                  <a:gd name="connsiteX5" fmla="*/ 271 w 34307"/>
                  <a:gd name="connsiteY5" fmla="*/ 23051 h 13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07" h="137228">
                    <a:moveTo>
                      <a:pt x="271" y="137408"/>
                    </a:moveTo>
                    <a:lnTo>
                      <a:pt x="34578" y="91665"/>
                    </a:lnTo>
                    <a:lnTo>
                      <a:pt x="271" y="114537"/>
                    </a:lnTo>
                    <a:close/>
                    <a:moveTo>
                      <a:pt x="34578" y="45922"/>
                    </a:moveTo>
                    <a:lnTo>
                      <a:pt x="271" y="180"/>
                    </a:lnTo>
                    <a:lnTo>
                      <a:pt x="271" y="23051"/>
                    </a:lnTo>
                    <a:close/>
                  </a:path>
                </a:pathLst>
              </a:custGeom>
              <a:solidFill>
                <a:srgbClr val="4285F4"/>
              </a:solidFill>
              <a:ln w="114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grpSp>
            <p:nvGrpSpPr>
              <p:cNvPr id="61" name="グラフィックス 3">
                <a:extLst>
                  <a:ext uri="{FF2B5EF4-FFF2-40B4-BE49-F238E27FC236}">
                    <a16:creationId xmlns:a16="http://schemas.microsoft.com/office/drawing/2014/main" id="{1073137F-F3DC-AE84-12A3-667211E836F4}"/>
                  </a:ext>
                </a:extLst>
              </p:cNvPr>
              <p:cNvGrpSpPr/>
              <p:nvPr/>
            </p:nvGrpSpPr>
            <p:grpSpPr>
              <a:xfrm>
                <a:off x="7557264" y="5181599"/>
                <a:ext cx="171535" cy="228599"/>
                <a:chOff x="7557264" y="5181599"/>
                <a:chExt cx="171535" cy="228599"/>
              </a:xfrm>
              <a:solidFill>
                <a:srgbClr val="AECBFA"/>
              </a:solidFill>
            </p:grpSpPr>
            <p:sp>
              <p:nvSpPr>
                <p:cNvPr id="62" name="フリーフォーム: 図形 61">
                  <a:extLst>
                    <a:ext uri="{FF2B5EF4-FFF2-40B4-BE49-F238E27FC236}">
                      <a16:creationId xmlns:a16="http://schemas.microsoft.com/office/drawing/2014/main" id="{A90CB71E-C087-26F6-FFC0-80809E1DAD21}"/>
                    </a:ext>
                  </a:extLst>
                </p:cNvPr>
                <p:cNvSpPr/>
                <p:nvPr/>
              </p:nvSpPr>
              <p:spPr>
                <a:xfrm>
                  <a:off x="7660186" y="5181599"/>
                  <a:ext cx="68614" cy="228599"/>
                </a:xfrm>
                <a:custGeom>
                  <a:avLst/>
                  <a:gdLst>
                    <a:gd name="connsiteX0" fmla="*/ 68885 w 68614"/>
                    <a:gd name="connsiteY0" fmla="*/ 45922 h 228599"/>
                    <a:gd name="connsiteX1" fmla="*/ 23142 w 68614"/>
                    <a:gd name="connsiteY1" fmla="*/ 180 h 228599"/>
                    <a:gd name="connsiteX2" fmla="*/ 271 w 68614"/>
                    <a:gd name="connsiteY2" fmla="*/ 23051 h 228599"/>
                    <a:gd name="connsiteX3" fmla="*/ 68885 w 68614"/>
                    <a:gd name="connsiteY3" fmla="*/ 91665 h 228599"/>
                    <a:gd name="connsiteX4" fmla="*/ 68771 w 68614"/>
                    <a:gd name="connsiteY4" fmla="*/ 137408 h 228599"/>
                    <a:gd name="connsiteX5" fmla="*/ 385 w 68614"/>
                    <a:gd name="connsiteY5" fmla="*/ 205908 h 228599"/>
                    <a:gd name="connsiteX6" fmla="*/ 23257 w 68614"/>
                    <a:gd name="connsiteY6" fmla="*/ 228780 h 228599"/>
                    <a:gd name="connsiteX7" fmla="*/ 68885 w 68614"/>
                    <a:gd name="connsiteY7" fmla="*/ 183151 h 22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614" h="228599">
                      <a:moveTo>
                        <a:pt x="68885" y="45922"/>
                      </a:moveTo>
                      <a:lnTo>
                        <a:pt x="23142" y="180"/>
                      </a:lnTo>
                      <a:lnTo>
                        <a:pt x="271" y="23051"/>
                      </a:lnTo>
                      <a:lnTo>
                        <a:pt x="68885" y="91665"/>
                      </a:lnTo>
                      <a:close/>
                      <a:moveTo>
                        <a:pt x="68771" y="137408"/>
                      </a:moveTo>
                      <a:lnTo>
                        <a:pt x="385" y="205908"/>
                      </a:lnTo>
                      <a:lnTo>
                        <a:pt x="23257" y="228780"/>
                      </a:lnTo>
                      <a:lnTo>
                        <a:pt x="68885" y="183151"/>
                      </a:ln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フリーフォーム: 図形 62">
                  <a:extLst>
                    <a:ext uri="{FF2B5EF4-FFF2-40B4-BE49-F238E27FC236}">
                      <a16:creationId xmlns:a16="http://schemas.microsoft.com/office/drawing/2014/main" id="{41E1C9A2-96F3-9CC4-1993-258598620895}"/>
                    </a:ext>
                  </a:extLst>
                </p:cNvPr>
                <p:cNvSpPr/>
                <p:nvPr/>
              </p:nvSpPr>
              <p:spPr>
                <a:xfrm>
                  <a:off x="7557264" y="5284406"/>
                  <a:ext cx="22871" cy="22871"/>
                </a:xfrm>
                <a:custGeom>
                  <a:avLst/>
                  <a:gdLst>
                    <a:gd name="connsiteX0" fmla="*/ 23140 w 22871"/>
                    <a:gd name="connsiteY0" fmla="*/ 11615 h 22871"/>
                    <a:gd name="connsiteX1" fmla="*/ 11704 w 22871"/>
                    <a:gd name="connsiteY1" fmla="*/ 23051 h 22871"/>
                    <a:gd name="connsiteX2" fmla="*/ 269 w 22871"/>
                    <a:gd name="connsiteY2" fmla="*/ 11615 h 22871"/>
                    <a:gd name="connsiteX3" fmla="*/ 11704 w 22871"/>
                    <a:gd name="connsiteY3" fmla="*/ 180 h 22871"/>
                    <a:gd name="connsiteX4" fmla="*/ 23140 w 22871"/>
                    <a:gd name="connsiteY4" fmla="*/ 11615 h 22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71" h="22871">
                      <a:moveTo>
                        <a:pt x="23140" y="11615"/>
                      </a:moveTo>
                      <a:cubicBezTo>
                        <a:pt x="23140" y="17931"/>
                        <a:pt x="18020" y="23051"/>
                        <a:pt x="11704" y="23051"/>
                      </a:cubicBezTo>
                      <a:cubicBezTo>
                        <a:pt x="5389" y="23051"/>
                        <a:pt x="269" y="17931"/>
                        <a:pt x="269" y="11615"/>
                      </a:cubicBezTo>
                      <a:cubicBezTo>
                        <a:pt x="269" y="5299"/>
                        <a:pt x="5389" y="180"/>
                        <a:pt x="11704" y="180"/>
                      </a:cubicBezTo>
                      <a:cubicBezTo>
                        <a:pt x="18020" y="180"/>
                        <a:pt x="23140" y="5299"/>
                        <a:pt x="23140" y="11615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4" name="フリーフォーム: 図形 63">
                  <a:extLst>
                    <a:ext uri="{FF2B5EF4-FFF2-40B4-BE49-F238E27FC236}">
                      <a16:creationId xmlns:a16="http://schemas.microsoft.com/office/drawing/2014/main" id="{BC357DC7-17B3-47B4-1222-C1344FF4ED0C}"/>
                    </a:ext>
                  </a:extLst>
                </p:cNvPr>
                <p:cNvSpPr/>
                <p:nvPr/>
              </p:nvSpPr>
              <p:spPr>
                <a:xfrm>
                  <a:off x="7603007" y="5284406"/>
                  <a:ext cx="22871" cy="22871"/>
                </a:xfrm>
                <a:custGeom>
                  <a:avLst/>
                  <a:gdLst>
                    <a:gd name="connsiteX0" fmla="*/ 23141 w 22871"/>
                    <a:gd name="connsiteY0" fmla="*/ 11615 h 22871"/>
                    <a:gd name="connsiteX1" fmla="*/ 11705 w 22871"/>
                    <a:gd name="connsiteY1" fmla="*/ 23051 h 22871"/>
                    <a:gd name="connsiteX2" fmla="*/ 270 w 22871"/>
                    <a:gd name="connsiteY2" fmla="*/ 11615 h 22871"/>
                    <a:gd name="connsiteX3" fmla="*/ 11705 w 22871"/>
                    <a:gd name="connsiteY3" fmla="*/ 180 h 22871"/>
                    <a:gd name="connsiteX4" fmla="*/ 23141 w 22871"/>
                    <a:gd name="connsiteY4" fmla="*/ 11615 h 22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71" h="22871">
                      <a:moveTo>
                        <a:pt x="23141" y="11615"/>
                      </a:moveTo>
                      <a:cubicBezTo>
                        <a:pt x="23141" y="17931"/>
                        <a:pt x="18021" y="23051"/>
                        <a:pt x="11705" y="23051"/>
                      </a:cubicBezTo>
                      <a:cubicBezTo>
                        <a:pt x="5389" y="23051"/>
                        <a:pt x="270" y="17931"/>
                        <a:pt x="270" y="11615"/>
                      </a:cubicBezTo>
                      <a:cubicBezTo>
                        <a:pt x="270" y="5299"/>
                        <a:pt x="5389" y="180"/>
                        <a:pt x="11705" y="180"/>
                      </a:cubicBezTo>
                      <a:cubicBezTo>
                        <a:pt x="18021" y="180"/>
                        <a:pt x="23141" y="5299"/>
                        <a:pt x="23141" y="11615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65" name="フリーフォーム: 図形 64">
                  <a:extLst>
                    <a:ext uri="{FF2B5EF4-FFF2-40B4-BE49-F238E27FC236}">
                      <a16:creationId xmlns:a16="http://schemas.microsoft.com/office/drawing/2014/main" id="{C23A3797-3B41-C274-1E88-97A14DC1FDFE}"/>
                    </a:ext>
                  </a:extLst>
                </p:cNvPr>
                <p:cNvSpPr/>
                <p:nvPr/>
              </p:nvSpPr>
              <p:spPr>
                <a:xfrm>
                  <a:off x="7648636" y="5284406"/>
                  <a:ext cx="22871" cy="22871"/>
                </a:xfrm>
                <a:custGeom>
                  <a:avLst/>
                  <a:gdLst>
                    <a:gd name="connsiteX0" fmla="*/ 23142 w 22871"/>
                    <a:gd name="connsiteY0" fmla="*/ 11615 h 22871"/>
                    <a:gd name="connsiteX1" fmla="*/ 11706 w 22871"/>
                    <a:gd name="connsiteY1" fmla="*/ 23051 h 22871"/>
                    <a:gd name="connsiteX2" fmla="*/ 270 w 22871"/>
                    <a:gd name="connsiteY2" fmla="*/ 11615 h 22871"/>
                    <a:gd name="connsiteX3" fmla="*/ 11706 w 22871"/>
                    <a:gd name="connsiteY3" fmla="*/ 180 h 22871"/>
                    <a:gd name="connsiteX4" fmla="*/ 23142 w 22871"/>
                    <a:gd name="connsiteY4" fmla="*/ 11615 h 22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71" h="22871">
                      <a:moveTo>
                        <a:pt x="23142" y="11615"/>
                      </a:moveTo>
                      <a:cubicBezTo>
                        <a:pt x="23142" y="17931"/>
                        <a:pt x="18022" y="23051"/>
                        <a:pt x="11706" y="23051"/>
                      </a:cubicBezTo>
                      <a:cubicBezTo>
                        <a:pt x="5390" y="23051"/>
                        <a:pt x="270" y="17931"/>
                        <a:pt x="270" y="11615"/>
                      </a:cubicBezTo>
                      <a:cubicBezTo>
                        <a:pt x="270" y="5299"/>
                        <a:pt x="5390" y="180"/>
                        <a:pt x="11706" y="180"/>
                      </a:cubicBezTo>
                      <a:cubicBezTo>
                        <a:pt x="18022" y="180"/>
                        <a:pt x="23142" y="5299"/>
                        <a:pt x="23142" y="11615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14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844598C1-3207-6F76-23AE-DC40DEBCD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6868" y="5162549"/>
              <a:ext cx="495300" cy="304800"/>
            </a:xfrm>
            <a:custGeom>
              <a:avLst/>
              <a:gdLst>
                <a:gd name="connsiteX0" fmla="*/ -1 w 495300"/>
                <a:gd name="connsiteY0" fmla="*/ -1 h 304800"/>
                <a:gd name="connsiteX1" fmla="*/ 495300 w 495300"/>
                <a:gd name="connsiteY1" fmla="*/ -1 h 304800"/>
                <a:gd name="connsiteX2" fmla="*/ 495300 w 495300"/>
                <a:gd name="connsiteY2" fmla="*/ 304800 h 304800"/>
                <a:gd name="connsiteX3" fmla="*/ -1 w 4953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04800">
                  <a:moveTo>
                    <a:pt x="-1" y="-1"/>
                  </a:moveTo>
                  <a:lnTo>
                    <a:pt x="495300" y="-1"/>
                  </a:lnTo>
                  <a:lnTo>
                    <a:pt x="49530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42420828-1164-8B8C-F69F-385529FC458B}"/>
              </a:ext>
            </a:extLst>
          </p:cNvPr>
          <p:cNvSpPr/>
          <p:nvPr/>
        </p:nvSpPr>
        <p:spPr>
          <a:xfrm>
            <a:off x="5428456" y="4586287"/>
            <a:ext cx="1238250" cy="571500"/>
          </a:xfrm>
          <a:custGeom>
            <a:avLst/>
            <a:gdLst>
              <a:gd name="connsiteX0" fmla="*/ 1228725 w 1238250"/>
              <a:gd name="connsiteY0" fmla="*/ 0 h 571500"/>
              <a:gd name="connsiteX1" fmla="*/ 1238250 w 1238250"/>
              <a:gd name="connsiteY1" fmla="*/ 9525 h 571500"/>
              <a:gd name="connsiteX2" fmla="*/ 1238250 w 1238250"/>
              <a:gd name="connsiteY2" fmla="*/ 561975 h 571500"/>
              <a:gd name="connsiteX3" fmla="*/ 1228725 w 1238250"/>
              <a:gd name="connsiteY3" fmla="*/ 571500 h 571500"/>
              <a:gd name="connsiteX4" fmla="*/ 9525 w 1238250"/>
              <a:gd name="connsiteY4" fmla="*/ 571500 h 571500"/>
              <a:gd name="connsiteX5" fmla="*/ 0 w 1238250"/>
              <a:gd name="connsiteY5" fmla="*/ 561975 h 571500"/>
              <a:gd name="connsiteX6" fmla="*/ 0 w 1238250"/>
              <a:gd name="connsiteY6" fmla="*/ 9525 h 571500"/>
              <a:gd name="connsiteX7" fmla="*/ 9525 w 123825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571500">
                <a:moveTo>
                  <a:pt x="1228725" y="0"/>
                </a:moveTo>
                <a:cubicBezTo>
                  <a:pt x="1233986" y="0"/>
                  <a:pt x="1238250" y="4264"/>
                  <a:pt x="1238250" y="9525"/>
                </a:cubicBezTo>
                <a:lnTo>
                  <a:pt x="1238250" y="561975"/>
                </a:lnTo>
                <a:cubicBezTo>
                  <a:pt x="1238250" y="567236"/>
                  <a:pt x="1233986" y="571500"/>
                  <a:pt x="1228725" y="571500"/>
                </a:cubicBezTo>
                <a:lnTo>
                  <a:pt x="9525" y="571500"/>
                </a:lnTo>
                <a:cubicBezTo>
                  <a:pt x="4264" y="571500"/>
                  <a:pt x="0" y="567236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69" name="グラフィックス 3">
            <a:extLst>
              <a:ext uri="{FF2B5EF4-FFF2-40B4-BE49-F238E27FC236}">
                <a16:creationId xmlns:a16="http://schemas.microsoft.com/office/drawing/2014/main" id="{A5CFE60A-2A77-8A47-F125-BECDF27DBE8D}"/>
              </a:ext>
            </a:extLst>
          </p:cNvPr>
          <p:cNvGrpSpPr/>
          <p:nvPr/>
        </p:nvGrpSpPr>
        <p:grpSpPr>
          <a:xfrm>
            <a:off x="5561805" y="4724857"/>
            <a:ext cx="995362" cy="313866"/>
            <a:chOff x="5561805" y="4724857"/>
            <a:chExt cx="995362" cy="313866"/>
          </a:xfrm>
        </p:grpSpPr>
        <p:grpSp>
          <p:nvGrpSpPr>
            <p:cNvPr id="70" name="グラフィックス 3">
              <a:extLst>
                <a:ext uri="{FF2B5EF4-FFF2-40B4-BE49-F238E27FC236}">
                  <a16:creationId xmlns:a16="http://schemas.microsoft.com/office/drawing/2014/main" id="{F6F1331C-DCFC-1AED-67E2-0C48A08619CC}"/>
                </a:ext>
              </a:extLst>
            </p:cNvPr>
            <p:cNvGrpSpPr/>
            <p:nvPr/>
          </p:nvGrpSpPr>
          <p:grpSpPr>
            <a:xfrm>
              <a:off x="5561805" y="4724857"/>
              <a:ext cx="271462" cy="284834"/>
              <a:chOff x="5561805" y="4724857"/>
              <a:chExt cx="271462" cy="284834"/>
            </a:xfrm>
          </p:grpSpPr>
          <p:sp>
            <p:nvSpPr>
              <p:cNvPr id="71" name="フリーフォーム: 図形 70">
                <a:extLst>
                  <a:ext uri="{FF2B5EF4-FFF2-40B4-BE49-F238E27FC236}">
                    <a16:creationId xmlns:a16="http://schemas.microsoft.com/office/drawing/2014/main" id="{53EE9EE2-15E2-558D-CE07-81AC0DED7BA9}"/>
                  </a:ext>
                </a:extLst>
              </p:cNvPr>
              <p:cNvSpPr/>
              <p:nvPr/>
            </p:nvSpPr>
            <p:spPr>
              <a:xfrm>
                <a:off x="5579558" y="4946158"/>
                <a:ext cx="234573" cy="45678"/>
              </a:xfrm>
              <a:custGeom>
                <a:avLst/>
                <a:gdLst>
                  <a:gd name="connsiteX0" fmla="*/ 210004 w 234573"/>
                  <a:gd name="connsiteY0" fmla="*/ 69 h 45678"/>
                  <a:gd name="connsiteX1" fmla="*/ 189049 w 234573"/>
                  <a:gd name="connsiteY1" fmla="*/ 21392 h 45678"/>
                  <a:gd name="connsiteX2" fmla="*/ 213649 w 234573"/>
                  <a:gd name="connsiteY2" fmla="*/ 45568 h 45678"/>
                  <a:gd name="connsiteX3" fmla="*/ 234605 w 234573"/>
                  <a:gd name="connsiteY3" fmla="*/ 24246 h 45678"/>
                  <a:gd name="connsiteX4" fmla="*/ 24637 w 234573"/>
                  <a:gd name="connsiteY4" fmla="*/ 243 h 45678"/>
                  <a:gd name="connsiteX5" fmla="*/ 31 w 234573"/>
                  <a:gd name="connsiteY5" fmla="*/ 24425 h 45678"/>
                  <a:gd name="connsiteX6" fmla="*/ 20992 w 234573"/>
                  <a:gd name="connsiteY6" fmla="*/ 45748 h 45678"/>
                  <a:gd name="connsiteX7" fmla="*/ 45592 w 234573"/>
                  <a:gd name="connsiteY7" fmla="*/ 21572 h 45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573" h="45678">
                    <a:moveTo>
                      <a:pt x="210004" y="69"/>
                    </a:moveTo>
                    <a:lnTo>
                      <a:pt x="189049" y="21392"/>
                    </a:lnTo>
                    <a:lnTo>
                      <a:pt x="213649" y="45568"/>
                    </a:lnTo>
                    <a:lnTo>
                      <a:pt x="234605" y="24246"/>
                    </a:lnTo>
                    <a:close/>
                    <a:moveTo>
                      <a:pt x="24637" y="243"/>
                    </a:moveTo>
                    <a:lnTo>
                      <a:pt x="31" y="24425"/>
                    </a:lnTo>
                    <a:lnTo>
                      <a:pt x="20992" y="45748"/>
                    </a:lnTo>
                    <a:lnTo>
                      <a:pt x="45592" y="21572"/>
                    </a:lnTo>
                    <a:close/>
                  </a:path>
                </a:pathLst>
              </a:custGeom>
              <a:solidFill>
                <a:srgbClr val="4285F4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2" name="フリーフォーム: 図形 71">
                <a:extLst>
                  <a:ext uri="{FF2B5EF4-FFF2-40B4-BE49-F238E27FC236}">
                    <a16:creationId xmlns:a16="http://schemas.microsoft.com/office/drawing/2014/main" id="{328DE6FB-6C80-C220-A2CF-BBCF6C1BD9BD}"/>
                  </a:ext>
                </a:extLst>
              </p:cNvPr>
              <p:cNvSpPr/>
              <p:nvPr/>
            </p:nvSpPr>
            <p:spPr>
              <a:xfrm>
                <a:off x="5562205" y="4724857"/>
                <a:ext cx="271063" cy="60074"/>
              </a:xfrm>
              <a:custGeom>
                <a:avLst/>
                <a:gdLst>
                  <a:gd name="connsiteX0" fmla="*/ 226167 w 271063"/>
                  <a:gd name="connsiteY0" fmla="*/ 752 h 60074"/>
                  <a:gd name="connsiteX1" fmla="*/ 211304 w 271063"/>
                  <a:gd name="connsiteY1" fmla="*/ 15788 h 60074"/>
                  <a:gd name="connsiteX2" fmla="*/ 215745 w 271063"/>
                  <a:gd name="connsiteY2" fmla="*/ 26335 h 60074"/>
                  <a:gd name="connsiteX3" fmla="*/ 245633 w 271063"/>
                  <a:gd name="connsiteY3" fmla="*/ 55878 h 60074"/>
                  <a:gd name="connsiteX4" fmla="*/ 266775 w 271063"/>
                  <a:gd name="connsiteY4" fmla="*/ 55758 h 60074"/>
                  <a:gd name="connsiteX5" fmla="*/ 271094 w 271063"/>
                  <a:gd name="connsiteY5" fmla="*/ 45157 h 60074"/>
                  <a:gd name="connsiteX6" fmla="*/ 266651 w 271063"/>
                  <a:gd name="connsiteY6" fmla="*/ 34610 h 60074"/>
                  <a:gd name="connsiteX7" fmla="*/ 236766 w 271063"/>
                  <a:gd name="connsiteY7" fmla="*/ 5072 h 60074"/>
                  <a:gd name="connsiteX8" fmla="*/ 226167 w 271063"/>
                  <a:gd name="connsiteY8" fmla="*/ 752 h 60074"/>
                  <a:gd name="connsiteX9" fmla="*/ 44954 w 271063"/>
                  <a:gd name="connsiteY9" fmla="*/ 122 h 60074"/>
                  <a:gd name="connsiteX10" fmla="*/ 34353 w 271063"/>
                  <a:gd name="connsiteY10" fmla="*/ 4439 h 60074"/>
                  <a:gd name="connsiteX11" fmla="*/ 4470 w 271063"/>
                  <a:gd name="connsiteY11" fmla="*/ 33983 h 60074"/>
                  <a:gd name="connsiteX12" fmla="*/ 4348 w 271063"/>
                  <a:gd name="connsiteY12" fmla="*/ 55124 h 60074"/>
                  <a:gd name="connsiteX13" fmla="*/ 25488 w 271063"/>
                  <a:gd name="connsiteY13" fmla="*/ 55246 h 60074"/>
                  <a:gd name="connsiteX14" fmla="*/ 55376 w 271063"/>
                  <a:gd name="connsiteY14" fmla="*/ 25700 h 60074"/>
                  <a:gd name="connsiteX15" fmla="*/ 55490 w 271063"/>
                  <a:gd name="connsiteY15" fmla="*/ 4558 h 60074"/>
                  <a:gd name="connsiteX16" fmla="*/ 44954 w 271063"/>
                  <a:gd name="connsiteY16" fmla="*/ 122 h 6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1063" h="60074">
                    <a:moveTo>
                      <a:pt x="226167" y="752"/>
                    </a:moveTo>
                    <a:cubicBezTo>
                      <a:pt x="217911" y="800"/>
                      <a:pt x="211256" y="7532"/>
                      <a:pt x="211304" y="15788"/>
                    </a:cubicBezTo>
                    <a:cubicBezTo>
                      <a:pt x="211327" y="19753"/>
                      <a:pt x="212924" y="23547"/>
                      <a:pt x="215745" y="26335"/>
                    </a:cubicBezTo>
                    <a:lnTo>
                      <a:pt x="245633" y="55878"/>
                    </a:lnTo>
                    <a:cubicBezTo>
                      <a:pt x="251505" y="61683"/>
                      <a:pt x="260970" y="61629"/>
                      <a:pt x="266775" y="55758"/>
                    </a:cubicBezTo>
                    <a:cubicBezTo>
                      <a:pt x="269564" y="52937"/>
                      <a:pt x="271117" y="49124"/>
                      <a:pt x="271094" y="45157"/>
                    </a:cubicBezTo>
                    <a:cubicBezTo>
                      <a:pt x="271070" y="41191"/>
                      <a:pt x="269472" y="37397"/>
                      <a:pt x="266651" y="34610"/>
                    </a:cubicBezTo>
                    <a:lnTo>
                      <a:pt x="236766" y="5072"/>
                    </a:lnTo>
                    <a:cubicBezTo>
                      <a:pt x="233946" y="2283"/>
                      <a:pt x="230133" y="729"/>
                      <a:pt x="226167" y="752"/>
                    </a:cubicBezTo>
                    <a:close/>
                    <a:moveTo>
                      <a:pt x="44954" y="122"/>
                    </a:moveTo>
                    <a:cubicBezTo>
                      <a:pt x="40988" y="98"/>
                      <a:pt x="37174" y="1651"/>
                      <a:pt x="34353" y="4439"/>
                    </a:cubicBezTo>
                    <a:lnTo>
                      <a:pt x="4470" y="33983"/>
                    </a:lnTo>
                    <a:cubicBezTo>
                      <a:pt x="-1401" y="39788"/>
                      <a:pt x="-1456" y="49252"/>
                      <a:pt x="4348" y="55124"/>
                    </a:cubicBezTo>
                    <a:cubicBezTo>
                      <a:pt x="10152" y="60995"/>
                      <a:pt x="19616" y="61050"/>
                      <a:pt x="25488" y="55246"/>
                    </a:cubicBezTo>
                    <a:lnTo>
                      <a:pt x="55376" y="25700"/>
                    </a:lnTo>
                    <a:cubicBezTo>
                      <a:pt x="61246" y="19893"/>
                      <a:pt x="61296" y="10427"/>
                      <a:pt x="55490" y="4558"/>
                    </a:cubicBezTo>
                    <a:cubicBezTo>
                      <a:pt x="52704" y="1742"/>
                      <a:pt x="48915" y="147"/>
                      <a:pt x="44954" y="122"/>
                    </a:cubicBezTo>
                    <a:close/>
                  </a:path>
                </a:pathLst>
              </a:custGeom>
              <a:solidFill>
                <a:srgbClr val="AECBFA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3" name="フリーフォーム: 図形 72">
                <a:extLst>
                  <a:ext uri="{FF2B5EF4-FFF2-40B4-BE49-F238E27FC236}">
                    <a16:creationId xmlns:a16="http://schemas.microsoft.com/office/drawing/2014/main" id="{63902291-EA83-5C57-64AD-B96DCCAC1061}"/>
                  </a:ext>
                </a:extLst>
              </p:cNvPr>
              <p:cNvSpPr/>
              <p:nvPr/>
            </p:nvSpPr>
            <p:spPr>
              <a:xfrm>
                <a:off x="5636695" y="4799578"/>
                <a:ext cx="134264" cy="148513"/>
              </a:xfrm>
              <a:custGeom>
                <a:avLst/>
                <a:gdLst>
                  <a:gd name="connsiteX0" fmla="*/ 62218 w 134264"/>
                  <a:gd name="connsiteY0" fmla="*/ 93 h 148513"/>
                  <a:gd name="connsiteX1" fmla="*/ 134291 w 134264"/>
                  <a:gd name="connsiteY1" fmla="*/ 75500 h 148513"/>
                  <a:gd name="connsiteX2" fmla="*/ 62562 w 134264"/>
                  <a:gd name="connsiteY2" fmla="*/ 148607 h 148513"/>
                  <a:gd name="connsiteX3" fmla="*/ 29 w 134264"/>
                  <a:gd name="connsiteY3" fmla="*/ 118029 h 148513"/>
                  <a:gd name="connsiteX4" fmla="*/ 62218 w 134264"/>
                  <a:gd name="connsiteY4" fmla="*/ 75039 h 14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264" h="148513">
                    <a:moveTo>
                      <a:pt x="62218" y="93"/>
                    </a:moveTo>
                    <a:cubicBezTo>
                      <a:pt x="100225" y="93"/>
                      <a:pt x="134638" y="31804"/>
                      <a:pt x="134291" y="75500"/>
                    </a:cubicBezTo>
                    <a:cubicBezTo>
                      <a:pt x="134291" y="118527"/>
                      <a:pt x="99359" y="148607"/>
                      <a:pt x="62562" y="148607"/>
                    </a:cubicBezTo>
                    <a:cubicBezTo>
                      <a:pt x="30814" y="148607"/>
                      <a:pt x="10403" y="133882"/>
                      <a:pt x="29" y="118029"/>
                    </a:cubicBezTo>
                    <a:lnTo>
                      <a:pt x="62218" y="75039"/>
                    </a:lnTo>
                    <a:close/>
                  </a:path>
                </a:pathLst>
              </a:custGeom>
              <a:solidFill>
                <a:srgbClr val="4285F4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74" name="フリーフォーム: 図形 73">
                <a:extLst>
                  <a:ext uri="{FF2B5EF4-FFF2-40B4-BE49-F238E27FC236}">
                    <a16:creationId xmlns:a16="http://schemas.microsoft.com/office/drawing/2014/main" id="{C8BE35D3-4A54-1642-65ED-81C860396BD5}"/>
                  </a:ext>
                </a:extLst>
              </p:cNvPr>
              <p:cNvSpPr/>
              <p:nvPr/>
            </p:nvSpPr>
            <p:spPr>
              <a:xfrm>
                <a:off x="5561805" y="4740741"/>
                <a:ext cx="270081" cy="268950"/>
              </a:xfrm>
              <a:custGeom>
                <a:avLst/>
                <a:gdLst>
                  <a:gd name="connsiteX0" fmla="*/ 231399 w 270081"/>
                  <a:gd name="connsiteY0" fmla="*/ 251009 h 268950"/>
                  <a:gd name="connsiteX1" fmla="*/ 244680 w 270081"/>
                  <a:gd name="connsiteY1" fmla="*/ 264068 h 268950"/>
                  <a:gd name="connsiteX2" fmla="*/ 265825 w 270081"/>
                  <a:gd name="connsiteY2" fmla="*/ 263884 h 268950"/>
                  <a:gd name="connsiteX3" fmla="*/ 265641 w 270081"/>
                  <a:gd name="connsiteY3" fmla="*/ 242739 h 268950"/>
                  <a:gd name="connsiteX4" fmla="*/ 252354 w 270081"/>
                  <a:gd name="connsiteY4" fmla="*/ 229686 h 268950"/>
                  <a:gd name="connsiteX5" fmla="*/ 17783 w 270081"/>
                  <a:gd name="connsiteY5" fmla="*/ 229865 h 268950"/>
                  <a:gd name="connsiteX6" fmla="*/ 4502 w 270081"/>
                  <a:gd name="connsiteY6" fmla="*/ 242916 h 268950"/>
                  <a:gd name="connsiteX7" fmla="*/ 4317 w 270081"/>
                  <a:gd name="connsiteY7" fmla="*/ 264056 h 268950"/>
                  <a:gd name="connsiteX8" fmla="*/ 25457 w 270081"/>
                  <a:gd name="connsiteY8" fmla="*/ 264239 h 268950"/>
                  <a:gd name="connsiteX9" fmla="*/ 38744 w 270081"/>
                  <a:gd name="connsiteY9" fmla="*/ 251185 h 268950"/>
                  <a:gd name="connsiteX10" fmla="*/ 134925 w 270081"/>
                  <a:gd name="connsiteY10" fmla="*/ 93 h 268950"/>
                  <a:gd name="connsiteX11" fmla="*/ 447 w 270081"/>
                  <a:gd name="connsiteY11" fmla="*/ 134565 h 268950"/>
                  <a:gd name="connsiteX12" fmla="*/ 134925 w 270081"/>
                  <a:gd name="connsiteY12" fmla="*/ 269043 h 268950"/>
                  <a:gd name="connsiteX13" fmla="*/ 269403 w 270081"/>
                  <a:gd name="connsiteY13" fmla="*/ 134565 h 268950"/>
                  <a:gd name="connsiteX14" fmla="*/ 134925 w 270081"/>
                  <a:gd name="connsiteY14" fmla="*/ 93 h 268950"/>
                  <a:gd name="connsiteX15" fmla="*/ 134925 w 270081"/>
                  <a:gd name="connsiteY15" fmla="*/ 28569 h 268950"/>
                  <a:gd name="connsiteX16" fmla="*/ 240927 w 270081"/>
                  <a:gd name="connsiteY16" fmla="*/ 134143 h 268950"/>
                  <a:gd name="connsiteX17" fmla="*/ 240927 w 270081"/>
                  <a:gd name="connsiteY17" fmla="*/ 134565 h 268950"/>
                  <a:gd name="connsiteX18" fmla="*/ 134925 w 270081"/>
                  <a:gd name="connsiteY18" fmla="*/ 240567 h 268950"/>
                  <a:gd name="connsiteX19" fmla="*/ 28923 w 270081"/>
                  <a:gd name="connsiteY19" fmla="*/ 134565 h 268950"/>
                  <a:gd name="connsiteX20" fmla="*/ 134503 w 270081"/>
                  <a:gd name="connsiteY20" fmla="*/ 28569 h 268950"/>
                  <a:gd name="connsiteX21" fmla="*/ 134925 w 270081"/>
                  <a:gd name="connsiteY21" fmla="*/ 28569 h 26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0081" h="268950">
                    <a:moveTo>
                      <a:pt x="231399" y="251009"/>
                    </a:moveTo>
                    <a:lnTo>
                      <a:pt x="244680" y="264068"/>
                    </a:lnTo>
                    <a:cubicBezTo>
                      <a:pt x="250570" y="269857"/>
                      <a:pt x="260036" y="269774"/>
                      <a:pt x="265825" y="263884"/>
                    </a:cubicBezTo>
                    <a:cubicBezTo>
                      <a:pt x="271613" y="257994"/>
                      <a:pt x="271531" y="248528"/>
                      <a:pt x="265641" y="242739"/>
                    </a:cubicBezTo>
                    <a:lnTo>
                      <a:pt x="252354" y="229686"/>
                    </a:lnTo>
                    <a:close/>
                    <a:moveTo>
                      <a:pt x="17783" y="229865"/>
                    </a:moveTo>
                    <a:lnTo>
                      <a:pt x="4502" y="242916"/>
                    </a:lnTo>
                    <a:cubicBezTo>
                      <a:pt x="-1387" y="248703"/>
                      <a:pt x="-1469" y="258167"/>
                      <a:pt x="4317" y="264056"/>
                    </a:cubicBezTo>
                    <a:cubicBezTo>
                      <a:pt x="10104" y="269945"/>
                      <a:pt x="19569" y="270025"/>
                      <a:pt x="25457" y="264239"/>
                    </a:cubicBezTo>
                    <a:lnTo>
                      <a:pt x="38744" y="251185"/>
                    </a:lnTo>
                    <a:close/>
                    <a:moveTo>
                      <a:pt x="134925" y="93"/>
                    </a:moveTo>
                    <a:cubicBezTo>
                      <a:pt x="60825" y="93"/>
                      <a:pt x="447" y="60464"/>
                      <a:pt x="447" y="134565"/>
                    </a:cubicBezTo>
                    <a:cubicBezTo>
                      <a:pt x="447" y="208665"/>
                      <a:pt x="60825" y="269043"/>
                      <a:pt x="134925" y="269043"/>
                    </a:cubicBezTo>
                    <a:cubicBezTo>
                      <a:pt x="209025" y="269043"/>
                      <a:pt x="269403" y="208665"/>
                      <a:pt x="269403" y="134565"/>
                    </a:cubicBezTo>
                    <a:cubicBezTo>
                      <a:pt x="269403" y="60464"/>
                      <a:pt x="209025" y="93"/>
                      <a:pt x="134925" y="93"/>
                    </a:cubicBezTo>
                    <a:close/>
                    <a:moveTo>
                      <a:pt x="134925" y="28569"/>
                    </a:moveTo>
                    <a:cubicBezTo>
                      <a:pt x="193350" y="28450"/>
                      <a:pt x="240809" y="75718"/>
                      <a:pt x="240927" y="134143"/>
                    </a:cubicBezTo>
                    <a:cubicBezTo>
                      <a:pt x="240927" y="134283"/>
                      <a:pt x="240927" y="134424"/>
                      <a:pt x="240927" y="134565"/>
                    </a:cubicBezTo>
                    <a:cubicBezTo>
                      <a:pt x="240927" y="193274"/>
                      <a:pt x="193637" y="240567"/>
                      <a:pt x="134925" y="240567"/>
                    </a:cubicBezTo>
                    <a:cubicBezTo>
                      <a:pt x="76213" y="240567"/>
                      <a:pt x="28923" y="193274"/>
                      <a:pt x="28923" y="134565"/>
                    </a:cubicBezTo>
                    <a:cubicBezTo>
                      <a:pt x="28808" y="76140"/>
                      <a:pt x="76078" y="28684"/>
                      <a:pt x="134503" y="28569"/>
                    </a:cubicBezTo>
                    <a:cubicBezTo>
                      <a:pt x="134644" y="28568"/>
                      <a:pt x="134784" y="28568"/>
                      <a:pt x="134925" y="28569"/>
                    </a:cubicBezTo>
                    <a:close/>
                  </a:path>
                </a:pathLst>
              </a:custGeom>
              <a:solidFill>
                <a:srgbClr val="669DF6"/>
              </a:solidFill>
              <a:ln w="28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9B10CF60-AE4B-B4B3-57E8-D27C9E0E3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2818" y="4733924"/>
              <a:ext cx="514350" cy="304800"/>
            </a:xfrm>
            <a:custGeom>
              <a:avLst/>
              <a:gdLst>
                <a:gd name="connsiteX0" fmla="*/ -1 w 514350"/>
                <a:gd name="connsiteY0" fmla="*/ -1 h 304800"/>
                <a:gd name="connsiteX1" fmla="*/ 514350 w 514350"/>
                <a:gd name="connsiteY1" fmla="*/ -1 h 304800"/>
                <a:gd name="connsiteX2" fmla="*/ 514350 w 514350"/>
                <a:gd name="connsiteY2" fmla="*/ 304800 h 304800"/>
                <a:gd name="connsiteX3" fmla="*/ -1 w 51435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304800">
                  <a:moveTo>
                    <a:pt x="-1" y="-1"/>
                  </a:moveTo>
                  <a:lnTo>
                    <a:pt x="514350" y="-1"/>
                  </a:lnTo>
                  <a:lnTo>
                    <a:pt x="514350" y="304800"/>
                  </a:lnTo>
                  <a:lnTo>
                    <a:pt x="-1" y="304800"/>
                  </a:lnTo>
                  <a:close/>
                </a:path>
              </a:pathLst>
            </a:custGeom>
          </p:spPr>
        </p:pic>
      </p:grpSp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B3DB3878-6733-BAA1-4BCF-B07259BF20C8}"/>
              </a:ext>
            </a:extLst>
          </p:cNvPr>
          <p:cNvSpPr/>
          <p:nvPr/>
        </p:nvSpPr>
        <p:spPr>
          <a:xfrm>
            <a:off x="8571706" y="5299137"/>
            <a:ext cx="1019460" cy="952"/>
          </a:xfrm>
          <a:custGeom>
            <a:avLst/>
            <a:gdLst>
              <a:gd name="connsiteX0" fmla="*/ 0 w 1019460"/>
              <a:gd name="connsiteY0" fmla="*/ 953 h 952"/>
              <a:gd name="connsiteX1" fmla="*/ 1019461 w 1019460"/>
              <a:gd name="connsiteY1" fmla="*/ 0 h 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9460" h="952">
                <a:moveTo>
                  <a:pt x="0" y="953"/>
                </a:moveTo>
                <a:lnTo>
                  <a:pt x="101946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63141FDE-29FE-6502-4C00-3EC20B9A9125}"/>
              </a:ext>
            </a:extLst>
          </p:cNvPr>
          <p:cNvSpPr/>
          <p:nvPr/>
        </p:nvSpPr>
        <p:spPr>
          <a:xfrm>
            <a:off x="9574497" y="5265800"/>
            <a:ext cx="66675" cy="66675"/>
          </a:xfrm>
          <a:custGeom>
            <a:avLst/>
            <a:gdLst>
              <a:gd name="connsiteX0" fmla="*/ 66675 w 66675"/>
              <a:gd name="connsiteY0" fmla="*/ 33242 h 66675"/>
              <a:gd name="connsiteX1" fmla="*/ 95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242"/>
                </a:moveTo>
                <a:lnTo>
                  <a:pt x="95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0C005467-AEDB-7143-0F8D-C705F8BA64D0}"/>
              </a:ext>
            </a:extLst>
          </p:cNvPr>
          <p:cNvSpPr/>
          <p:nvPr/>
        </p:nvSpPr>
        <p:spPr>
          <a:xfrm>
            <a:off x="6619081" y="5300662"/>
            <a:ext cx="653700" cy="571500"/>
          </a:xfrm>
          <a:custGeom>
            <a:avLst/>
            <a:gdLst>
              <a:gd name="connsiteX0" fmla="*/ 0 w 653700"/>
              <a:gd name="connsiteY0" fmla="*/ 571500 h 571500"/>
              <a:gd name="connsiteX1" fmla="*/ 358140 w 653700"/>
              <a:gd name="connsiteY1" fmla="*/ 571500 h 571500"/>
              <a:gd name="connsiteX2" fmla="*/ 358140 w 653700"/>
              <a:gd name="connsiteY2" fmla="*/ 0 h 571500"/>
              <a:gd name="connsiteX3" fmla="*/ 653701 w 653700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700" h="571500">
                <a:moveTo>
                  <a:pt x="0" y="571500"/>
                </a:moveTo>
                <a:lnTo>
                  <a:pt x="358140" y="571500"/>
                </a:lnTo>
                <a:lnTo>
                  <a:pt x="358140" y="0"/>
                </a:lnTo>
                <a:lnTo>
                  <a:pt x="65370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86DDD47D-0255-F3E9-FBBD-72C8EC88EA76}"/>
              </a:ext>
            </a:extLst>
          </p:cNvPr>
          <p:cNvSpPr/>
          <p:nvPr/>
        </p:nvSpPr>
        <p:spPr>
          <a:xfrm>
            <a:off x="7256113" y="52673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798AE6B0-A1C2-A480-4B7F-C75DBFB2869C}"/>
              </a:ext>
            </a:extLst>
          </p:cNvPr>
          <p:cNvSpPr/>
          <p:nvPr/>
        </p:nvSpPr>
        <p:spPr>
          <a:xfrm>
            <a:off x="5476081" y="5586412"/>
            <a:ext cx="1143000" cy="571500"/>
          </a:xfrm>
          <a:custGeom>
            <a:avLst/>
            <a:gdLst>
              <a:gd name="connsiteX0" fmla="*/ 1133475 w 1143000"/>
              <a:gd name="connsiteY0" fmla="*/ 0 h 571500"/>
              <a:gd name="connsiteX1" fmla="*/ 1143000 w 1143000"/>
              <a:gd name="connsiteY1" fmla="*/ 9525 h 571500"/>
              <a:gd name="connsiteX2" fmla="*/ 1143000 w 1143000"/>
              <a:gd name="connsiteY2" fmla="*/ 561975 h 571500"/>
              <a:gd name="connsiteX3" fmla="*/ 1133475 w 1143000"/>
              <a:gd name="connsiteY3" fmla="*/ 571500 h 571500"/>
              <a:gd name="connsiteX4" fmla="*/ 9525 w 1143000"/>
              <a:gd name="connsiteY4" fmla="*/ 571500 h 571500"/>
              <a:gd name="connsiteX5" fmla="*/ 0 w 1143000"/>
              <a:gd name="connsiteY5" fmla="*/ 561975 h 571500"/>
              <a:gd name="connsiteX6" fmla="*/ 0 w 1143000"/>
              <a:gd name="connsiteY6" fmla="*/ 9525 h 571500"/>
              <a:gd name="connsiteX7" fmla="*/ 9525 w 1143000"/>
              <a:gd name="connsiteY7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" h="571500">
                <a:moveTo>
                  <a:pt x="1133475" y="0"/>
                </a:moveTo>
                <a:cubicBezTo>
                  <a:pt x="1138736" y="0"/>
                  <a:pt x="1143000" y="4264"/>
                  <a:pt x="1143000" y="9525"/>
                </a:cubicBezTo>
                <a:lnTo>
                  <a:pt x="1143000" y="561975"/>
                </a:lnTo>
                <a:cubicBezTo>
                  <a:pt x="1143000" y="567235"/>
                  <a:pt x="1138736" y="571500"/>
                  <a:pt x="1133475" y="571500"/>
                </a:cubicBezTo>
                <a:lnTo>
                  <a:pt x="9525" y="571500"/>
                </a:lnTo>
                <a:cubicBezTo>
                  <a:pt x="4264" y="571500"/>
                  <a:pt x="0" y="567235"/>
                  <a:pt x="0" y="561975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84" name="グラフィックス 3">
            <a:extLst>
              <a:ext uri="{FF2B5EF4-FFF2-40B4-BE49-F238E27FC236}">
                <a16:creationId xmlns:a16="http://schemas.microsoft.com/office/drawing/2014/main" id="{22CD1CCF-E503-568A-DB35-B5F44462C0ED}"/>
              </a:ext>
            </a:extLst>
          </p:cNvPr>
          <p:cNvGrpSpPr/>
          <p:nvPr/>
        </p:nvGrpSpPr>
        <p:grpSpPr>
          <a:xfrm>
            <a:off x="5623718" y="5727020"/>
            <a:ext cx="904875" cy="280758"/>
            <a:chOff x="5623718" y="5727020"/>
            <a:chExt cx="904875" cy="280758"/>
          </a:xfrm>
        </p:grpSpPr>
        <p:grpSp>
          <p:nvGrpSpPr>
            <p:cNvPr id="85" name="グラフィックス 3">
              <a:extLst>
                <a:ext uri="{FF2B5EF4-FFF2-40B4-BE49-F238E27FC236}">
                  <a16:creationId xmlns:a16="http://schemas.microsoft.com/office/drawing/2014/main" id="{6E90EE0B-6844-D7E3-3478-AA6B4E2942CB}"/>
                </a:ext>
              </a:extLst>
            </p:cNvPr>
            <p:cNvGrpSpPr/>
            <p:nvPr/>
          </p:nvGrpSpPr>
          <p:grpSpPr>
            <a:xfrm>
              <a:off x="5623718" y="5727020"/>
              <a:ext cx="257175" cy="280758"/>
              <a:chOff x="5623718" y="5727020"/>
              <a:chExt cx="257175" cy="280758"/>
            </a:xfrm>
          </p:grpSpPr>
          <p:grpSp>
            <p:nvGrpSpPr>
              <p:cNvPr id="86" name="グラフィックス 3">
                <a:extLst>
                  <a:ext uri="{FF2B5EF4-FFF2-40B4-BE49-F238E27FC236}">
                    <a16:creationId xmlns:a16="http://schemas.microsoft.com/office/drawing/2014/main" id="{CFAE151F-8844-E7B7-1E26-997DA2455C20}"/>
                  </a:ext>
                </a:extLst>
              </p:cNvPr>
              <p:cNvGrpSpPr/>
              <p:nvPr/>
            </p:nvGrpSpPr>
            <p:grpSpPr>
              <a:xfrm>
                <a:off x="5630316" y="5790050"/>
                <a:ext cx="243979" cy="217728"/>
                <a:chOff x="5630316" y="5790050"/>
                <a:chExt cx="243979" cy="217728"/>
              </a:xfrm>
              <a:solidFill>
                <a:srgbClr val="669DF6"/>
              </a:solidFill>
            </p:grpSpPr>
            <p:sp>
              <p:nvSpPr>
                <p:cNvPr id="87" name="フリーフォーム: 図形 86">
                  <a:extLst>
                    <a:ext uri="{FF2B5EF4-FFF2-40B4-BE49-F238E27FC236}">
                      <a16:creationId xmlns:a16="http://schemas.microsoft.com/office/drawing/2014/main" id="{C4F5EDC6-0A9F-D621-2D03-978E00B4C0F5}"/>
                    </a:ext>
                  </a:extLst>
                </p:cNvPr>
                <p:cNvSpPr/>
                <p:nvPr/>
              </p:nvSpPr>
              <p:spPr>
                <a:xfrm>
                  <a:off x="5826005" y="5790050"/>
                  <a:ext cx="48290" cy="48290"/>
                </a:xfrm>
                <a:custGeom>
                  <a:avLst/>
                  <a:gdLst>
                    <a:gd name="connsiteX0" fmla="*/ 48369 w 48290"/>
                    <a:gd name="connsiteY0" fmla="*/ 24383 h 48290"/>
                    <a:gd name="connsiteX1" fmla="*/ 24223 w 48290"/>
                    <a:gd name="connsiteY1" fmla="*/ 48528 h 48290"/>
                    <a:gd name="connsiteX2" fmla="*/ 78 w 48290"/>
                    <a:gd name="connsiteY2" fmla="*/ 24383 h 48290"/>
                    <a:gd name="connsiteX3" fmla="*/ 24223 w 48290"/>
                    <a:gd name="connsiteY3" fmla="*/ 238 h 48290"/>
                    <a:gd name="connsiteX4" fmla="*/ 48369 w 48290"/>
                    <a:gd name="connsiteY4" fmla="*/ 24383 h 4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290" h="48290">
                      <a:moveTo>
                        <a:pt x="48369" y="24383"/>
                      </a:moveTo>
                      <a:cubicBezTo>
                        <a:pt x="48369" y="37718"/>
                        <a:pt x="37558" y="48528"/>
                        <a:pt x="24223" y="48528"/>
                      </a:cubicBezTo>
                      <a:cubicBezTo>
                        <a:pt x="10888" y="48528"/>
                        <a:pt x="78" y="37718"/>
                        <a:pt x="78" y="24383"/>
                      </a:cubicBezTo>
                      <a:cubicBezTo>
                        <a:pt x="78" y="11048"/>
                        <a:pt x="10888" y="238"/>
                        <a:pt x="24223" y="238"/>
                      </a:cubicBezTo>
                      <a:cubicBezTo>
                        <a:pt x="37558" y="238"/>
                        <a:pt x="48369" y="11048"/>
                        <a:pt x="48369" y="24383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88" name="フリーフォーム: 図形 87">
                  <a:extLst>
                    <a:ext uri="{FF2B5EF4-FFF2-40B4-BE49-F238E27FC236}">
                      <a16:creationId xmlns:a16="http://schemas.microsoft.com/office/drawing/2014/main" id="{F270ABCF-0929-A1EA-AC36-E19094455C55}"/>
                    </a:ext>
                  </a:extLst>
                </p:cNvPr>
                <p:cNvSpPr/>
                <p:nvPr/>
              </p:nvSpPr>
              <p:spPr>
                <a:xfrm>
                  <a:off x="5630316" y="5790050"/>
                  <a:ext cx="48290" cy="48290"/>
                </a:xfrm>
                <a:custGeom>
                  <a:avLst/>
                  <a:gdLst>
                    <a:gd name="connsiteX0" fmla="*/ 48362 w 48290"/>
                    <a:gd name="connsiteY0" fmla="*/ 24383 h 48290"/>
                    <a:gd name="connsiteX1" fmla="*/ 24217 w 48290"/>
                    <a:gd name="connsiteY1" fmla="*/ 48528 h 48290"/>
                    <a:gd name="connsiteX2" fmla="*/ 72 w 48290"/>
                    <a:gd name="connsiteY2" fmla="*/ 24383 h 48290"/>
                    <a:gd name="connsiteX3" fmla="*/ 24217 w 48290"/>
                    <a:gd name="connsiteY3" fmla="*/ 238 h 48290"/>
                    <a:gd name="connsiteX4" fmla="*/ 48362 w 48290"/>
                    <a:gd name="connsiteY4" fmla="*/ 24383 h 4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290" h="48290">
                      <a:moveTo>
                        <a:pt x="48362" y="24383"/>
                      </a:moveTo>
                      <a:cubicBezTo>
                        <a:pt x="48362" y="37718"/>
                        <a:pt x="37552" y="48528"/>
                        <a:pt x="24217" y="48528"/>
                      </a:cubicBezTo>
                      <a:cubicBezTo>
                        <a:pt x="10882" y="48528"/>
                        <a:pt x="72" y="37718"/>
                        <a:pt x="72" y="24383"/>
                      </a:cubicBezTo>
                      <a:cubicBezTo>
                        <a:pt x="72" y="11048"/>
                        <a:pt x="10882" y="238"/>
                        <a:pt x="24217" y="238"/>
                      </a:cubicBezTo>
                      <a:cubicBezTo>
                        <a:pt x="37552" y="238"/>
                        <a:pt x="48362" y="11048"/>
                        <a:pt x="48362" y="24383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89" name="フリーフォーム: 図形 88">
                  <a:extLst>
                    <a:ext uri="{FF2B5EF4-FFF2-40B4-BE49-F238E27FC236}">
                      <a16:creationId xmlns:a16="http://schemas.microsoft.com/office/drawing/2014/main" id="{96CA5FEB-8B28-E81A-E129-386F64CC1F98}"/>
                    </a:ext>
                  </a:extLst>
                </p:cNvPr>
                <p:cNvSpPr/>
                <p:nvPr/>
              </p:nvSpPr>
              <p:spPr>
                <a:xfrm>
                  <a:off x="5728160" y="5959488"/>
                  <a:ext cx="48290" cy="48290"/>
                </a:xfrm>
                <a:custGeom>
                  <a:avLst/>
                  <a:gdLst>
                    <a:gd name="connsiteX0" fmla="*/ 48365 w 48290"/>
                    <a:gd name="connsiteY0" fmla="*/ 24389 h 48290"/>
                    <a:gd name="connsiteX1" fmla="*/ 24220 w 48290"/>
                    <a:gd name="connsiteY1" fmla="*/ 48534 h 48290"/>
                    <a:gd name="connsiteX2" fmla="*/ 75 w 48290"/>
                    <a:gd name="connsiteY2" fmla="*/ 24389 h 48290"/>
                    <a:gd name="connsiteX3" fmla="*/ 24220 w 48290"/>
                    <a:gd name="connsiteY3" fmla="*/ 243 h 48290"/>
                    <a:gd name="connsiteX4" fmla="*/ 48365 w 48290"/>
                    <a:gd name="connsiteY4" fmla="*/ 24389 h 4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290" h="48290">
                      <a:moveTo>
                        <a:pt x="48365" y="24389"/>
                      </a:moveTo>
                      <a:cubicBezTo>
                        <a:pt x="48365" y="37724"/>
                        <a:pt x="37555" y="48534"/>
                        <a:pt x="24220" y="48534"/>
                      </a:cubicBezTo>
                      <a:cubicBezTo>
                        <a:pt x="10885" y="48534"/>
                        <a:pt x="75" y="37724"/>
                        <a:pt x="75" y="24389"/>
                      </a:cubicBezTo>
                      <a:cubicBezTo>
                        <a:pt x="75" y="11054"/>
                        <a:pt x="10885" y="243"/>
                        <a:pt x="24220" y="243"/>
                      </a:cubicBezTo>
                      <a:cubicBezTo>
                        <a:pt x="37555" y="243"/>
                        <a:pt x="48365" y="11054"/>
                        <a:pt x="48365" y="24389"/>
                      </a:cubicBezTo>
                      <a:close/>
                    </a:path>
                  </a:pathLst>
                </a:custGeom>
                <a:solidFill>
                  <a:srgbClr val="669DF6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0" name="グラフィックス 3">
                <a:extLst>
                  <a:ext uri="{FF2B5EF4-FFF2-40B4-BE49-F238E27FC236}">
                    <a16:creationId xmlns:a16="http://schemas.microsoft.com/office/drawing/2014/main" id="{72D8B4B9-D94E-CA6C-9454-1E29FA607E8C}"/>
                  </a:ext>
                </a:extLst>
              </p:cNvPr>
              <p:cNvGrpSpPr/>
              <p:nvPr/>
            </p:nvGrpSpPr>
            <p:grpSpPr>
              <a:xfrm>
                <a:off x="5648893" y="5757763"/>
                <a:ext cx="207801" cy="179121"/>
                <a:chOff x="5648893" y="5757763"/>
                <a:chExt cx="207801" cy="179121"/>
              </a:xfrm>
              <a:solidFill>
                <a:srgbClr val="4285F4"/>
              </a:solidFill>
            </p:grpSpPr>
            <p:sp>
              <p:nvSpPr>
                <p:cNvPr id="91" name="フリーフォーム: 図形 90">
                  <a:extLst>
                    <a:ext uri="{FF2B5EF4-FFF2-40B4-BE49-F238E27FC236}">
                      <a16:creationId xmlns:a16="http://schemas.microsoft.com/office/drawing/2014/main" id="{D74481B3-4F3B-B41A-ED13-47DC853E5938}"/>
                    </a:ext>
                  </a:extLst>
                </p:cNvPr>
                <p:cNvSpPr/>
                <p:nvPr/>
              </p:nvSpPr>
              <p:spPr>
                <a:xfrm rot="-3606808">
                  <a:off x="5790819" y="5841347"/>
                  <a:ext cx="22397" cy="113253"/>
                </a:xfrm>
                <a:custGeom>
                  <a:avLst/>
                  <a:gdLst>
                    <a:gd name="connsiteX0" fmla="*/ 74 w 22397"/>
                    <a:gd name="connsiteY0" fmla="*/ 238 h 113253"/>
                    <a:gd name="connsiteX1" fmla="*/ 22471 w 22397"/>
                    <a:gd name="connsiteY1" fmla="*/ 238 h 113253"/>
                    <a:gd name="connsiteX2" fmla="*/ 22471 w 22397"/>
                    <a:gd name="connsiteY2" fmla="*/ 113492 h 113253"/>
                    <a:gd name="connsiteX3" fmla="*/ 74 w 22397"/>
                    <a:gd name="connsiteY3" fmla="*/ 113492 h 113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97" h="113253">
                      <a:moveTo>
                        <a:pt x="74" y="238"/>
                      </a:moveTo>
                      <a:lnTo>
                        <a:pt x="22471" y="238"/>
                      </a:lnTo>
                      <a:lnTo>
                        <a:pt x="22471" y="113492"/>
                      </a:lnTo>
                      <a:lnTo>
                        <a:pt x="74" y="113492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0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2" name="フリーフォーム: 図形 91">
                  <a:extLst>
                    <a:ext uri="{FF2B5EF4-FFF2-40B4-BE49-F238E27FC236}">
                      <a16:creationId xmlns:a16="http://schemas.microsoft.com/office/drawing/2014/main" id="{0F9B2BEB-7684-96B0-7B95-7B0A1770E1B0}"/>
                    </a:ext>
                  </a:extLst>
                </p:cNvPr>
                <p:cNvSpPr/>
                <p:nvPr/>
              </p:nvSpPr>
              <p:spPr>
                <a:xfrm rot="-1800001">
                  <a:off x="5646912" y="5887843"/>
                  <a:ext cx="112864" cy="22320"/>
                </a:xfrm>
                <a:custGeom>
                  <a:avLst/>
                  <a:gdLst>
                    <a:gd name="connsiteX0" fmla="*/ 70 w 112864"/>
                    <a:gd name="connsiteY0" fmla="*/ 239 h 22320"/>
                    <a:gd name="connsiteX1" fmla="*/ 112935 w 112864"/>
                    <a:gd name="connsiteY1" fmla="*/ 239 h 22320"/>
                    <a:gd name="connsiteX2" fmla="*/ 112935 w 112864"/>
                    <a:gd name="connsiteY2" fmla="*/ 22559 h 22320"/>
                    <a:gd name="connsiteX3" fmla="*/ 70 w 112864"/>
                    <a:gd name="connsiteY3" fmla="*/ 22559 h 22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864" h="22320">
                      <a:moveTo>
                        <a:pt x="70" y="239"/>
                      </a:moveTo>
                      <a:lnTo>
                        <a:pt x="112935" y="239"/>
                      </a:lnTo>
                      <a:lnTo>
                        <a:pt x="112935" y="22559"/>
                      </a:lnTo>
                      <a:lnTo>
                        <a:pt x="70" y="22559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フリーフォーム: 図形 92">
                  <a:extLst>
                    <a:ext uri="{FF2B5EF4-FFF2-40B4-BE49-F238E27FC236}">
                      <a16:creationId xmlns:a16="http://schemas.microsoft.com/office/drawing/2014/main" id="{680DA42B-1AE0-74FC-EF3C-545D18877346}"/>
                    </a:ext>
                  </a:extLst>
                </p:cNvPr>
                <p:cNvSpPr/>
                <p:nvPr/>
              </p:nvSpPr>
              <p:spPr>
                <a:xfrm>
                  <a:off x="5741075" y="5757763"/>
                  <a:ext cx="22320" cy="112865"/>
                </a:xfrm>
                <a:custGeom>
                  <a:avLst/>
                  <a:gdLst>
                    <a:gd name="connsiteX0" fmla="*/ 72 w 22320"/>
                    <a:gd name="connsiteY0" fmla="*/ 236 h 112865"/>
                    <a:gd name="connsiteX1" fmla="*/ 22392 w 22320"/>
                    <a:gd name="connsiteY1" fmla="*/ 236 h 112865"/>
                    <a:gd name="connsiteX2" fmla="*/ 22392 w 22320"/>
                    <a:gd name="connsiteY2" fmla="*/ 113101 h 112865"/>
                    <a:gd name="connsiteX3" fmla="*/ 72 w 22320"/>
                    <a:gd name="connsiteY3" fmla="*/ 113101 h 11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20" h="112865">
                      <a:moveTo>
                        <a:pt x="72" y="236"/>
                      </a:moveTo>
                      <a:lnTo>
                        <a:pt x="22392" y="236"/>
                      </a:lnTo>
                      <a:lnTo>
                        <a:pt x="22392" y="113101"/>
                      </a:lnTo>
                      <a:lnTo>
                        <a:pt x="72" y="113101"/>
                      </a:lnTo>
                      <a:close/>
                    </a:path>
                  </a:pathLst>
                </a:custGeom>
                <a:solidFill>
                  <a:srgbClr val="4285F4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4" name="グラフィックス 3">
                <a:extLst>
                  <a:ext uri="{FF2B5EF4-FFF2-40B4-BE49-F238E27FC236}">
                    <a16:creationId xmlns:a16="http://schemas.microsoft.com/office/drawing/2014/main" id="{B0FBE45A-E797-F472-47C0-A13C670F9AF7}"/>
                  </a:ext>
                </a:extLst>
              </p:cNvPr>
              <p:cNvGrpSpPr/>
              <p:nvPr/>
            </p:nvGrpSpPr>
            <p:grpSpPr>
              <a:xfrm>
                <a:off x="5623718" y="5727020"/>
                <a:ext cx="257175" cy="230783"/>
                <a:chOff x="5623718" y="5727020"/>
                <a:chExt cx="257175" cy="230783"/>
              </a:xfrm>
              <a:solidFill>
                <a:srgbClr val="AECBFA"/>
              </a:solidFill>
            </p:grpSpPr>
            <p:sp>
              <p:nvSpPr>
                <p:cNvPr id="95" name="フリーフォーム: 図形 94">
                  <a:extLst>
                    <a:ext uri="{FF2B5EF4-FFF2-40B4-BE49-F238E27FC236}">
                      <a16:creationId xmlns:a16="http://schemas.microsoft.com/office/drawing/2014/main" id="{E5C0B7DB-82F9-E397-1AB9-A26FAAF79729}"/>
                    </a:ext>
                  </a:extLst>
                </p:cNvPr>
                <p:cNvSpPr/>
                <p:nvPr/>
              </p:nvSpPr>
              <p:spPr>
                <a:xfrm>
                  <a:off x="5713280" y="5831602"/>
                  <a:ext cx="78050" cy="78050"/>
                </a:xfrm>
                <a:custGeom>
                  <a:avLst/>
                  <a:gdLst>
                    <a:gd name="connsiteX0" fmla="*/ 78126 w 78050"/>
                    <a:gd name="connsiteY0" fmla="*/ 39265 h 78050"/>
                    <a:gd name="connsiteX1" fmla="*/ 39100 w 78050"/>
                    <a:gd name="connsiteY1" fmla="*/ 78291 h 78050"/>
                    <a:gd name="connsiteX2" fmla="*/ 75 w 78050"/>
                    <a:gd name="connsiteY2" fmla="*/ 39265 h 78050"/>
                    <a:gd name="connsiteX3" fmla="*/ 39100 w 78050"/>
                    <a:gd name="connsiteY3" fmla="*/ 240 h 78050"/>
                    <a:gd name="connsiteX4" fmla="*/ 78126 w 78050"/>
                    <a:gd name="connsiteY4" fmla="*/ 39265 h 78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050" h="78050">
                      <a:moveTo>
                        <a:pt x="78126" y="39265"/>
                      </a:moveTo>
                      <a:cubicBezTo>
                        <a:pt x="78126" y="60818"/>
                        <a:pt x="60653" y="78291"/>
                        <a:pt x="39100" y="78291"/>
                      </a:cubicBezTo>
                      <a:cubicBezTo>
                        <a:pt x="17547" y="78291"/>
                        <a:pt x="75" y="60818"/>
                        <a:pt x="75" y="39265"/>
                      </a:cubicBezTo>
                      <a:cubicBezTo>
                        <a:pt x="75" y="17712"/>
                        <a:pt x="17547" y="240"/>
                        <a:pt x="39100" y="240"/>
                      </a:cubicBezTo>
                      <a:cubicBezTo>
                        <a:pt x="60653" y="240"/>
                        <a:pt x="78126" y="17712"/>
                        <a:pt x="78126" y="39265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6" name="フリーフォーム: 図形 95">
                  <a:extLst>
                    <a:ext uri="{FF2B5EF4-FFF2-40B4-BE49-F238E27FC236}">
                      <a16:creationId xmlns:a16="http://schemas.microsoft.com/office/drawing/2014/main" id="{D84D08EE-A62C-89CC-7DF7-8466A4E968ED}"/>
                    </a:ext>
                  </a:extLst>
                </p:cNvPr>
                <p:cNvSpPr/>
                <p:nvPr/>
              </p:nvSpPr>
              <p:spPr>
                <a:xfrm>
                  <a:off x="5623718" y="5896317"/>
                  <a:ext cx="61486" cy="61486"/>
                </a:xfrm>
                <a:custGeom>
                  <a:avLst/>
                  <a:gdLst>
                    <a:gd name="connsiteX0" fmla="*/ 61558 w 61486"/>
                    <a:gd name="connsiteY0" fmla="*/ 30985 h 61486"/>
                    <a:gd name="connsiteX1" fmla="*/ 30815 w 61486"/>
                    <a:gd name="connsiteY1" fmla="*/ 61728 h 61486"/>
                    <a:gd name="connsiteX2" fmla="*/ 72 w 61486"/>
                    <a:gd name="connsiteY2" fmla="*/ 30985 h 61486"/>
                    <a:gd name="connsiteX3" fmla="*/ 30815 w 61486"/>
                    <a:gd name="connsiteY3" fmla="*/ 242 h 61486"/>
                    <a:gd name="connsiteX4" fmla="*/ 61558 w 61486"/>
                    <a:gd name="connsiteY4" fmla="*/ 30985 h 61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486" h="61486">
                      <a:moveTo>
                        <a:pt x="61558" y="30985"/>
                      </a:moveTo>
                      <a:cubicBezTo>
                        <a:pt x="61558" y="47964"/>
                        <a:pt x="47794" y="61728"/>
                        <a:pt x="30815" y="61728"/>
                      </a:cubicBezTo>
                      <a:cubicBezTo>
                        <a:pt x="13836" y="61728"/>
                        <a:pt x="72" y="47964"/>
                        <a:pt x="72" y="30985"/>
                      </a:cubicBezTo>
                      <a:cubicBezTo>
                        <a:pt x="72" y="14006"/>
                        <a:pt x="13836" y="242"/>
                        <a:pt x="30815" y="242"/>
                      </a:cubicBezTo>
                      <a:cubicBezTo>
                        <a:pt x="47794" y="242"/>
                        <a:pt x="61558" y="14006"/>
                        <a:pt x="61558" y="30985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7" name="フリーフォーム: 図形 96">
                  <a:extLst>
                    <a:ext uri="{FF2B5EF4-FFF2-40B4-BE49-F238E27FC236}">
                      <a16:creationId xmlns:a16="http://schemas.microsoft.com/office/drawing/2014/main" id="{ECC1A03D-346C-B827-3217-43E095CA6DDA}"/>
                    </a:ext>
                  </a:extLst>
                </p:cNvPr>
                <p:cNvSpPr/>
                <p:nvPr/>
              </p:nvSpPr>
              <p:spPr>
                <a:xfrm>
                  <a:off x="5819407" y="5896317"/>
                  <a:ext cx="61486" cy="61486"/>
                </a:xfrm>
                <a:custGeom>
                  <a:avLst/>
                  <a:gdLst>
                    <a:gd name="connsiteX0" fmla="*/ 61564 w 61486"/>
                    <a:gd name="connsiteY0" fmla="*/ 30985 h 61486"/>
                    <a:gd name="connsiteX1" fmla="*/ 30821 w 61486"/>
                    <a:gd name="connsiteY1" fmla="*/ 61728 h 61486"/>
                    <a:gd name="connsiteX2" fmla="*/ 78 w 61486"/>
                    <a:gd name="connsiteY2" fmla="*/ 30985 h 61486"/>
                    <a:gd name="connsiteX3" fmla="*/ 30821 w 61486"/>
                    <a:gd name="connsiteY3" fmla="*/ 242 h 61486"/>
                    <a:gd name="connsiteX4" fmla="*/ 61564 w 61486"/>
                    <a:gd name="connsiteY4" fmla="*/ 30985 h 61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486" h="61486">
                      <a:moveTo>
                        <a:pt x="61564" y="30985"/>
                      </a:moveTo>
                      <a:cubicBezTo>
                        <a:pt x="61564" y="47964"/>
                        <a:pt x="47800" y="61728"/>
                        <a:pt x="30821" y="61728"/>
                      </a:cubicBezTo>
                      <a:cubicBezTo>
                        <a:pt x="13842" y="61728"/>
                        <a:pt x="78" y="47964"/>
                        <a:pt x="78" y="30985"/>
                      </a:cubicBezTo>
                      <a:cubicBezTo>
                        <a:pt x="78" y="14006"/>
                        <a:pt x="13842" y="242"/>
                        <a:pt x="30821" y="242"/>
                      </a:cubicBezTo>
                      <a:cubicBezTo>
                        <a:pt x="47800" y="242"/>
                        <a:pt x="61564" y="14006"/>
                        <a:pt x="61564" y="30985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98" name="フリーフォーム: 図形 97">
                  <a:extLst>
                    <a:ext uri="{FF2B5EF4-FFF2-40B4-BE49-F238E27FC236}">
                      <a16:creationId xmlns:a16="http://schemas.microsoft.com/office/drawing/2014/main" id="{2DD166F1-B8AE-E3F3-E489-2DF6650E1A4B}"/>
                    </a:ext>
                  </a:extLst>
                </p:cNvPr>
                <p:cNvSpPr/>
                <p:nvPr/>
              </p:nvSpPr>
              <p:spPr>
                <a:xfrm>
                  <a:off x="5721562" y="5727020"/>
                  <a:ext cx="61486" cy="61486"/>
                </a:xfrm>
                <a:custGeom>
                  <a:avLst/>
                  <a:gdLst>
                    <a:gd name="connsiteX0" fmla="*/ 61561 w 61486"/>
                    <a:gd name="connsiteY0" fmla="*/ 30979 h 61486"/>
                    <a:gd name="connsiteX1" fmla="*/ 30818 w 61486"/>
                    <a:gd name="connsiteY1" fmla="*/ 61722 h 61486"/>
                    <a:gd name="connsiteX2" fmla="*/ 75 w 61486"/>
                    <a:gd name="connsiteY2" fmla="*/ 30979 h 61486"/>
                    <a:gd name="connsiteX3" fmla="*/ 30818 w 61486"/>
                    <a:gd name="connsiteY3" fmla="*/ 236 h 61486"/>
                    <a:gd name="connsiteX4" fmla="*/ 61561 w 61486"/>
                    <a:gd name="connsiteY4" fmla="*/ 30979 h 61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486" h="61486">
                      <a:moveTo>
                        <a:pt x="61561" y="30979"/>
                      </a:moveTo>
                      <a:cubicBezTo>
                        <a:pt x="61561" y="47958"/>
                        <a:pt x="47797" y="61722"/>
                        <a:pt x="30818" y="61722"/>
                      </a:cubicBezTo>
                      <a:cubicBezTo>
                        <a:pt x="13839" y="61722"/>
                        <a:pt x="75" y="47958"/>
                        <a:pt x="75" y="30979"/>
                      </a:cubicBezTo>
                      <a:cubicBezTo>
                        <a:pt x="75" y="14000"/>
                        <a:pt x="13839" y="236"/>
                        <a:pt x="30818" y="236"/>
                      </a:cubicBezTo>
                      <a:cubicBezTo>
                        <a:pt x="47797" y="236"/>
                        <a:pt x="61561" y="14000"/>
                        <a:pt x="61561" y="30979"/>
                      </a:cubicBezTo>
                      <a:close/>
                    </a:path>
                  </a:pathLst>
                </a:custGeom>
                <a:solidFill>
                  <a:srgbClr val="AECBFA"/>
                </a:solidFill>
                <a:ln w="140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</p:grpSp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8972D53E-EDB3-570A-40DE-7854A0E0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0443" y="5805487"/>
              <a:ext cx="438150" cy="161925"/>
            </a:xfrm>
            <a:custGeom>
              <a:avLst/>
              <a:gdLst>
                <a:gd name="connsiteX0" fmla="*/ -1 w 438150"/>
                <a:gd name="connsiteY0" fmla="*/ -1 h 161925"/>
                <a:gd name="connsiteX1" fmla="*/ 438150 w 438150"/>
                <a:gd name="connsiteY1" fmla="*/ -1 h 161925"/>
                <a:gd name="connsiteX2" fmla="*/ 438150 w 438150"/>
                <a:gd name="connsiteY2" fmla="*/ 161925 h 161925"/>
                <a:gd name="connsiteX3" fmla="*/ -1 w 438150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161925">
                  <a:moveTo>
                    <a:pt x="-1" y="-1"/>
                  </a:moveTo>
                  <a:lnTo>
                    <a:pt x="438150" y="-1"/>
                  </a:lnTo>
                  <a:lnTo>
                    <a:pt x="438150" y="161925"/>
                  </a:lnTo>
                  <a:lnTo>
                    <a:pt x="-1" y="161925"/>
                  </a:lnTo>
                  <a:close/>
                </a:path>
              </a:pathLst>
            </a:custGeom>
          </p:spPr>
        </p:pic>
      </p:grp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6CB993DA-A453-69B2-5939-54696662358B}"/>
              </a:ext>
            </a:extLst>
          </p:cNvPr>
          <p:cNvSpPr/>
          <p:nvPr/>
        </p:nvSpPr>
        <p:spPr>
          <a:xfrm>
            <a:off x="6047581" y="5157787"/>
            <a:ext cx="9525" cy="367950"/>
          </a:xfrm>
          <a:custGeom>
            <a:avLst/>
            <a:gdLst>
              <a:gd name="connsiteX0" fmla="*/ 0 w 9525"/>
              <a:gd name="connsiteY0" fmla="*/ 0 h 367950"/>
              <a:gd name="connsiteX1" fmla="*/ 0 w 9525"/>
              <a:gd name="connsiteY1" fmla="*/ 367951 h 36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67950">
                <a:moveTo>
                  <a:pt x="0" y="0"/>
                </a:moveTo>
                <a:lnTo>
                  <a:pt x="0" y="36795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D716C661-563F-DE04-9C6C-FB4B839F31BC}"/>
              </a:ext>
            </a:extLst>
          </p:cNvPr>
          <p:cNvSpPr/>
          <p:nvPr/>
        </p:nvSpPr>
        <p:spPr>
          <a:xfrm>
            <a:off x="6014243" y="5509069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96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E8C37-A5AB-E03A-432F-AB808D0D3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B0B6895-85AD-2995-889C-42D77309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利用者認証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ユーザ認証機能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1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外部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ID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プロバイダ連携 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Firebase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）</a:t>
            </a:r>
          </a:p>
        </p:txBody>
      </p:sp>
      <p:sp>
        <p:nvSpPr>
          <p:cNvPr id="181" name="フリーフォーム: 図形 180">
            <a:extLst>
              <a:ext uri="{FF2B5EF4-FFF2-40B4-BE49-F238E27FC236}">
                <a16:creationId xmlns:a16="http://schemas.microsoft.com/office/drawing/2014/main" id="{1A2C509F-4533-0B9A-DB13-2815A0EBEC4D}"/>
              </a:ext>
            </a:extLst>
          </p:cNvPr>
          <p:cNvSpPr/>
          <p:nvPr/>
        </p:nvSpPr>
        <p:spPr>
          <a:xfrm>
            <a:off x="5204619" y="2490787"/>
            <a:ext cx="7591425" cy="5143500"/>
          </a:xfrm>
          <a:custGeom>
            <a:avLst/>
            <a:gdLst>
              <a:gd name="connsiteX0" fmla="*/ 0 w 7591425"/>
              <a:gd name="connsiteY0" fmla="*/ 0 h 5143500"/>
              <a:gd name="connsiteX1" fmla="*/ 7591425 w 7591425"/>
              <a:gd name="connsiteY1" fmla="*/ 0 h 5143500"/>
              <a:gd name="connsiteX2" fmla="*/ 7591425 w 7591425"/>
              <a:gd name="connsiteY2" fmla="*/ 5143500 h 5143500"/>
              <a:gd name="connsiteX3" fmla="*/ 0 w 7591425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425" h="5143500">
                <a:moveTo>
                  <a:pt x="0" y="0"/>
                </a:moveTo>
                <a:lnTo>
                  <a:pt x="7591425" y="0"/>
                </a:lnTo>
                <a:lnTo>
                  <a:pt x="759142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3" name="フリーフォーム: 図形 182">
            <a:extLst>
              <a:ext uri="{FF2B5EF4-FFF2-40B4-BE49-F238E27FC236}">
                <a16:creationId xmlns:a16="http://schemas.microsoft.com/office/drawing/2014/main" id="{2127481D-F1D8-5169-EF4E-9C3CB0B278D4}"/>
              </a:ext>
            </a:extLst>
          </p:cNvPr>
          <p:cNvSpPr/>
          <p:nvPr/>
        </p:nvSpPr>
        <p:spPr>
          <a:xfrm>
            <a:off x="7919244" y="2490787"/>
            <a:ext cx="4867275" cy="5143500"/>
          </a:xfrm>
          <a:custGeom>
            <a:avLst/>
            <a:gdLst>
              <a:gd name="connsiteX0" fmla="*/ 0 w 4867275"/>
              <a:gd name="connsiteY0" fmla="*/ 0 h 5143500"/>
              <a:gd name="connsiteX1" fmla="*/ 4867275 w 4867275"/>
              <a:gd name="connsiteY1" fmla="*/ 0 h 5143500"/>
              <a:gd name="connsiteX2" fmla="*/ 4867275 w 4867275"/>
              <a:gd name="connsiteY2" fmla="*/ 5143500 h 5143500"/>
              <a:gd name="connsiteX3" fmla="*/ 0 w 4867275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275" h="5143500">
                <a:moveTo>
                  <a:pt x="0" y="0"/>
                </a:moveTo>
                <a:lnTo>
                  <a:pt x="4867275" y="0"/>
                </a:lnTo>
                <a:lnTo>
                  <a:pt x="486727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5" name="フリーフォーム: 図形 184">
            <a:extLst>
              <a:ext uri="{FF2B5EF4-FFF2-40B4-BE49-F238E27FC236}">
                <a16:creationId xmlns:a16="http://schemas.microsoft.com/office/drawing/2014/main" id="{CBE6F15E-7FA9-C468-D8A2-30D94DD533C6}"/>
              </a:ext>
            </a:extLst>
          </p:cNvPr>
          <p:cNvSpPr/>
          <p:nvPr/>
        </p:nvSpPr>
        <p:spPr>
          <a:xfrm>
            <a:off x="8024019" y="2805112"/>
            <a:ext cx="3143250" cy="2638425"/>
          </a:xfrm>
          <a:custGeom>
            <a:avLst/>
            <a:gdLst>
              <a:gd name="connsiteX0" fmla="*/ 0 w 3143250"/>
              <a:gd name="connsiteY0" fmla="*/ 0 h 2638425"/>
              <a:gd name="connsiteX1" fmla="*/ 3143250 w 3143250"/>
              <a:gd name="connsiteY1" fmla="*/ 0 h 2638425"/>
              <a:gd name="connsiteX2" fmla="*/ 3143250 w 3143250"/>
              <a:gd name="connsiteY2" fmla="*/ 2638425 h 2638425"/>
              <a:gd name="connsiteX3" fmla="*/ 0 w 3143250"/>
              <a:gd name="connsiteY3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0" h="2638425">
                <a:moveTo>
                  <a:pt x="0" y="0"/>
                </a:moveTo>
                <a:lnTo>
                  <a:pt x="3143250" y="0"/>
                </a:lnTo>
                <a:lnTo>
                  <a:pt x="3143250" y="2638425"/>
                </a:lnTo>
                <a:lnTo>
                  <a:pt x="0" y="2638425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F0195EC4-1D0F-FD4F-82B3-0A7ECAA1A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256" y="2871787"/>
            <a:ext cx="3124200" cy="161925"/>
          </a:xfrm>
          <a:custGeom>
            <a:avLst/>
            <a:gdLst>
              <a:gd name="connsiteX0" fmla="*/ -1 w 3124200"/>
              <a:gd name="connsiteY0" fmla="*/ -1 h 161925"/>
              <a:gd name="connsiteX1" fmla="*/ 3124200 w 3124200"/>
              <a:gd name="connsiteY1" fmla="*/ -1 h 161925"/>
              <a:gd name="connsiteX2" fmla="*/ 3124200 w 3124200"/>
              <a:gd name="connsiteY2" fmla="*/ 161925 h 161925"/>
              <a:gd name="connsiteX3" fmla="*/ -1 w 3124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161925">
                <a:moveTo>
                  <a:pt x="-1" y="-1"/>
                </a:moveTo>
                <a:lnTo>
                  <a:pt x="3124200" y="-1"/>
                </a:lnTo>
                <a:lnTo>
                  <a:pt x="3124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88" name="フリーフォーム: 図形 187">
            <a:extLst>
              <a:ext uri="{FF2B5EF4-FFF2-40B4-BE49-F238E27FC236}">
                <a16:creationId xmlns:a16="http://schemas.microsoft.com/office/drawing/2014/main" id="{20A22EDB-7CAC-E3D8-2670-752BEC89310A}"/>
              </a:ext>
            </a:extLst>
          </p:cNvPr>
          <p:cNvSpPr/>
          <p:nvPr/>
        </p:nvSpPr>
        <p:spPr>
          <a:xfrm>
            <a:off x="6385719" y="4443412"/>
            <a:ext cx="1868138" cy="9525"/>
          </a:xfrm>
          <a:custGeom>
            <a:avLst/>
            <a:gdLst>
              <a:gd name="connsiteX0" fmla="*/ 0 w 1868138"/>
              <a:gd name="connsiteY0" fmla="*/ 0 h 9525"/>
              <a:gd name="connsiteX1" fmla="*/ 1868138 w 1868138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68138" h="9525">
                <a:moveTo>
                  <a:pt x="0" y="0"/>
                </a:moveTo>
                <a:lnTo>
                  <a:pt x="1868138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9" name="フリーフォーム: 図形 188">
            <a:extLst>
              <a:ext uri="{FF2B5EF4-FFF2-40B4-BE49-F238E27FC236}">
                <a16:creationId xmlns:a16="http://schemas.microsoft.com/office/drawing/2014/main" id="{7489D448-35F7-33CA-8319-4A283D8887AD}"/>
              </a:ext>
            </a:extLst>
          </p:cNvPr>
          <p:cNvSpPr/>
          <p:nvPr/>
        </p:nvSpPr>
        <p:spPr>
          <a:xfrm>
            <a:off x="8237188" y="441007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1" name="フリーフォーム: 図形 190">
            <a:extLst>
              <a:ext uri="{FF2B5EF4-FFF2-40B4-BE49-F238E27FC236}">
                <a16:creationId xmlns:a16="http://schemas.microsoft.com/office/drawing/2014/main" id="{0BCB2FEF-6CC7-7516-7C0E-A528114AAB4A}"/>
              </a:ext>
            </a:extLst>
          </p:cNvPr>
          <p:cNvSpPr/>
          <p:nvPr/>
        </p:nvSpPr>
        <p:spPr>
          <a:xfrm>
            <a:off x="6385719" y="4533899"/>
            <a:ext cx="1577625" cy="1528762"/>
          </a:xfrm>
          <a:custGeom>
            <a:avLst/>
            <a:gdLst>
              <a:gd name="connsiteX0" fmla="*/ 0 w 1577625"/>
              <a:gd name="connsiteY0" fmla="*/ 0 h 1528762"/>
              <a:gd name="connsiteX1" fmla="*/ 971550 w 1577625"/>
              <a:gd name="connsiteY1" fmla="*/ 953 h 1528762"/>
              <a:gd name="connsiteX2" fmla="*/ 971550 w 1577625"/>
              <a:gd name="connsiteY2" fmla="*/ 1528763 h 1528762"/>
              <a:gd name="connsiteX3" fmla="*/ 1577626 w 1577625"/>
              <a:gd name="connsiteY3" fmla="*/ 1528763 h 152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625" h="1528762">
                <a:moveTo>
                  <a:pt x="0" y="0"/>
                </a:moveTo>
                <a:lnTo>
                  <a:pt x="971550" y="953"/>
                </a:lnTo>
                <a:lnTo>
                  <a:pt x="971550" y="1528763"/>
                </a:lnTo>
                <a:lnTo>
                  <a:pt x="1577626" y="1528763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2" name="フリーフォーム: 図形 191">
            <a:extLst>
              <a:ext uri="{FF2B5EF4-FFF2-40B4-BE49-F238E27FC236}">
                <a16:creationId xmlns:a16="http://schemas.microsoft.com/office/drawing/2014/main" id="{BC68F78C-2AFD-1752-488E-4ACBC676A4DA}"/>
              </a:ext>
            </a:extLst>
          </p:cNvPr>
          <p:cNvSpPr/>
          <p:nvPr/>
        </p:nvSpPr>
        <p:spPr>
          <a:xfrm>
            <a:off x="7946676" y="60293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4" name="フリーフォーム: 図形 193">
            <a:extLst>
              <a:ext uri="{FF2B5EF4-FFF2-40B4-BE49-F238E27FC236}">
                <a16:creationId xmlns:a16="http://schemas.microsoft.com/office/drawing/2014/main" id="{3AB46EBE-E028-9B91-F75C-9E656A567545}"/>
              </a:ext>
            </a:extLst>
          </p:cNvPr>
          <p:cNvSpPr/>
          <p:nvPr/>
        </p:nvSpPr>
        <p:spPr>
          <a:xfrm>
            <a:off x="6385719" y="4624387"/>
            <a:ext cx="1577625" cy="2438400"/>
          </a:xfrm>
          <a:custGeom>
            <a:avLst/>
            <a:gdLst>
              <a:gd name="connsiteX0" fmla="*/ 0 w 1577625"/>
              <a:gd name="connsiteY0" fmla="*/ 0 h 2438400"/>
              <a:gd name="connsiteX1" fmla="*/ 876300 w 1577625"/>
              <a:gd name="connsiteY1" fmla="*/ 0 h 2438400"/>
              <a:gd name="connsiteX2" fmla="*/ 876300 w 1577625"/>
              <a:gd name="connsiteY2" fmla="*/ 2438400 h 2438400"/>
              <a:gd name="connsiteX3" fmla="*/ 1577626 w 1577625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625" h="2438400">
                <a:moveTo>
                  <a:pt x="0" y="0"/>
                </a:moveTo>
                <a:lnTo>
                  <a:pt x="876300" y="0"/>
                </a:lnTo>
                <a:lnTo>
                  <a:pt x="876300" y="2438400"/>
                </a:lnTo>
                <a:lnTo>
                  <a:pt x="1577626" y="24384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95" name="フリーフォーム: 図形 194">
            <a:extLst>
              <a:ext uri="{FF2B5EF4-FFF2-40B4-BE49-F238E27FC236}">
                <a16:creationId xmlns:a16="http://schemas.microsoft.com/office/drawing/2014/main" id="{097B3F5C-171A-6164-B722-E1AEE16A196C}"/>
              </a:ext>
            </a:extLst>
          </p:cNvPr>
          <p:cNvSpPr/>
          <p:nvPr/>
        </p:nvSpPr>
        <p:spPr>
          <a:xfrm>
            <a:off x="7946676" y="702944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97" name="図 196">
            <a:extLst>
              <a:ext uri="{FF2B5EF4-FFF2-40B4-BE49-F238E27FC236}">
                <a16:creationId xmlns:a16="http://schemas.microsoft.com/office/drawing/2014/main" id="{C02B5818-083D-0022-A2BF-BAC33609C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006" y="4257674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98" name="グラフィックス 178">
            <a:extLst>
              <a:ext uri="{FF2B5EF4-FFF2-40B4-BE49-F238E27FC236}">
                <a16:creationId xmlns:a16="http://schemas.microsoft.com/office/drawing/2014/main" id="{4D98D3C7-DD84-66AD-FB44-60F05C6DA975}"/>
              </a:ext>
            </a:extLst>
          </p:cNvPr>
          <p:cNvGrpSpPr/>
          <p:nvPr/>
        </p:nvGrpSpPr>
        <p:grpSpPr>
          <a:xfrm>
            <a:off x="6028531" y="4692847"/>
            <a:ext cx="366712" cy="150614"/>
            <a:chOff x="6028531" y="4692847"/>
            <a:chExt cx="366712" cy="150614"/>
          </a:xfrm>
        </p:grpSpPr>
        <p:sp>
          <p:nvSpPr>
            <p:cNvPr id="199" name="フリーフォーム: 図形 198">
              <a:extLst>
                <a:ext uri="{FF2B5EF4-FFF2-40B4-BE49-F238E27FC236}">
                  <a16:creationId xmlns:a16="http://schemas.microsoft.com/office/drawing/2014/main" id="{D0ECA6D9-120A-5366-6CE2-3E956F4B7977}"/>
                </a:ext>
              </a:extLst>
            </p:cNvPr>
            <p:cNvSpPr/>
            <p:nvPr/>
          </p:nvSpPr>
          <p:spPr>
            <a:xfrm>
              <a:off x="6033294" y="4700587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53610961-A8C3-789B-C5AC-918DD2D800DD}"/>
                </a:ext>
              </a:extLst>
            </p:cNvPr>
            <p:cNvSpPr txBox="1"/>
            <p:nvPr/>
          </p:nvSpPr>
          <p:spPr>
            <a:xfrm>
              <a:off x="5937091" y="4647127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pic>
        <p:nvPicPr>
          <p:cNvPr id="201" name="図 200">
            <a:extLst>
              <a:ext uri="{FF2B5EF4-FFF2-40B4-BE49-F238E27FC236}">
                <a16:creationId xmlns:a16="http://schemas.microsoft.com/office/drawing/2014/main" id="{BF6A46BE-A55F-F4F5-D5E7-387D704A2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256" y="2581274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203" name="フリーフォーム: 図形 202">
            <a:extLst>
              <a:ext uri="{FF2B5EF4-FFF2-40B4-BE49-F238E27FC236}">
                <a16:creationId xmlns:a16="http://schemas.microsoft.com/office/drawing/2014/main" id="{1953FD37-41FF-7803-70A7-EA507EA6258D}"/>
              </a:ext>
            </a:extLst>
          </p:cNvPr>
          <p:cNvSpPr/>
          <p:nvPr/>
        </p:nvSpPr>
        <p:spPr>
          <a:xfrm>
            <a:off x="8024019" y="6586537"/>
            <a:ext cx="4667250" cy="952500"/>
          </a:xfrm>
          <a:custGeom>
            <a:avLst/>
            <a:gdLst>
              <a:gd name="connsiteX0" fmla="*/ 0 w 4667250"/>
              <a:gd name="connsiteY0" fmla="*/ 0 h 952500"/>
              <a:gd name="connsiteX1" fmla="*/ 4667250 w 4667250"/>
              <a:gd name="connsiteY1" fmla="*/ 0 h 952500"/>
              <a:gd name="connsiteX2" fmla="*/ 4667250 w 4667250"/>
              <a:gd name="connsiteY2" fmla="*/ 952500 h 952500"/>
              <a:gd name="connsiteX3" fmla="*/ 0 w 4667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952500">
                <a:moveTo>
                  <a:pt x="0" y="0"/>
                </a:moveTo>
                <a:lnTo>
                  <a:pt x="4667250" y="0"/>
                </a:lnTo>
                <a:lnTo>
                  <a:pt x="4667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4" name="図 203">
            <a:extLst>
              <a:ext uri="{FF2B5EF4-FFF2-40B4-BE49-F238E27FC236}">
                <a16:creationId xmlns:a16="http://schemas.microsoft.com/office/drawing/2014/main" id="{14236F84-D484-4602-D956-EA2922AB5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306" y="6653212"/>
            <a:ext cx="4648200" cy="895350"/>
          </a:xfrm>
          <a:custGeom>
            <a:avLst/>
            <a:gdLst>
              <a:gd name="connsiteX0" fmla="*/ -1 w 4648200"/>
              <a:gd name="connsiteY0" fmla="*/ -1 h 895350"/>
              <a:gd name="connsiteX1" fmla="*/ 4648200 w 4648200"/>
              <a:gd name="connsiteY1" fmla="*/ -1 h 895350"/>
              <a:gd name="connsiteX2" fmla="*/ 4648200 w 4648200"/>
              <a:gd name="connsiteY2" fmla="*/ 895350 h 895350"/>
              <a:gd name="connsiteX3" fmla="*/ -1 w 4648200"/>
              <a:gd name="connsiteY3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895350">
                <a:moveTo>
                  <a:pt x="-1" y="-1"/>
                </a:moveTo>
                <a:lnTo>
                  <a:pt x="4648200" y="-1"/>
                </a:lnTo>
                <a:lnTo>
                  <a:pt x="4648200" y="895350"/>
                </a:lnTo>
                <a:lnTo>
                  <a:pt x="-1" y="895350"/>
                </a:lnTo>
                <a:close/>
              </a:path>
            </a:pathLst>
          </a:custGeom>
        </p:spPr>
      </p:pic>
      <p:pic>
        <p:nvPicPr>
          <p:cNvPr id="206" name="図 205">
            <a:extLst>
              <a:ext uri="{FF2B5EF4-FFF2-40B4-BE49-F238E27FC236}">
                <a16:creationId xmlns:a16="http://schemas.microsoft.com/office/drawing/2014/main" id="{68D5AE0D-793C-B523-A4FB-B9793BE0E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769" y="4200524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207" name="グラフィックス 178">
            <a:extLst>
              <a:ext uri="{FF2B5EF4-FFF2-40B4-BE49-F238E27FC236}">
                <a16:creationId xmlns:a16="http://schemas.microsoft.com/office/drawing/2014/main" id="{D26C23AF-B8E7-3E52-6D9D-E1CF8A7B9875}"/>
              </a:ext>
            </a:extLst>
          </p:cNvPr>
          <p:cNvGrpSpPr/>
          <p:nvPr/>
        </p:nvGrpSpPr>
        <p:grpSpPr>
          <a:xfrm>
            <a:off x="8143081" y="4743449"/>
            <a:ext cx="809625" cy="387548"/>
            <a:chOff x="8143081" y="4743449"/>
            <a:chExt cx="809625" cy="387548"/>
          </a:xfrm>
          <a:solidFill>
            <a:srgbClr val="000000"/>
          </a:solidFill>
        </p:grpSpPr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78260F6A-A18C-5EE3-F79E-A5C88AB8445D}"/>
                </a:ext>
              </a:extLst>
            </p:cNvPr>
            <p:cNvSpPr txBox="1"/>
            <p:nvPr/>
          </p:nvSpPr>
          <p:spPr>
            <a:xfrm>
              <a:off x="8051641" y="4697729"/>
              <a:ext cx="9925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Firestore</a:t>
              </a:r>
            </a:p>
          </p:txBody>
        </p:sp>
        <p:sp>
          <p:nvSpPr>
            <p:cNvPr id="209" name="テキスト ボックス 208">
              <a:extLst>
                <a:ext uri="{FF2B5EF4-FFF2-40B4-BE49-F238E27FC236}">
                  <a16:creationId xmlns:a16="http://schemas.microsoft.com/office/drawing/2014/main" id="{ABA5819C-D0D6-D6FD-3F2F-B1A57931FEC0}"/>
                </a:ext>
              </a:extLst>
            </p:cNvPr>
            <p:cNvSpPr txBox="1"/>
            <p:nvPr/>
          </p:nvSpPr>
          <p:spPr>
            <a:xfrm>
              <a:off x="8056404" y="4837627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ユーザ情報保管</a:t>
              </a:r>
            </a:p>
          </p:txBody>
        </p:sp>
        <p:sp>
          <p:nvSpPr>
            <p:cNvPr id="210" name="テキスト ボックス 209">
              <a:extLst>
                <a:ext uri="{FF2B5EF4-FFF2-40B4-BE49-F238E27FC236}">
                  <a16:creationId xmlns:a16="http://schemas.microsoft.com/office/drawing/2014/main" id="{49CE2124-0D3A-8CE5-9FE1-277EB81C2E27}"/>
                </a:ext>
              </a:extLst>
            </p:cNvPr>
            <p:cNvSpPr txBox="1"/>
            <p:nvPr/>
          </p:nvSpPr>
          <p:spPr>
            <a:xfrm>
              <a:off x="8113554" y="4970977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データベース</a:t>
              </a:r>
            </a:p>
          </p:txBody>
        </p:sp>
      </p:grpSp>
      <p:sp>
        <p:nvSpPr>
          <p:cNvPr id="212" name="フリーフォーム: 図形 211">
            <a:extLst>
              <a:ext uri="{FF2B5EF4-FFF2-40B4-BE49-F238E27FC236}">
                <a16:creationId xmlns:a16="http://schemas.microsoft.com/office/drawing/2014/main" id="{3A3B9592-2E88-43BD-67B5-5A8ABFD09E76}"/>
              </a:ext>
            </a:extLst>
          </p:cNvPr>
          <p:cNvSpPr/>
          <p:nvPr/>
        </p:nvSpPr>
        <p:spPr>
          <a:xfrm>
            <a:off x="6385719" y="3324319"/>
            <a:ext cx="1863375" cy="1029557"/>
          </a:xfrm>
          <a:custGeom>
            <a:avLst/>
            <a:gdLst>
              <a:gd name="connsiteX0" fmla="*/ 1863376 w 1863375"/>
              <a:gd name="connsiteY0" fmla="*/ 0 h 1029557"/>
              <a:gd name="connsiteX1" fmla="*/ 1352550 w 1863375"/>
              <a:gd name="connsiteY1" fmla="*/ 857 h 1029557"/>
              <a:gd name="connsiteX2" fmla="*/ 1352550 w 1863375"/>
              <a:gd name="connsiteY2" fmla="*/ 1029557 h 1029557"/>
              <a:gd name="connsiteX3" fmla="*/ 0 w 1863375"/>
              <a:gd name="connsiteY3" fmla="*/ 1028605 h 102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375" h="1029557">
                <a:moveTo>
                  <a:pt x="1863376" y="0"/>
                </a:moveTo>
                <a:lnTo>
                  <a:pt x="1352550" y="857"/>
                </a:lnTo>
                <a:lnTo>
                  <a:pt x="1352550" y="1029557"/>
                </a:lnTo>
                <a:lnTo>
                  <a:pt x="0" y="102860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3" name="フリーフォーム: 図形 212">
            <a:extLst>
              <a:ext uri="{FF2B5EF4-FFF2-40B4-BE49-F238E27FC236}">
                <a16:creationId xmlns:a16="http://schemas.microsoft.com/office/drawing/2014/main" id="{3A27250F-B1E7-1890-BACB-EB1CD1541F34}"/>
              </a:ext>
            </a:extLst>
          </p:cNvPr>
          <p:cNvSpPr/>
          <p:nvPr/>
        </p:nvSpPr>
        <p:spPr>
          <a:xfrm>
            <a:off x="8232426" y="3290982"/>
            <a:ext cx="66675" cy="66675"/>
          </a:xfrm>
          <a:custGeom>
            <a:avLst/>
            <a:gdLst>
              <a:gd name="connsiteX0" fmla="*/ 66675 w 66675"/>
              <a:gd name="connsiteY0" fmla="*/ 33242 h 66675"/>
              <a:gd name="connsiteX1" fmla="*/ 95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242"/>
                </a:moveTo>
                <a:lnTo>
                  <a:pt x="95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15" name="図 214">
            <a:extLst>
              <a:ext uri="{FF2B5EF4-FFF2-40B4-BE49-F238E27FC236}">
                <a16:creationId xmlns:a16="http://schemas.microsoft.com/office/drawing/2014/main" id="{2433859A-E834-9F7A-CBB9-695328D8D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006" y="2962274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216" name="グラフィックス 178">
            <a:extLst>
              <a:ext uri="{FF2B5EF4-FFF2-40B4-BE49-F238E27FC236}">
                <a16:creationId xmlns:a16="http://schemas.microsoft.com/office/drawing/2014/main" id="{EDCDACEE-EA80-DE22-C24D-EE8767A9E44F}"/>
              </a:ext>
            </a:extLst>
          </p:cNvPr>
          <p:cNvGrpSpPr/>
          <p:nvPr/>
        </p:nvGrpSpPr>
        <p:grpSpPr>
          <a:xfrm>
            <a:off x="8085931" y="3505199"/>
            <a:ext cx="938212" cy="433387"/>
            <a:chOff x="8085931" y="3505199"/>
            <a:chExt cx="938212" cy="433387"/>
          </a:xfrm>
        </p:grpSpPr>
        <p:sp>
          <p:nvSpPr>
            <p:cNvPr id="217" name="フリーフォーム: 図形 216">
              <a:extLst>
                <a:ext uri="{FF2B5EF4-FFF2-40B4-BE49-F238E27FC236}">
                  <a16:creationId xmlns:a16="http://schemas.microsoft.com/office/drawing/2014/main" id="{6F15DE49-4E96-E895-9124-06F79CF7846F}"/>
                </a:ext>
              </a:extLst>
            </p:cNvPr>
            <p:cNvSpPr/>
            <p:nvPr/>
          </p:nvSpPr>
          <p:spPr>
            <a:xfrm>
              <a:off x="8090694" y="3519487"/>
              <a:ext cx="933450" cy="419100"/>
            </a:xfrm>
            <a:custGeom>
              <a:avLst/>
              <a:gdLst>
                <a:gd name="connsiteX0" fmla="*/ 0 w 933450"/>
                <a:gd name="connsiteY0" fmla="*/ 0 h 419100"/>
                <a:gd name="connsiteX1" fmla="*/ 933450 w 933450"/>
                <a:gd name="connsiteY1" fmla="*/ 0 h 419100"/>
                <a:gd name="connsiteX2" fmla="*/ 933450 w 933450"/>
                <a:gd name="connsiteY2" fmla="*/ 419100 h 419100"/>
                <a:gd name="connsiteX3" fmla="*/ 0 w 933450"/>
                <a:gd name="connsiteY3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419100">
                  <a:moveTo>
                    <a:pt x="0" y="0"/>
                  </a:moveTo>
                  <a:lnTo>
                    <a:pt x="933450" y="0"/>
                  </a:lnTo>
                  <a:lnTo>
                    <a:pt x="933450" y="41910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8" name="テキスト ボックス 217">
              <a:extLst>
                <a:ext uri="{FF2B5EF4-FFF2-40B4-BE49-F238E27FC236}">
                  <a16:creationId xmlns:a16="http://schemas.microsoft.com/office/drawing/2014/main" id="{F3486FE0-39AE-A17F-B845-3DB13DEBA08E}"/>
                </a:ext>
              </a:extLst>
            </p:cNvPr>
            <p:cNvSpPr txBox="1"/>
            <p:nvPr/>
          </p:nvSpPr>
          <p:spPr>
            <a:xfrm>
              <a:off x="8218329" y="3459479"/>
              <a:ext cx="649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Firebase</a:t>
              </a:r>
            </a:p>
          </p:txBody>
        </p:sp>
        <p:sp>
          <p:nvSpPr>
            <p:cNvPr id="219" name="テキスト ボックス 218">
              <a:extLst>
                <a:ext uri="{FF2B5EF4-FFF2-40B4-BE49-F238E27FC236}">
                  <a16:creationId xmlns:a16="http://schemas.microsoft.com/office/drawing/2014/main" id="{E26D29FE-1AA7-133E-4D15-5FB346196AA5}"/>
                </a:ext>
              </a:extLst>
            </p:cNvPr>
            <p:cNvSpPr txBox="1"/>
            <p:nvPr/>
          </p:nvSpPr>
          <p:spPr>
            <a:xfrm>
              <a:off x="8084979" y="3592829"/>
              <a:ext cx="9163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Authentication</a:t>
              </a:r>
            </a:p>
          </p:txBody>
        </p:sp>
        <p:sp>
          <p:nvSpPr>
            <p:cNvPr id="220" name="テキスト ボックス 219">
              <a:extLst>
                <a:ext uri="{FF2B5EF4-FFF2-40B4-BE49-F238E27FC236}">
                  <a16:creationId xmlns:a16="http://schemas.microsoft.com/office/drawing/2014/main" id="{F87D4D6F-DDF2-99F1-72FB-62989B42BC48}"/>
                </a:ext>
              </a:extLst>
            </p:cNvPr>
            <p:cNvSpPr txBox="1"/>
            <p:nvPr/>
          </p:nvSpPr>
          <p:spPr>
            <a:xfrm>
              <a:off x="7994491" y="3726179"/>
              <a:ext cx="10972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ID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プロバイダ連携</a:t>
              </a:r>
            </a:p>
          </p:txBody>
        </p:sp>
      </p:grpSp>
      <p:sp>
        <p:nvSpPr>
          <p:cNvPr id="222" name="フリーフォーム: 図形 221">
            <a:extLst>
              <a:ext uri="{FF2B5EF4-FFF2-40B4-BE49-F238E27FC236}">
                <a16:creationId xmlns:a16="http://schemas.microsoft.com/office/drawing/2014/main" id="{0F82CFD1-D088-B5A5-678B-F3C41BB93EBC}"/>
              </a:ext>
            </a:extLst>
          </p:cNvPr>
          <p:cNvSpPr/>
          <p:nvPr/>
        </p:nvSpPr>
        <p:spPr>
          <a:xfrm>
            <a:off x="7265543" y="3205162"/>
            <a:ext cx="983551" cy="9525"/>
          </a:xfrm>
          <a:custGeom>
            <a:avLst/>
            <a:gdLst>
              <a:gd name="connsiteX0" fmla="*/ 0 w 983551"/>
              <a:gd name="connsiteY0" fmla="*/ 0 h 9525"/>
              <a:gd name="connsiteX1" fmla="*/ 983552 w 983551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3551" h="9525">
                <a:moveTo>
                  <a:pt x="0" y="0"/>
                </a:moveTo>
                <a:lnTo>
                  <a:pt x="983552" y="0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3" name="フリーフォーム: 図形 222">
            <a:extLst>
              <a:ext uri="{FF2B5EF4-FFF2-40B4-BE49-F238E27FC236}">
                <a16:creationId xmlns:a16="http://schemas.microsoft.com/office/drawing/2014/main" id="{7E2906CD-25A5-6FB2-07A7-EB3480C12E4C}"/>
              </a:ext>
            </a:extLst>
          </p:cNvPr>
          <p:cNvSpPr/>
          <p:nvPr/>
        </p:nvSpPr>
        <p:spPr>
          <a:xfrm>
            <a:off x="7215536" y="3171824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4" name="フリーフォーム: 図形 223">
            <a:extLst>
              <a:ext uri="{FF2B5EF4-FFF2-40B4-BE49-F238E27FC236}">
                <a16:creationId xmlns:a16="http://schemas.microsoft.com/office/drawing/2014/main" id="{61FCC8D2-9B8A-AD89-5DBA-220D0CAD8559}"/>
              </a:ext>
            </a:extLst>
          </p:cNvPr>
          <p:cNvSpPr/>
          <p:nvPr/>
        </p:nvSpPr>
        <p:spPr>
          <a:xfrm>
            <a:off x="8232426" y="3171824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26" name="フリーフォーム: 図形 225">
            <a:extLst>
              <a:ext uri="{FF2B5EF4-FFF2-40B4-BE49-F238E27FC236}">
                <a16:creationId xmlns:a16="http://schemas.microsoft.com/office/drawing/2014/main" id="{FB4B3443-E556-AB15-D574-8C2463484C9C}"/>
              </a:ext>
            </a:extLst>
          </p:cNvPr>
          <p:cNvSpPr/>
          <p:nvPr/>
        </p:nvSpPr>
        <p:spPr>
          <a:xfrm>
            <a:off x="5204619" y="2728912"/>
            <a:ext cx="2000250" cy="952500"/>
          </a:xfrm>
          <a:custGeom>
            <a:avLst/>
            <a:gdLst>
              <a:gd name="connsiteX0" fmla="*/ 0 w 2000250"/>
              <a:gd name="connsiteY0" fmla="*/ 0 h 952500"/>
              <a:gd name="connsiteX1" fmla="*/ 2000250 w 2000250"/>
              <a:gd name="connsiteY1" fmla="*/ 0 h 952500"/>
              <a:gd name="connsiteX2" fmla="*/ 2000250 w 2000250"/>
              <a:gd name="connsiteY2" fmla="*/ 952500 h 952500"/>
              <a:gd name="connsiteX3" fmla="*/ 0 w 2000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952500">
                <a:moveTo>
                  <a:pt x="0" y="0"/>
                </a:moveTo>
                <a:lnTo>
                  <a:pt x="2000250" y="0"/>
                </a:lnTo>
                <a:lnTo>
                  <a:pt x="2000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27" name="図 226">
            <a:extLst>
              <a:ext uri="{FF2B5EF4-FFF2-40B4-BE49-F238E27FC236}">
                <a16:creationId xmlns:a16="http://schemas.microsoft.com/office/drawing/2014/main" id="{75FD39FF-CC59-3C83-C335-EEA1097CC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106" y="2871787"/>
            <a:ext cx="1828800" cy="762000"/>
          </a:xfrm>
          <a:custGeom>
            <a:avLst/>
            <a:gdLst>
              <a:gd name="connsiteX0" fmla="*/ -1 w 1828800"/>
              <a:gd name="connsiteY0" fmla="*/ -1 h 762000"/>
              <a:gd name="connsiteX1" fmla="*/ 1828800 w 1828800"/>
              <a:gd name="connsiteY1" fmla="*/ -1 h 762000"/>
              <a:gd name="connsiteX2" fmla="*/ 1828800 w 1828800"/>
              <a:gd name="connsiteY2" fmla="*/ 762000 h 762000"/>
              <a:gd name="connsiteX3" fmla="*/ -1 w 18288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762000">
                <a:moveTo>
                  <a:pt x="-1" y="-1"/>
                </a:moveTo>
                <a:lnTo>
                  <a:pt x="1828800" y="-1"/>
                </a:lnTo>
                <a:lnTo>
                  <a:pt x="1828800" y="762000"/>
                </a:lnTo>
                <a:lnTo>
                  <a:pt x="-1" y="762000"/>
                </a:lnTo>
                <a:close/>
              </a:path>
            </a:pathLst>
          </a:custGeom>
        </p:spPr>
      </p:pic>
      <p:sp>
        <p:nvSpPr>
          <p:cNvPr id="229" name="フリーフォーム: 図形 228">
            <a:extLst>
              <a:ext uri="{FF2B5EF4-FFF2-40B4-BE49-F238E27FC236}">
                <a16:creationId xmlns:a16="http://schemas.microsoft.com/office/drawing/2014/main" id="{7AD0A5D8-2D83-CDEA-FCB6-FDE3B7C88AC4}"/>
              </a:ext>
            </a:extLst>
          </p:cNvPr>
          <p:cNvSpPr/>
          <p:nvPr/>
        </p:nvSpPr>
        <p:spPr>
          <a:xfrm>
            <a:off x="8024019" y="5634037"/>
            <a:ext cx="4667250" cy="857250"/>
          </a:xfrm>
          <a:custGeom>
            <a:avLst/>
            <a:gdLst>
              <a:gd name="connsiteX0" fmla="*/ 0 w 4667250"/>
              <a:gd name="connsiteY0" fmla="*/ 0 h 857250"/>
              <a:gd name="connsiteX1" fmla="*/ 4667250 w 4667250"/>
              <a:gd name="connsiteY1" fmla="*/ 0 h 857250"/>
              <a:gd name="connsiteX2" fmla="*/ 4667250 w 4667250"/>
              <a:gd name="connsiteY2" fmla="*/ 857250 h 857250"/>
              <a:gd name="connsiteX3" fmla="*/ 0 w 4667250"/>
              <a:gd name="connsiteY3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857250">
                <a:moveTo>
                  <a:pt x="0" y="0"/>
                </a:moveTo>
                <a:lnTo>
                  <a:pt x="4667250" y="0"/>
                </a:lnTo>
                <a:lnTo>
                  <a:pt x="4667250" y="857250"/>
                </a:lnTo>
                <a:lnTo>
                  <a:pt x="0" y="857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0" name="図 229">
            <a:extLst>
              <a:ext uri="{FF2B5EF4-FFF2-40B4-BE49-F238E27FC236}">
                <a16:creationId xmlns:a16="http://schemas.microsoft.com/office/drawing/2014/main" id="{E7BD8136-E322-A3CB-668D-524AC7FCC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8306" y="5700712"/>
            <a:ext cx="4648200" cy="762000"/>
          </a:xfrm>
          <a:custGeom>
            <a:avLst/>
            <a:gdLst>
              <a:gd name="connsiteX0" fmla="*/ -1 w 4648200"/>
              <a:gd name="connsiteY0" fmla="*/ -1 h 762000"/>
              <a:gd name="connsiteX1" fmla="*/ 4648200 w 4648200"/>
              <a:gd name="connsiteY1" fmla="*/ -1 h 762000"/>
              <a:gd name="connsiteX2" fmla="*/ 4648200 w 4648200"/>
              <a:gd name="connsiteY2" fmla="*/ 762000 h 762000"/>
              <a:gd name="connsiteX3" fmla="*/ -1 w 46482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762000">
                <a:moveTo>
                  <a:pt x="-1" y="-1"/>
                </a:moveTo>
                <a:lnTo>
                  <a:pt x="4648200" y="-1"/>
                </a:lnTo>
                <a:lnTo>
                  <a:pt x="4648200" y="762000"/>
                </a:lnTo>
                <a:lnTo>
                  <a:pt x="-1" y="762000"/>
                </a:lnTo>
                <a:close/>
              </a:path>
            </a:pathLst>
          </a:custGeom>
        </p:spPr>
      </p:pic>
      <p:sp>
        <p:nvSpPr>
          <p:cNvPr id="232" name="フリーフォーム: 図形 231">
            <a:extLst>
              <a:ext uri="{FF2B5EF4-FFF2-40B4-BE49-F238E27FC236}">
                <a16:creationId xmlns:a16="http://schemas.microsoft.com/office/drawing/2014/main" id="{DB96A402-EA50-0C06-11B5-7D1D9E3AD137}"/>
              </a:ext>
            </a:extLst>
          </p:cNvPr>
          <p:cNvSpPr/>
          <p:nvPr/>
        </p:nvSpPr>
        <p:spPr>
          <a:xfrm>
            <a:off x="7204869" y="4471987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40ECEDF6-4184-3C20-32A1-143B0DAAD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9631" y="4476749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35" name="フリーフォーム: 図形 234">
            <a:extLst>
              <a:ext uri="{FF2B5EF4-FFF2-40B4-BE49-F238E27FC236}">
                <a16:creationId xmlns:a16="http://schemas.microsoft.com/office/drawing/2014/main" id="{DEE0FD07-E22C-6E51-992F-EA872434EAFE}"/>
              </a:ext>
            </a:extLst>
          </p:cNvPr>
          <p:cNvSpPr/>
          <p:nvPr/>
        </p:nvSpPr>
        <p:spPr>
          <a:xfrm>
            <a:off x="6385719" y="3943349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6" name="図 235">
            <a:extLst>
              <a:ext uri="{FF2B5EF4-FFF2-40B4-BE49-F238E27FC236}">
                <a16:creationId xmlns:a16="http://schemas.microsoft.com/office/drawing/2014/main" id="{79DA98D9-C4C4-20C3-1EFD-66FA1FF279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0481" y="3952874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38" name="フリーフォーム: 図形 237">
            <a:extLst>
              <a:ext uri="{FF2B5EF4-FFF2-40B4-BE49-F238E27FC236}">
                <a16:creationId xmlns:a16="http://schemas.microsoft.com/office/drawing/2014/main" id="{434908D8-46EB-DE27-D9C1-A5606A73C46C}"/>
              </a:ext>
            </a:extLst>
          </p:cNvPr>
          <p:cNvSpPr/>
          <p:nvPr/>
        </p:nvSpPr>
        <p:spPr>
          <a:xfrm>
            <a:off x="7204869" y="2871787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9" name="図 238">
            <a:extLst>
              <a:ext uri="{FF2B5EF4-FFF2-40B4-BE49-F238E27FC236}">
                <a16:creationId xmlns:a16="http://schemas.microsoft.com/office/drawing/2014/main" id="{545E5958-959D-233E-7278-BD1C63558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9631" y="2947987"/>
            <a:ext cx="1219200" cy="161925"/>
          </a:xfrm>
          <a:custGeom>
            <a:avLst/>
            <a:gdLst>
              <a:gd name="connsiteX0" fmla="*/ -1 w 1219200"/>
              <a:gd name="connsiteY0" fmla="*/ -1 h 161925"/>
              <a:gd name="connsiteX1" fmla="*/ 1219200 w 1219200"/>
              <a:gd name="connsiteY1" fmla="*/ -1 h 161925"/>
              <a:gd name="connsiteX2" fmla="*/ 1219200 w 1219200"/>
              <a:gd name="connsiteY2" fmla="*/ 161925 h 161925"/>
              <a:gd name="connsiteX3" fmla="*/ -1 w 12192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61925">
                <a:moveTo>
                  <a:pt x="-1" y="-1"/>
                </a:moveTo>
                <a:lnTo>
                  <a:pt x="1219200" y="-1"/>
                </a:lnTo>
                <a:lnTo>
                  <a:pt x="12192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pic>
        <p:nvPicPr>
          <p:cNvPr id="250" name="図 249">
            <a:extLst>
              <a:ext uri="{FF2B5EF4-FFF2-40B4-BE49-F238E27FC236}">
                <a16:creationId xmlns:a16="http://schemas.microsoft.com/office/drawing/2014/main" id="{4D962D72-979E-90E1-A8DD-BA858898A4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0606" y="5753099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251" name="グラフィックス 178">
            <a:extLst>
              <a:ext uri="{FF2B5EF4-FFF2-40B4-BE49-F238E27FC236}">
                <a16:creationId xmlns:a16="http://schemas.microsoft.com/office/drawing/2014/main" id="{C5C7CA7C-36B6-5796-8BEB-CD91BAC3B685}"/>
              </a:ext>
            </a:extLst>
          </p:cNvPr>
          <p:cNvGrpSpPr/>
          <p:nvPr/>
        </p:nvGrpSpPr>
        <p:grpSpPr>
          <a:xfrm>
            <a:off x="10991056" y="6200774"/>
            <a:ext cx="800100" cy="254198"/>
            <a:chOff x="10991056" y="6200774"/>
            <a:chExt cx="800100" cy="254198"/>
          </a:xfrm>
          <a:solidFill>
            <a:srgbClr val="000000"/>
          </a:solidFill>
        </p:grpSpPr>
        <p:sp>
          <p:nvSpPr>
            <p:cNvPr id="252" name="テキスト ボックス 251">
              <a:extLst>
                <a:ext uri="{FF2B5EF4-FFF2-40B4-BE49-F238E27FC236}">
                  <a16:creationId xmlns:a16="http://schemas.microsoft.com/office/drawing/2014/main" id="{0725BEB5-A524-DB9C-6F17-551AA9887B6D}"/>
                </a:ext>
              </a:extLst>
            </p:cNvPr>
            <p:cNvSpPr txBox="1"/>
            <p:nvPr/>
          </p:nvSpPr>
          <p:spPr>
            <a:xfrm>
              <a:off x="11094879" y="6155054"/>
              <a:ext cx="592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  <p:sp>
          <p:nvSpPr>
            <p:cNvPr id="253" name="テキスト ボックス 252">
              <a:extLst>
                <a:ext uri="{FF2B5EF4-FFF2-40B4-BE49-F238E27FC236}">
                  <a16:creationId xmlns:a16="http://schemas.microsoft.com/office/drawing/2014/main" id="{76FFAEC5-A282-23E9-9F19-6343B6B90548}"/>
                </a:ext>
              </a:extLst>
            </p:cNvPr>
            <p:cNvSpPr txBox="1"/>
            <p:nvPr/>
          </p:nvSpPr>
          <p:spPr>
            <a:xfrm>
              <a:off x="10899616" y="6294952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静的コンテンツ</a:t>
              </a:r>
            </a:p>
          </p:txBody>
        </p:sp>
      </p:grpSp>
      <p:pic>
        <p:nvPicPr>
          <p:cNvPr id="255" name="図 254">
            <a:extLst>
              <a:ext uri="{FF2B5EF4-FFF2-40B4-BE49-F238E27FC236}">
                <a16:creationId xmlns:a16="http://schemas.microsoft.com/office/drawing/2014/main" id="{5A0F1435-E216-667F-4AC6-A199892B90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0606" y="675798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256" name="グラフィックス 178">
            <a:extLst>
              <a:ext uri="{FF2B5EF4-FFF2-40B4-BE49-F238E27FC236}">
                <a16:creationId xmlns:a16="http://schemas.microsoft.com/office/drawing/2014/main" id="{44C860F1-01C3-2136-7980-D099A6A205F9}"/>
              </a:ext>
            </a:extLst>
          </p:cNvPr>
          <p:cNvGrpSpPr/>
          <p:nvPr/>
        </p:nvGrpSpPr>
        <p:grpSpPr>
          <a:xfrm>
            <a:off x="10962481" y="7205662"/>
            <a:ext cx="857250" cy="266700"/>
            <a:chOff x="10962481" y="7205662"/>
            <a:chExt cx="857250" cy="266700"/>
          </a:xfrm>
          <a:solidFill>
            <a:srgbClr val="000000"/>
          </a:solidFill>
        </p:grpSpPr>
        <p:sp>
          <p:nvSpPr>
            <p:cNvPr id="257" name="テキスト ボックス 256">
              <a:extLst>
                <a:ext uri="{FF2B5EF4-FFF2-40B4-BE49-F238E27FC236}">
                  <a16:creationId xmlns:a16="http://schemas.microsoft.com/office/drawing/2014/main" id="{A4E621C4-ABD1-7753-CB60-4AD6266828F7}"/>
                </a:ext>
              </a:extLst>
            </p:cNvPr>
            <p:cNvSpPr txBox="1"/>
            <p:nvPr/>
          </p:nvSpPr>
          <p:spPr>
            <a:xfrm>
              <a:off x="10871041" y="7159942"/>
              <a:ext cx="10401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258" name="テキスト ボックス 257">
              <a:extLst>
                <a:ext uri="{FF2B5EF4-FFF2-40B4-BE49-F238E27FC236}">
                  <a16:creationId xmlns:a16="http://schemas.microsoft.com/office/drawing/2014/main" id="{568483AE-D2B8-287A-0A3A-85A4F1048597}"/>
                </a:ext>
              </a:extLst>
            </p:cNvPr>
            <p:cNvSpPr txBox="1"/>
            <p:nvPr/>
          </p:nvSpPr>
          <p:spPr>
            <a:xfrm>
              <a:off x="11004391" y="7293292"/>
              <a:ext cx="7734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for firebase</a:t>
              </a:r>
            </a:p>
          </p:txBody>
        </p:sp>
      </p:grpSp>
      <p:pic>
        <p:nvPicPr>
          <p:cNvPr id="260" name="図 259">
            <a:extLst>
              <a:ext uri="{FF2B5EF4-FFF2-40B4-BE49-F238E27FC236}">
                <a16:creationId xmlns:a16="http://schemas.microsoft.com/office/drawing/2014/main" id="{7E2C54AC-0859-99D2-D3FC-AAF0D071FB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19756" y="675798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262" name="テキスト ボックス 261">
            <a:extLst>
              <a:ext uri="{FF2B5EF4-FFF2-40B4-BE49-F238E27FC236}">
                <a16:creationId xmlns:a16="http://schemas.microsoft.com/office/drawing/2014/main" id="{75D75436-2DD7-1F15-F051-E430BDEA4FC0}"/>
              </a:ext>
            </a:extLst>
          </p:cNvPr>
          <p:cNvSpPr txBox="1"/>
          <p:nvPr/>
        </p:nvSpPr>
        <p:spPr>
          <a:xfrm>
            <a:off x="11742579" y="7159942"/>
            <a:ext cx="9353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Storage</a:t>
            </a:r>
          </a:p>
        </p:txBody>
      </p: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0A32A9C9-8B15-54ED-AE54-B47EAF19B919}"/>
              </a:ext>
            </a:extLst>
          </p:cNvPr>
          <p:cNvSpPr txBox="1"/>
          <p:nvPr/>
        </p:nvSpPr>
        <p:spPr>
          <a:xfrm>
            <a:off x="11804491" y="7293292"/>
            <a:ext cx="8115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for Firebase</a:t>
            </a:r>
          </a:p>
        </p:txBody>
      </p:sp>
    </p:spTree>
    <p:extLst>
      <p:ext uri="{BB962C8B-B14F-4D97-AF65-F5344CB8AC3E}">
        <p14:creationId xmlns:p14="http://schemas.microsoft.com/office/powerpoint/2010/main" val="177420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BC26-3089-B7E9-F449-180F62DB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541E3E0-2FF2-7DCB-C3D2-167DBDB7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利用者認証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ユーザ認証機能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2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外部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ID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プロバイダ連携 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Identity Platform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）</a:t>
            </a:r>
          </a:p>
        </p:txBody>
      </p:sp>
      <p:sp>
        <p:nvSpPr>
          <p:cNvPr id="103" name="フリーフォーム: 図形 102">
            <a:extLst>
              <a:ext uri="{FF2B5EF4-FFF2-40B4-BE49-F238E27FC236}">
                <a16:creationId xmlns:a16="http://schemas.microsoft.com/office/drawing/2014/main" id="{C2C1BE30-1C00-3B3F-24C6-4FB13555C08E}"/>
              </a:ext>
            </a:extLst>
          </p:cNvPr>
          <p:cNvSpPr/>
          <p:nvPr/>
        </p:nvSpPr>
        <p:spPr>
          <a:xfrm>
            <a:off x="5599906" y="2552700"/>
            <a:ext cx="6800850" cy="5019675"/>
          </a:xfrm>
          <a:custGeom>
            <a:avLst/>
            <a:gdLst>
              <a:gd name="connsiteX0" fmla="*/ 0 w 6800850"/>
              <a:gd name="connsiteY0" fmla="*/ 0 h 5019675"/>
              <a:gd name="connsiteX1" fmla="*/ 6800850 w 6800850"/>
              <a:gd name="connsiteY1" fmla="*/ 0 h 5019675"/>
              <a:gd name="connsiteX2" fmla="*/ 6800850 w 6800850"/>
              <a:gd name="connsiteY2" fmla="*/ 5019675 h 5019675"/>
              <a:gd name="connsiteX3" fmla="*/ 0 w 6800850"/>
              <a:gd name="connsiteY3" fmla="*/ 5019675 h 501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850" h="5019675">
                <a:moveTo>
                  <a:pt x="0" y="0"/>
                </a:moveTo>
                <a:lnTo>
                  <a:pt x="6800850" y="0"/>
                </a:lnTo>
                <a:lnTo>
                  <a:pt x="6800850" y="5019675"/>
                </a:lnTo>
                <a:lnTo>
                  <a:pt x="0" y="501967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7156DF0A-AA54-CD85-4086-EFC30E21B585}"/>
              </a:ext>
            </a:extLst>
          </p:cNvPr>
          <p:cNvSpPr/>
          <p:nvPr/>
        </p:nvSpPr>
        <p:spPr>
          <a:xfrm>
            <a:off x="7533481" y="2552700"/>
            <a:ext cx="4867275" cy="5019675"/>
          </a:xfrm>
          <a:custGeom>
            <a:avLst/>
            <a:gdLst>
              <a:gd name="connsiteX0" fmla="*/ 0 w 4867275"/>
              <a:gd name="connsiteY0" fmla="*/ 0 h 5019675"/>
              <a:gd name="connsiteX1" fmla="*/ 4867275 w 4867275"/>
              <a:gd name="connsiteY1" fmla="*/ 0 h 5019675"/>
              <a:gd name="connsiteX2" fmla="*/ 4867275 w 4867275"/>
              <a:gd name="connsiteY2" fmla="*/ 5019675 h 5019675"/>
              <a:gd name="connsiteX3" fmla="*/ 0 w 4867275"/>
              <a:gd name="connsiteY3" fmla="*/ 5019675 h 501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275" h="5019675">
                <a:moveTo>
                  <a:pt x="0" y="0"/>
                </a:moveTo>
                <a:lnTo>
                  <a:pt x="4867275" y="0"/>
                </a:lnTo>
                <a:lnTo>
                  <a:pt x="4867275" y="5019675"/>
                </a:lnTo>
                <a:lnTo>
                  <a:pt x="0" y="50196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7" name="フリーフォーム: 図形 106">
            <a:extLst>
              <a:ext uri="{FF2B5EF4-FFF2-40B4-BE49-F238E27FC236}">
                <a16:creationId xmlns:a16="http://schemas.microsoft.com/office/drawing/2014/main" id="{AA254AEF-9B0C-05D5-EB5B-4D60C71C641E}"/>
              </a:ext>
            </a:extLst>
          </p:cNvPr>
          <p:cNvSpPr/>
          <p:nvPr/>
        </p:nvSpPr>
        <p:spPr>
          <a:xfrm>
            <a:off x="7638256" y="2867025"/>
            <a:ext cx="2952750" cy="2638425"/>
          </a:xfrm>
          <a:custGeom>
            <a:avLst/>
            <a:gdLst>
              <a:gd name="connsiteX0" fmla="*/ 0 w 2952750"/>
              <a:gd name="connsiteY0" fmla="*/ 0 h 2638425"/>
              <a:gd name="connsiteX1" fmla="*/ 2952750 w 2952750"/>
              <a:gd name="connsiteY1" fmla="*/ 0 h 2638425"/>
              <a:gd name="connsiteX2" fmla="*/ 2952750 w 2952750"/>
              <a:gd name="connsiteY2" fmla="*/ 2638425 h 2638425"/>
              <a:gd name="connsiteX3" fmla="*/ 0 w 2952750"/>
              <a:gd name="connsiteY3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2638425">
                <a:moveTo>
                  <a:pt x="0" y="0"/>
                </a:moveTo>
                <a:lnTo>
                  <a:pt x="2952750" y="0"/>
                </a:lnTo>
                <a:lnTo>
                  <a:pt x="2952750" y="2638425"/>
                </a:lnTo>
                <a:lnTo>
                  <a:pt x="0" y="2638425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8" name="図 107">
            <a:extLst>
              <a:ext uri="{FF2B5EF4-FFF2-40B4-BE49-F238E27FC236}">
                <a16:creationId xmlns:a16="http://schemas.microsoft.com/office/drawing/2014/main" id="{81794851-5026-F319-5D78-5DF36292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493" y="2933700"/>
            <a:ext cx="2933700" cy="161925"/>
          </a:xfrm>
          <a:custGeom>
            <a:avLst/>
            <a:gdLst>
              <a:gd name="connsiteX0" fmla="*/ -1 w 2933700"/>
              <a:gd name="connsiteY0" fmla="*/ -1 h 161925"/>
              <a:gd name="connsiteX1" fmla="*/ 2933700 w 2933700"/>
              <a:gd name="connsiteY1" fmla="*/ -1 h 161925"/>
              <a:gd name="connsiteX2" fmla="*/ 2933700 w 2933700"/>
              <a:gd name="connsiteY2" fmla="*/ 161925 h 161925"/>
              <a:gd name="connsiteX3" fmla="*/ -1 w 29337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161925">
                <a:moveTo>
                  <a:pt x="-1" y="-1"/>
                </a:moveTo>
                <a:lnTo>
                  <a:pt x="2933700" y="-1"/>
                </a:lnTo>
                <a:lnTo>
                  <a:pt x="29337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9E5F49B9-E22A-4BE6-D305-F2D4BE38F6D6}"/>
              </a:ext>
            </a:extLst>
          </p:cNvPr>
          <p:cNvSpPr/>
          <p:nvPr/>
        </p:nvSpPr>
        <p:spPr>
          <a:xfrm>
            <a:off x="5999956" y="4505325"/>
            <a:ext cx="1868138" cy="9525"/>
          </a:xfrm>
          <a:custGeom>
            <a:avLst/>
            <a:gdLst>
              <a:gd name="connsiteX0" fmla="*/ 0 w 1868138"/>
              <a:gd name="connsiteY0" fmla="*/ 0 h 9525"/>
              <a:gd name="connsiteX1" fmla="*/ 1868138 w 1868138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68138" h="9525">
                <a:moveTo>
                  <a:pt x="0" y="0"/>
                </a:moveTo>
                <a:lnTo>
                  <a:pt x="1868138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1" name="フリーフォーム: 図形 110">
            <a:extLst>
              <a:ext uri="{FF2B5EF4-FFF2-40B4-BE49-F238E27FC236}">
                <a16:creationId xmlns:a16="http://schemas.microsoft.com/office/drawing/2014/main" id="{1D5078ED-294C-98D7-27C2-435E31059381}"/>
              </a:ext>
            </a:extLst>
          </p:cNvPr>
          <p:cNvSpPr/>
          <p:nvPr/>
        </p:nvSpPr>
        <p:spPr>
          <a:xfrm>
            <a:off x="7851425" y="44719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3" name="フリーフォーム: 図形 112">
            <a:extLst>
              <a:ext uri="{FF2B5EF4-FFF2-40B4-BE49-F238E27FC236}">
                <a16:creationId xmlns:a16="http://schemas.microsoft.com/office/drawing/2014/main" id="{4F64AA4C-0112-A334-C68B-4ABC9000C4EF}"/>
              </a:ext>
            </a:extLst>
          </p:cNvPr>
          <p:cNvSpPr/>
          <p:nvPr/>
        </p:nvSpPr>
        <p:spPr>
          <a:xfrm>
            <a:off x="5999956" y="4595812"/>
            <a:ext cx="1577625" cy="1404937"/>
          </a:xfrm>
          <a:custGeom>
            <a:avLst/>
            <a:gdLst>
              <a:gd name="connsiteX0" fmla="*/ 0 w 1577625"/>
              <a:gd name="connsiteY0" fmla="*/ 0 h 1404937"/>
              <a:gd name="connsiteX1" fmla="*/ 971550 w 1577625"/>
              <a:gd name="connsiteY1" fmla="*/ 953 h 1404937"/>
              <a:gd name="connsiteX2" fmla="*/ 971550 w 1577625"/>
              <a:gd name="connsiteY2" fmla="*/ 1404938 h 1404937"/>
              <a:gd name="connsiteX3" fmla="*/ 1577626 w 1577625"/>
              <a:gd name="connsiteY3" fmla="*/ 1404938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625" h="1404937">
                <a:moveTo>
                  <a:pt x="0" y="0"/>
                </a:moveTo>
                <a:lnTo>
                  <a:pt x="971550" y="953"/>
                </a:lnTo>
                <a:lnTo>
                  <a:pt x="971550" y="1404938"/>
                </a:lnTo>
                <a:lnTo>
                  <a:pt x="1577626" y="1404938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4" name="フリーフォーム: 図形 113">
            <a:extLst>
              <a:ext uri="{FF2B5EF4-FFF2-40B4-BE49-F238E27FC236}">
                <a16:creationId xmlns:a16="http://schemas.microsoft.com/office/drawing/2014/main" id="{4721A025-4986-D5FB-725D-1957E9191800}"/>
              </a:ext>
            </a:extLst>
          </p:cNvPr>
          <p:cNvSpPr/>
          <p:nvPr/>
        </p:nvSpPr>
        <p:spPr>
          <a:xfrm>
            <a:off x="7560913" y="59674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6" name="フリーフォーム: 図形 115">
            <a:extLst>
              <a:ext uri="{FF2B5EF4-FFF2-40B4-BE49-F238E27FC236}">
                <a16:creationId xmlns:a16="http://schemas.microsoft.com/office/drawing/2014/main" id="{3AF709E0-A17C-B616-BB8A-86F08BF62D53}"/>
              </a:ext>
            </a:extLst>
          </p:cNvPr>
          <p:cNvSpPr/>
          <p:nvPr/>
        </p:nvSpPr>
        <p:spPr>
          <a:xfrm>
            <a:off x="5999956" y="4686300"/>
            <a:ext cx="1577625" cy="2314575"/>
          </a:xfrm>
          <a:custGeom>
            <a:avLst/>
            <a:gdLst>
              <a:gd name="connsiteX0" fmla="*/ 0 w 1577625"/>
              <a:gd name="connsiteY0" fmla="*/ 0 h 2314575"/>
              <a:gd name="connsiteX1" fmla="*/ 876300 w 1577625"/>
              <a:gd name="connsiteY1" fmla="*/ 0 h 2314575"/>
              <a:gd name="connsiteX2" fmla="*/ 876300 w 1577625"/>
              <a:gd name="connsiteY2" fmla="*/ 2314575 h 2314575"/>
              <a:gd name="connsiteX3" fmla="*/ 1577626 w 1577625"/>
              <a:gd name="connsiteY3" fmla="*/ 2314575 h 231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625" h="2314575">
                <a:moveTo>
                  <a:pt x="0" y="0"/>
                </a:moveTo>
                <a:lnTo>
                  <a:pt x="876300" y="0"/>
                </a:lnTo>
                <a:lnTo>
                  <a:pt x="876300" y="2314575"/>
                </a:lnTo>
                <a:lnTo>
                  <a:pt x="1577626" y="23145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7" name="フリーフォーム: 図形 116">
            <a:extLst>
              <a:ext uri="{FF2B5EF4-FFF2-40B4-BE49-F238E27FC236}">
                <a16:creationId xmlns:a16="http://schemas.microsoft.com/office/drawing/2014/main" id="{86A993AD-DA67-E007-9461-FE2438D07426}"/>
              </a:ext>
            </a:extLst>
          </p:cNvPr>
          <p:cNvSpPr/>
          <p:nvPr/>
        </p:nvSpPr>
        <p:spPr>
          <a:xfrm>
            <a:off x="7560913" y="69675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611B5F9D-7404-380D-9994-962812D72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243" y="4319587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120" name="グラフィックス 100">
            <a:extLst>
              <a:ext uri="{FF2B5EF4-FFF2-40B4-BE49-F238E27FC236}">
                <a16:creationId xmlns:a16="http://schemas.microsoft.com/office/drawing/2014/main" id="{6BCC93DC-B188-F5E8-77F4-D7F35F0FFDC4}"/>
              </a:ext>
            </a:extLst>
          </p:cNvPr>
          <p:cNvGrpSpPr/>
          <p:nvPr/>
        </p:nvGrpSpPr>
        <p:grpSpPr>
          <a:xfrm>
            <a:off x="5642768" y="4754760"/>
            <a:ext cx="366712" cy="150614"/>
            <a:chOff x="5642768" y="4754760"/>
            <a:chExt cx="366712" cy="150614"/>
          </a:xfrm>
        </p:grpSpPr>
        <p:sp>
          <p:nvSpPr>
            <p:cNvPr id="121" name="フリーフォーム: 図形 120">
              <a:extLst>
                <a:ext uri="{FF2B5EF4-FFF2-40B4-BE49-F238E27FC236}">
                  <a16:creationId xmlns:a16="http://schemas.microsoft.com/office/drawing/2014/main" id="{C3DB61F9-316B-E42C-7644-82B8A8157D1E}"/>
                </a:ext>
              </a:extLst>
            </p:cNvPr>
            <p:cNvSpPr/>
            <p:nvPr/>
          </p:nvSpPr>
          <p:spPr>
            <a:xfrm>
              <a:off x="5647531" y="476250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C8644D3A-E4D6-306B-1273-1BC4919E8EEA}"/>
                </a:ext>
              </a:extLst>
            </p:cNvPr>
            <p:cNvSpPr txBox="1"/>
            <p:nvPr/>
          </p:nvSpPr>
          <p:spPr>
            <a:xfrm>
              <a:off x="5551328" y="4709040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pic>
        <p:nvPicPr>
          <p:cNvPr id="123" name="図 122">
            <a:extLst>
              <a:ext uri="{FF2B5EF4-FFF2-40B4-BE49-F238E27FC236}">
                <a16:creationId xmlns:a16="http://schemas.microsoft.com/office/drawing/2014/main" id="{60FE493B-7F99-4B00-81A2-BBD27E73C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493" y="2643187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9A982683-52F8-DBB3-7DDF-E4E628666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006" y="4262437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126" name="グラフィックス 100">
            <a:extLst>
              <a:ext uri="{FF2B5EF4-FFF2-40B4-BE49-F238E27FC236}">
                <a16:creationId xmlns:a16="http://schemas.microsoft.com/office/drawing/2014/main" id="{A3FAA6EA-7E91-3E6C-7C8F-A6AC43102057}"/>
              </a:ext>
            </a:extLst>
          </p:cNvPr>
          <p:cNvGrpSpPr/>
          <p:nvPr/>
        </p:nvGrpSpPr>
        <p:grpSpPr>
          <a:xfrm>
            <a:off x="7757318" y="4805362"/>
            <a:ext cx="809625" cy="387548"/>
            <a:chOff x="7757318" y="4805362"/>
            <a:chExt cx="809625" cy="387548"/>
          </a:xfrm>
          <a:solidFill>
            <a:srgbClr val="000000"/>
          </a:solidFill>
        </p:grpSpPr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EA9BCDFB-4E06-72AE-57A1-F4392D1C6727}"/>
                </a:ext>
              </a:extLst>
            </p:cNvPr>
            <p:cNvSpPr txBox="1"/>
            <p:nvPr/>
          </p:nvSpPr>
          <p:spPr>
            <a:xfrm>
              <a:off x="7665878" y="4759642"/>
              <a:ext cx="9925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Firestore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B9125F09-6498-B4E8-21EB-1E115D8A2BC4}"/>
                </a:ext>
              </a:extLst>
            </p:cNvPr>
            <p:cNvSpPr txBox="1"/>
            <p:nvPr/>
          </p:nvSpPr>
          <p:spPr>
            <a:xfrm>
              <a:off x="7670641" y="4899540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ユーザ情報保管</a:t>
              </a: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DE2EDD06-9975-0B11-1BC2-AFDBB1E54A1B}"/>
                </a:ext>
              </a:extLst>
            </p:cNvPr>
            <p:cNvSpPr txBox="1"/>
            <p:nvPr/>
          </p:nvSpPr>
          <p:spPr>
            <a:xfrm>
              <a:off x="7727791" y="5032890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データベース</a:t>
              </a:r>
            </a:p>
          </p:txBody>
        </p:sp>
      </p:grpSp>
      <p:sp>
        <p:nvSpPr>
          <p:cNvPr id="131" name="フリーフォーム: 図形 130">
            <a:extLst>
              <a:ext uri="{FF2B5EF4-FFF2-40B4-BE49-F238E27FC236}">
                <a16:creationId xmlns:a16="http://schemas.microsoft.com/office/drawing/2014/main" id="{F2B7C63E-B88F-B3C1-83C7-854D924F8EB4}"/>
              </a:ext>
            </a:extLst>
          </p:cNvPr>
          <p:cNvSpPr/>
          <p:nvPr/>
        </p:nvSpPr>
        <p:spPr>
          <a:xfrm>
            <a:off x="5999956" y="3267075"/>
            <a:ext cx="1863375" cy="1148715"/>
          </a:xfrm>
          <a:custGeom>
            <a:avLst/>
            <a:gdLst>
              <a:gd name="connsiteX0" fmla="*/ 1863376 w 1863375"/>
              <a:gd name="connsiteY0" fmla="*/ 0 h 1148715"/>
              <a:gd name="connsiteX1" fmla="*/ 962025 w 1863375"/>
              <a:gd name="connsiteY1" fmla="*/ 0 h 1148715"/>
              <a:gd name="connsiteX2" fmla="*/ 962025 w 1863375"/>
              <a:gd name="connsiteY2" fmla="*/ 1148715 h 1148715"/>
              <a:gd name="connsiteX3" fmla="*/ 0 w 1863375"/>
              <a:gd name="connsiteY3" fmla="*/ 1147763 h 114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375" h="1148715">
                <a:moveTo>
                  <a:pt x="1863376" y="0"/>
                </a:moveTo>
                <a:lnTo>
                  <a:pt x="962025" y="0"/>
                </a:lnTo>
                <a:lnTo>
                  <a:pt x="962025" y="1148715"/>
                </a:lnTo>
                <a:lnTo>
                  <a:pt x="0" y="1147763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2" name="フリーフォーム: 図形 131">
            <a:extLst>
              <a:ext uri="{FF2B5EF4-FFF2-40B4-BE49-F238E27FC236}">
                <a16:creationId xmlns:a16="http://schemas.microsoft.com/office/drawing/2014/main" id="{BD69CFC8-0CB5-AE3E-E8F8-19D9F6116389}"/>
              </a:ext>
            </a:extLst>
          </p:cNvPr>
          <p:cNvSpPr/>
          <p:nvPr/>
        </p:nvSpPr>
        <p:spPr>
          <a:xfrm>
            <a:off x="7846663" y="32337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34" name="図 133">
            <a:extLst>
              <a:ext uri="{FF2B5EF4-FFF2-40B4-BE49-F238E27FC236}">
                <a16:creationId xmlns:a16="http://schemas.microsoft.com/office/drawing/2014/main" id="{EC44B436-8229-7FB6-523B-2F931EFD7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243" y="3024187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135" name="グラフィックス 100">
            <a:extLst>
              <a:ext uri="{FF2B5EF4-FFF2-40B4-BE49-F238E27FC236}">
                <a16:creationId xmlns:a16="http://schemas.microsoft.com/office/drawing/2014/main" id="{C1F6B851-B487-1062-2861-0A0DBB26FDE1}"/>
              </a:ext>
            </a:extLst>
          </p:cNvPr>
          <p:cNvGrpSpPr/>
          <p:nvPr/>
        </p:nvGrpSpPr>
        <p:grpSpPr>
          <a:xfrm>
            <a:off x="7790656" y="3567112"/>
            <a:ext cx="752475" cy="433387"/>
            <a:chOff x="7790656" y="3567112"/>
            <a:chExt cx="752475" cy="433387"/>
          </a:xfrm>
        </p:grpSpPr>
        <p:sp>
          <p:nvSpPr>
            <p:cNvPr id="136" name="フリーフォーム: 図形 135">
              <a:extLst>
                <a:ext uri="{FF2B5EF4-FFF2-40B4-BE49-F238E27FC236}">
                  <a16:creationId xmlns:a16="http://schemas.microsoft.com/office/drawing/2014/main" id="{83B0D6DC-0D18-8A77-7EDB-70BC086866FF}"/>
                </a:ext>
              </a:extLst>
            </p:cNvPr>
            <p:cNvSpPr/>
            <p:nvPr/>
          </p:nvSpPr>
          <p:spPr>
            <a:xfrm>
              <a:off x="7800181" y="3581400"/>
              <a:ext cx="742950" cy="419100"/>
            </a:xfrm>
            <a:custGeom>
              <a:avLst/>
              <a:gdLst>
                <a:gd name="connsiteX0" fmla="*/ 0 w 742950"/>
                <a:gd name="connsiteY0" fmla="*/ 0 h 419100"/>
                <a:gd name="connsiteX1" fmla="*/ 742950 w 742950"/>
                <a:gd name="connsiteY1" fmla="*/ 0 h 419100"/>
                <a:gd name="connsiteX2" fmla="*/ 742950 w 742950"/>
                <a:gd name="connsiteY2" fmla="*/ 419100 h 419100"/>
                <a:gd name="connsiteX3" fmla="*/ 0 w 742950"/>
                <a:gd name="connsiteY3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0" h="419100">
                  <a:moveTo>
                    <a:pt x="0" y="0"/>
                  </a:moveTo>
                  <a:lnTo>
                    <a:pt x="742950" y="0"/>
                  </a:lnTo>
                  <a:lnTo>
                    <a:pt x="742950" y="41910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C10ECAF6-8E88-D5DC-3A06-93FFEF7395E5}"/>
                </a:ext>
              </a:extLst>
            </p:cNvPr>
            <p:cNvSpPr txBox="1"/>
            <p:nvPr/>
          </p:nvSpPr>
          <p:spPr>
            <a:xfrm>
              <a:off x="7832566" y="3521392"/>
              <a:ext cx="649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Firebase</a:t>
              </a: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B1E0359E-1FFD-95F7-EC09-28A66FBF72D2}"/>
                </a:ext>
              </a:extLst>
            </p:cNvPr>
            <p:cNvSpPr txBox="1"/>
            <p:nvPr/>
          </p:nvSpPr>
          <p:spPr>
            <a:xfrm>
              <a:off x="7699216" y="3654742"/>
              <a:ext cx="9163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Authentication</a:t>
              </a:r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E4151FD2-6F02-F5B5-CFAA-FAC7657AA7DF}"/>
                </a:ext>
              </a:extLst>
            </p:cNvPr>
            <p:cNvSpPr txBox="1"/>
            <p:nvPr/>
          </p:nvSpPr>
          <p:spPr>
            <a:xfrm>
              <a:off x="7780178" y="3794640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ユーザ管理</a:t>
              </a:r>
            </a:p>
          </p:txBody>
        </p:sp>
      </p:grp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D4B7DCCA-F4F6-967E-2B15-9F83F9225CA6}"/>
              </a:ext>
            </a:extLst>
          </p:cNvPr>
          <p:cNvSpPr/>
          <p:nvPr/>
        </p:nvSpPr>
        <p:spPr>
          <a:xfrm>
            <a:off x="6819106" y="4533900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42" name="図 141">
            <a:extLst>
              <a:ext uri="{FF2B5EF4-FFF2-40B4-BE49-F238E27FC236}">
                <a16:creationId xmlns:a16="http://schemas.microsoft.com/office/drawing/2014/main" id="{AE5B1623-B7E6-DD50-E2BE-D3DA66A91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868" y="4538662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144" name="フリーフォーム: 図形 143">
            <a:extLst>
              <a:ext uri="{FF2B5EF4-FFF2-40B4-BE49-F238E27FC236}">
                <a16:creationId xmlns:a16="http://schemas.microsoft.com/office/drawing/2014/main" id="{E68157E6-8B9C-79B5-9C87-721700006F6A}"/>
              </a:ext>
            </a:extLst>
          </p:cNvPr>
          <p:cNvSpPr/>
          <p:nvPr/>
        </p:nvSpPr>
        <p:spPr>
          <a:xfrm>
            <a:off x="5704681" y="3905250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45" name="図 144">
            <a:extLst>
              <a:ext uri="{FF2B5EF4-FFF2-40B4-BE49-F238E27FC236}">
                <a16:creationId xmlns:a16="http://schemas.microsoft.com/office/drawing/2014/main" id="{A38D6354-66AA-88E5-8D15-1852F26BE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443" y="3910012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156" name="フリーフォーム: 図形 155">
            <a:extLst>
              <a:ext uri="{FF2B5EF4-FFF2-40B4-BE49-F238E27FC236}">
                <a16:creationId xmlns:a16="http://schemas.microsoft.com/office/drawing/2014/main" id="{BD3EF2AC-3312-B7D1-FF5B-F743C8986D45}"/>
              </a:ext>
            </a:extLst>
          </p:cNvPr>
          <p:cNvSpPr/>
          <p:nvPr/>
        </p:nvSpPr>
        <p:spPr>
          <a:xfrm>
            <a:off x="7638256" y="6524625"/>
            <a:ext cx="4667250" cy="952500"/>
          </a:xfrm>
          <a:custGeom>
            <a:avLst/>
            <a:gdLst>
              <a:gd name="connsiteX0" fmla="*/ 0 w 4667250"/>
              <a:gd name="connsiteY0" fmla="*/ 0 h 952500"/>
              <a:gd name="connsiteX1" fmla="*/ 4667250 w 4667250"/>
              <a:gd name="connsiteY1" fmla="*/ 0 h 952500"/>
              <a:gd name="connsiteX2" fmla="*/ 4667250 w 4667250"/>
              <a:gd name="connsiteY2" fmla="*/ 952500 h 952500"/>
              <a:gd name="connsiteX3" fmla="*/ 0 w 4667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952500">
                <a:moveTo>
                  <a:pt x="0" y="0"/>
                </a:moveTo>
                <a:lnTo>
                  <a:pt x="4667250" y="0"/>
                </a:lnTo>
                <a:lnTo>
                  <a:pt x="4667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57" name="図 156">
            <a:extLst>
              <a:ext uri="{FF2B5EF4-FFF2-40B4-BE49-F238E27FC236}">
                <a16:creationId xmlns:a16="http://schemas.microsoft.com/office/drawing/2014/main" id="{FDF7B972-77D1-C944-CAC0-D03CD827F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2543" y="6591300"/>
            <a:ext cx="4648200" cy="895350"/>
          </a:xfrm>
          <a:custGeom>
            <a:avLst/>
            <a:gdLst>
              <a:gd name="connsiteX0" fmla="*/ -1 w 4648200"/>
              <a:gd name="connsiteY0" fmla="*/ -1 h 895350"/>
              <a:gd name="connsiteX1" fmla="*/ 4648200 w 4648200"/>
              <a:gd name="connsiteY1" fmla="*/ -1 h 895350"/>
              <a:gd name="connsiteX2" fmla="*/ 4648200 w 4648200"/>
              <a:gd name="connsiteY2" fmla="*/ 895350 h 895350"/>
              <a:gd name="connsiteX3" fmla="*/ -1 w 4648200"/>
              <a:gd name="connsiteY3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895350">
                <a:moveTo>
                  <a:pt x="-1" y="-1"/>
                </a:moveTo>
                <a:lnTo>
                  <a:pt x="4648200" y="-1"/>
                </a:lnTo>
                <a:lnTo>
                  <a:pt x="4648200" y="895350"/>
                </a:lnTo>
                <a:lnTo>
                  <a:pt x="-1" y="895350"/>
                </a:lnTo>
                <a:close/>
              </a:path>
            </a:pathLst>
          </a:custGeom>
        </p:spPr>
      </p:pic>
      <p:sp>
        <p:nvSpPr>
          <p:cNvPr id="159" name="フリーフォーム: 図形 158">
            <a:extLst>
              <a:ext uri="{FF2B5EF4-FFF2-40B4-BE49-F238E27FC236}">
                <a16:creationId xmlns:a16="http://schemas.microsoft.com/office/drawing/2014/main" id="{9460E41C-261A-4E07-1B5D-392243BE6D88}"/>
              </a:ext>
            </a:extLst>
          </p:cNvPr>
          <p:cNvSpPr/>
          <p:nvPr/>
        </p:nvSpPr>
        <p:spPr>
          <a:xfrm>
            <a:off x="7638256" y="5572125"/>
            <a:ext cx="4667250" cy="857250"/>
          </a:xfrm>
          <a:custGeom>
            <a:avLst/>
            <a:gdLst>
              <a:gd name="connsiteX0" fmla="*/ 0 w 4667250"/>
              <a:gd name="connsiteY0" fmla="*/ 0 h 857250"/>
              <a:gd name="connsiteX1" fmla="*/ 4667250 w 4667250"/>
              <a:gd name="connsiteY1" fmla="*/ 0 h 857250"/>
              <a:gd name="connsiteX2" fmla="*/ 4667250 w 4667250"/>
              <a:gd name="connsiteY2" fmla="*/ 857250 h 857250"/>
              <a:gd name="connsiteX3" fmla="*/ 0 w 4667250"/>
              <a:gd name="connsiteY3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857250">
                <a:moveTo>
                  <a:pt x="0" y="0"/>
                </a:moveTo>
                <a:lnTo>
                  <a:pt x="4667250" y="0"/>
                </a:lnTo>
                <a:lnTo>
                  <a:pt x="4667250" y="857250"/>
                </a:lnTo>
                <a:lnTo>
                  <a:pt x="0" y="857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60" name="図 159">
            <a:extLst>
              <a:ext uri="{FF2B5EF4-FFF2-40B4-BE49-F238E27FC236}">
                <a16:creationId xmlns:a16="http://schemas.microsoft.com/office/drawing/2014/main" id="{8F184D87-03E2-2AF3-5F1D-E13043F064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2543" y="5638800"/>
            <a:ext cx="4648200" cy="762000"/>
          </a:xfrm>
          <a:custGeom>
            <a:avLst/>
            <a:gdLst>
              <a:gd name="connsiteX0" fmla="*/ -1 w 4648200"/>
              <a:gd name="connsiteY0" fmla="*/ -1 h 762000"/>
              <a:gd name="connsiteX1" fmla="*/ 4648200 w 4648200"/>
              <a:gd name="connsiteY1" fmla="*/ -1 h 762000"/>
              <a:gd name="connsiteX2" fmla="*/ 4648200 w 4648200"/>
              <a:gd name="connsiteY2" fmla="*/ 762000 h 762000"/>
              <a:gd name="connsiteX3" fmla="*/ -1 w 46482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762000">
                <a:moveTo>
                  <a:pt x="-1" y="-1"/>
                </a:moveTo>
                <a:lnTo>
                  <a:pt x="4648200" y="-1"/>
                </a:lnTo>
                <a:lnTo>
                  <a:pt x="4648200" y="762000"/>
                </a:lnTo>
                <a:lnTo>
                  <a:pt x="-1" y="762000"/>
                </a:lnTo>
                <a:close/>
              </a:path>
            </a:pathLst>
          </a:cu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788919DC-1487-7A7D-D2BD-E0CFF05735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4843" y="569118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63" name="グラフィックス 100">
            <a:extLst>
              <a:ext uri="{FF2B5EF4-FFF2-40B4-BE49-F238E27FC236}">
                <a16:creationId xmlns:a16="http://schemas.microsoft.com/office/drawing/2014/main" id="{47ACD741-7463-B18B-0210-F54C5BA785FE}"/>
              </a:ext>
            </a:extLst>
          </p:cNvPr>
          <p:cNvGrpSpPr/>
          <p:nvPr/>
        </p:nvGrpSpPr>
        <p:grpSpPr>
          <a:xfrm>
            <a:off x="10605293" y="6138862"/>
            <a:ext cx="800100" cy="254198"/>
            <a:chOff x="10605293" y="6138862"/>
            <a:chExt cx="800100" cy="254198"/>
          </a:xfrm>
          <a:solidFill>
            <a:srgbClr val="000000"/>
          </a:solidFill>
        </p:grpSpPr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E650145C-0FBB-E67A-43BC-D03202716C86}"/>
                </a:ext>
              </a:extLst>
            </p:cNvPr>
            <p:cNvSpPr txBox="1"/>
            <p:nvPr/>
          </p:nvSpPr>
          <p:spPr>
            <a:xfrm>
              <a:off x="10709116" y="6093142"/>
              <a:ext cx="592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5E54F016-0CC6-DE47-FAD4-8A61DAD29CF0}"/>
                </a:ext>
              </a:extLst>
            </p:cNvPr>
            <p:cNvSpPr txBox="1"/>
            <p:nvPr/>
          </p:nvSpPr>
          <p:spPr>
            <a:xfrm>
              <a:off x="10513853" y="6233040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静的コンテンツ</a:t>
              </a:r>
            </a:p>
          </p:txBody>
        </p:sp>
      </p:grpSp>
      <p:pic>
        <p:nvPicPr>
          <p:cNvPr id="167" name="図 166">
            <a:extLst>
              <a:ext uri="{FF2B5EF4-FFF2-40B4-BE49-F238E27FC236}">
                <a16:creationId xmlns:a16="http://schemas.microsoft.com/office/drawing/2014/main" id="{89A2E435-B720-4F0E-D241-F780D054D7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4843" y="6696075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68" name="グラフィックス 100">
            <a:extLst>
              <a:ext uri="{FF2B5EF4-FFF2-40B4-BE49-F238E27FC236}">
                <a16:creationId xmlns:a16="http://schemas.microsoft.com/office/drawing/2014/main" id="{5BA6FB59-F459-808A-07B0-F75DFA7C27BE}"/>
              </a:ext>
            </a:extLst>
          </p:cNvPr>
          <p:cNvGrpSpPr/>
          <p:nvPr/>
        </p:nvGrpSpPr>
        <p:grpSpPr>
          <a:xfrm>
            <a:off x="10576718" y="7143750"/>
            <a:ext cx="857250" cy="266700"/>
            <a:chOff x="10576718" y="7143750"/>
            <a:chExt cx="857250" cy="266700"/>
          </a:xfrm>
          <a:solidFill>
            <a:srgbClr val="000000"/>
          </a:solidFill>
        </p:grpSpPr>
        <p:sp>
          <p:nvSpPr>
            <p:cNvPr id="169" name="テキスト ボックス 168">
              <a:extLst>
                <a:ext uri="{FF2B5EF4-FFF2-40B4-BE49-F238E27FC236}">
                  <a16:creationId xmlns:a16="http://schemas.microsoft.com/office/drawing/2014/main" id="{F1F58BC5-5DE2-A4C9-EE24-B79010C47F30}"/>
                </a:ext>
              </a:extLst>
            </p:cNvPr>
            <p:cNvSpPr txBox="1"/>
            <p:nvPr/>
          </p:nvSpPr>
          <p:spPr>
            <a:xfrm>
              <a:off x="10485278" y="7098030"/>
              <a:ext cx="10401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170" name="テキスト ボックス 169">
              <a:extLst>
                <a:ext uri="{FF2B5EF4-FFF2-40B4-BE49-F238E27FC236}">
                  <a16:creationId xmlns:a16="http://schemas.microsoft.com/office/drawing/2014/main" id="{14F93677-348B-DC33-E614-EE1A77787225}"/>
                </a:ext>
              </a:extLst>
            </p:cNvPr>
            <p:cNvSpPr txBox="1"/>
            <p:nvPr/>
          </p:nvSpPr>
          <p:spPr>
            <a:xfrm>
              <a:off x="10618628" y="7231380"/>
              <a:ext cx="7734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for firebase</a:t>
              </a:r>
            </a:p>
          </p:txBody>
        </p:sp>
      </p:grpSp>
      <p:pic>
        <p:nvPicPr>
          <p:cNvPr id="172" name="図 171">
            <a:extLst>
              <a:ext uri="{FF2B5EF4-FFF2-40B4-BE49-F238E27FC236}">
                <a16:creationId xmlns:a16="http://schemas.microsoft.com/office/drawing/2014/main" id="{871D3979-1007-973F-478B-E8922EA9FA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33993" y="6696075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58DB2419-E19D-04D8-25CE-84C1001EDEC3}"/>
              </a:ext>
            </a:extLst>
          </p:cNvPr>
          <p:cNvSpPr txBox="1"/>
          <p:nvPr/>
        </p:nvSpPr>
        <p:spPr>
          <a:xfrm>
            <a:off x="11356816" y="7098030"/>
            <a:ext cx="9353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Storage</a:t>
            </a: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F817494E-F623-F0B6-4F18-009E87C814CD}"/>
              </a:ext>
            </a:extLst>
          </p:cNvPr>
          <p:cNvSpPr txBox="1"/>
          <p:nvPr/>
        </p:nvSpPr>
        <p:spPr>
          <a:xfrm>
            <a:off x="11418728" y="7231380"/>
            <a:ext cx="8115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for Firebase</a:t>
            </a:r>
          </a:p>
        </p:txBody>
      </p:sp>
    </p:spTree>
    <p:extLst>
      <p:ext uri="{BB962C8B-B14F-4D97-AF65-F5344CB8AC3E}">
        <p14:creationId xmlns:p14="http://schemas.microsoft.com/office/powerpoint/2010/main" val="220617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CB3F2-6384-3975-CEF9-E35EE8230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4ACD4EC-E5AB-EAA7-EC48-E6A7D4EF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利用者認証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ユーザ認証機能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3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小規模システム向け 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Firebase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）</a:t>
            </a:r>
          </a:p>
        </p:txBody>
      </p:sp>
      <p:sp>
        <p:nvSpPr>
          <p:cNvPr id="54" name="フリーフォーム: 図形 53">
            <a:extLst>
              <a:ext uri="{FF2B5EF4-FFF2-40B4-BE49-F238E27FC236}">
                <a16:creationId xmlns:a16="http://schemas.microsoft.com/office/drawing/2014/main" id="{4A37A7D4-4C68-4362-D8E8-9D1DD921CFD5}"/>
              </a:ext>
            </a:extLst>
          </p:cNvPr>
          <p:cNvSpPr/>
          <p:nvPr/>
        </p:nvSpPr>
        <p:spPr>
          <a:xfrm>
            <a:off x="5599906" y="2552700"/>
            <a:ext cx="6800850" cy="5019675"/>
          </a:xfrm>
          <a:custGeom>
            <a:avLst/>
            <a:gdLst>
              <a:gd name="connsiteX0" fmla="*/ 0 w 6800850"/>
              <a:gd name="connsiteY0" fmla="*/ 0 h 5019675"/>
              <a:gd name="connsiteX1" fmla="*/ 6800850 w 6800850"/>
              <a:gd name="connsiteY1" fmla="*/ 0 h 5019675"/>
              <a:gd name="connsiteX2" fmla="*/ 6800850 w 6800850"/>
              <a:gd name="connsiteY2" fmla="*/ 5019675 h 5019675"/>
              <a:gd name="connsiteX3" fmla="*/ 0 w 6800850"/>
              <a:gd name="connsiteY3" fmla="*/ 5019675 h 501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850" h="5019675">
                <a:moveTo>
                  <a:pt x="0" y="0"/>
                </a:moveTo>
                <a:lnTo>
                  <a:pt x="6800850" y="0"/>
                </a:lnTo>
                <a:lnTo>
                  <a:pt x="6800850" y="5019675"/>
                </a:lnTo>
                <a:lnTo>
                  <a:pt x="0" y="501967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77E75976-F0BF-0B30-9581-B8E112865589}"/>
              </a:ext>
            </a:extLst>
          </p:cNvPr>
          <p:cNvSpPr/>
          <p:nvPr/>
        </p:nvSpPr>
        <p:spPr>
          <a:xfrm>
            <a:off x="7533481" y="2552700"/>
            <a:ext cx="4867275" cy="5019675"/>
          </a:xfrm>
          <a:custGeom>
            <a:avLst/>
            <a:gdLst>
              <a:gd name="connsiteX0" fmla="*/ 0 w 4867275"/>
              <a:gd name="connsiteY0" fmla="*/ 0 h 5019675"/>
              <a:gd name="connsiteX1" fmla="*/ 4867275 w 4867275"/>
              <a:gd name="connsiteY1" fmla="*/ 0 h 5019675"/>
              <a:gd name="connsiteX2" fmla="*/ 4867275 w 4867275"/>
              <a:gd name="connsiteY2" fmla="*/ 5019675 h 5019675"/>
              <a:gd name="connsiteX3" fmla="*/ 0 w 4867275"/>
              <a:gd name="connsiteY3" fmla="*/ 5019675 h 501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275" h="5019675">
                <a:moveTo>
                  <a:pt x="0" y="0"/>
                </a:moveTo>
                <a:lnTo>
                  <a:pt x="4867275" y="0"/>
                </a:lnTo>
                <a:lnTo>
                  <a:pt x="4867275" y="5019675"/>
                </a:lnTo>
                <a:lnTo>
                  <a:pt x="0" y="501967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0F016519-2375-CFB0-C410-07FB093F728C}"/>
              </a:ext>
            </a:extLst>
          </p:cNvPr>
          <p:cNvSpPr/>
          <p:nvPr/>
        </p:nvSpPr>
        <p:spPr>
          <a:xfrm>
            <a:off x="7638256" y="2867025"/>
            <a:ext cx="2952750" cy="2638425"/>
          </a:xfrm>
          <a:custGeom>
            <a:avLst/>
            <a:gdLst>
              <a:gd name="connsiteX0" fmla="*/ 0 w 2952750"/>
              <a:gd name="connsiteY0" fmla="*/ 0 h 2638425"/>
              <a:gd name="connsiteX1" fmla="*/ 2952750 w 2952750"/>
              <a:gd name="connsiteY1" fmla="*/ 0 h 2638425"/>
              <a:gd name="connsiteX2" fmla="*/ 2952750 w 2952750"/>
              <a:gd name="connsiteY2" fmla="*/ 2638425 h 2638425"/>
              <a:gd name="connsiteX3" fmla="*/ 0 w 2952750"/>
              <a:gd name="connsiteY3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2638425">
                <a:moveTo>
                  <a:pt x="0" y="0"/>
                </a:moveTo>
                <a:lnTo>
                  <a:pt x="2952750" y="0"/>
                </a:lnTo>
                <a:lnTo>
                  <a:pt x="2952750" y="2638425"/>
                </a:lnTo>
                <a:lnTo>
                  <a:pt x="0" y="2638425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6F39B965-C2CC-A1FB-5461-7EA90C4B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493" y="2933700"/>
            <a:ext cx="2933700" cy="161925"/>
          </a:xfrm>
          <a:custGeom>
            <a:avLst/>
            <a:gdLst>
              <a:gd name="connsiteX0" fmla="*/ -1 w 2933700"/>
              <a:gd name="connsiteY0" fmla="*/ -1 h 161925"/>
              <a:gd name="connsiteX1" fmla="*/ 2933700 w 2933700"/>
              <a:gd name="connsiteY1" fmla="*/ -1 h 161925"/>
              <a:gd name="connsiteX2" fmla="*/ 2933700 w 2933700"/>
              <a:gd name="connsiteY2" fmla="*/ 161925 h 161925"/>
              <a:gd name="connsiteX3" fmla="*/ -1 w 29337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161925">
                <a:moveTo>
                  <a:pt x="-1" y="-1"/>
                </a:moveTo>
                <a:lnTo>
                  <a:pt x="2933700" y="-1"/>
                </a:lnTo>
                <a:lnTo>
                  <a:pt x="29337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7212E8F2-3F59-9ECA-CB7A-3746FFB8CF98}"/>
              </a:ext>
            </a:extLst>
          </p:cNvPr>
          <p:cNvSpPr/>
          <p:nvPr/>
        </p:nvSpPr>
        <p:spPr>
          <a:xfrm>
            <a:off x="5999956" y="4505325"/>
            <a:ext cx="1868138" cy="9525"/>
          </a:xfrm>
          <a:custGeom>
            <a:avLst/>
            <a:gdLst>
              <a:gd name="connsiteX0" fmla="*/ 0 w 1868138"/>
              <a:gd name="connsiteY0" fmla="*/ 0 h 9525"/>
              <a:gd name="connsiteX1" fmla="*/ 1868138 w 1868138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68138" h="9525">
                <a:moveTo>
                  <a:pt x="0" y="0"/>
                </a:moveTo>
                <a:lnTo>
                  <a:pt x="1868138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562761E8-D2ED-1459-6780-6CE0CB7F1CA6}"/>
              </a:ext>
            </a:extLst>
          </p:cNvPr>
          <p:cNvSpPr/>
          <p:nvPr/>
        </p:nvSpPr>
        <p:spPr>
          <a:xfrm>
            <a:off x="7851425" y="44719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E4DFC9CA-65CD-2E3B-ED08-34CC5CC8EF9A}"/>
              </a:ext>
            </a:extLst>
          </p:cNvPr>
          <p:cNvSpPr/>
          <p:nvPr/>
        </p:nvSpPr>
        <p:spPr>
          <a:xfrm>
            <a:off x="5999956" y="4595812"/>
            <a:ext cx="1577625" cy="1404937"/>
          </a:xfrm>
          <a:custGeom>
            <a:avLst/>
            <a:gdLst>
              <a:gd name="connsiteX0" fmla="*/ 0 w 1577625"/>
              <a:gd name="connsiteY0" fmla="*/ 0 h 1404937"/>
              <a:gd name="connsiteX1" fmla="*/ 971550 w 1577625"/>
              <a:gd name="connsiteY1" fmla="*/ 953 h 1404937"/>
              <a:gd name="connsiteX2" fmla="*/ 971550 w 1577625"/>
              <a:gd name="connsiteY2" fmla="*/ 1404938 h 1404937"/>
              <a:gd name="connsiteX3" fmla="*/ 1577626 w 1577625"/>
              <a:gd name="connsiteY3" fmla="*/ 1404938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625" h="1404937">
                <a:moveTo>
                  <a:pt x="0" y="0"/>
                </a:moveTo>
                <a:lnTo>
                  <a:pt x="971550" y="953"/>
                </a:lnTo>
                <a:lnTo>
                  <a:pt x="971550" y="1404938"/>
                </a:lnTo>
                <a:lnTo>
                  <a:pt x="1577626" y="1404938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E41F2612-2386-C196-D1E9-9EE063173C62}"/>
              </a:ext>
            </a:extLst>
          </p:cNvPr>
          <p:cNvSpPr/>
          <p:nvPr/>
        </p:nvSpPr>
        <p:spPr>
          <a:xfrm>
            <a:off x="7560913" y="596741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C762B2CB-398F-5EE4-5E39-F6CCEF7AC2C0}"/>
              </a:ext>
            </a:extLst>
          </p:cNvPr>
          <p:cNvSpPr/>
          <p:nvPr/>
        </p:nvSpPr>
        <p:spPr>
          <a:xfrm>
            <a:off x="5999956" y="4686300"/>
            <a:ext cx="1577625" cy="2314575"/>
          </a:xfrm>
          <a:custGeom>
            <a:avLst/>
            <a:gdLst>
              <a:gd name="connsiteX0" fmla="*/ 0 w 1577625"/>
              <a:gd name="connsiteY0" fmla="*/ 0 h 2314575"/>
              <a:gd name="connsiteX1" fmla="*/ 876300 w 1577625"/>
              <a:gd name="connsiteY1" fmla="*/ 0 h 2314575"/>
              <a:gd name="connsiteX2" fmla="*/ 876300 w 1577625"/>
              <a:gd name="connsiteY2" fmla="*/ 2314575 h 2314575"/>
              <a:gd name="connsiteX3" fmla="*/ 1577626 w 1577625"/>
              <a:gd name="connsiteY3" fmla="*/ 2314575 h 231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625" h="2314575">
                <a:moveTo>
                  <a:pt x="0" y="0"/>
                </a:moveTo>
                <a:lnTo>
                  <a:pt x="876300" y="0"/>
                </a:lnTo>
                <a:lnTo>
                  <a:pt x="876300" y="2314575"/>
                </a:lnTo>
                <a:lnTo>
                  <a:pt x="1577626" y="23145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4978215D-DC46-5B56-6D64-C6F7503AD8DF}"/>
              </a:ext>
            </a:extLst>
          </p:cNvPr>
          <p:cNvSpPr/>
          <p:nvPr/>
        </p:nvSpPr>
        <p:spPr>
          <a:xfrm>
            <a:off x="7560913" y="69675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1B1139F1-F1BD-C909-75F4-F6CE627D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243" y="4319587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71" name="グラフィックス 98">
            <a:extLst>
              <a:ext uri="{FF2B5EF4-FFF2-40B4-BE49-F238E27FC236}">
                <a16:creationId xmlns:a16="http://schemas.microsoft.com/office/drawing/2014/main" id="{A0325BBB-C651-60FB-5DE0-88E416986146}"/>
              </a:ext>
            </a:extLst>
          </p:cNvPr>
          <p:cNvGrpSpPr/>
          <p:nvPr/>
        </p:nvGrpSpPr>
        <p:grpSpPr>
          <a:xfrm>
            <a:off x="5642768" y="4754760"/>
            <a:ext cx="366712" cy="150614"/>
            <a:chOff x="5642768" y="4754760"/>
            <a:chExt cx="366712" cy="150614"/>
          </a:xfrm>
        </p:grpSpPr>
        <p:sp>
          <p:nvSpPr>
            <p:cNvPr id="72" name="フリーフォーム: 図形 71">
              <a:extLst>
                <a:ext uri="{FF2B5EF4-FFF2-40B4-BE49-F238E27FC236}">
                  <a16:creationId xmlns:a16="http://schemas.microsoft.com/office/drawing/2014/main" id="{C23389B1-E70C-50D9-7E63-15241B100968}"/>
                </a:ext>
              </a:extLst>
            </p:cNvPr>
            <p:cNvSpPr/>
            <p:nvPr/>
          </p:nvSpPr>
          <p:spPr>
            <a:xfrm>
              <a:off x="5647531" y="476250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85694B5D-5C1D-9C7A-56E3-483245638CF8}"/>
                </a:ext>
              </a:extLst>
            </p:cNvPr>
            <p:cNvSpPr txBox="1"/>
            <p:nvPr/>
          </p:nvSpPr>
          <p:spPr>
            <a:xfrm>
              <a:off x="5551328" y="4709040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pic>
        <p:nvPicPr>
          <p:cNvPr id="74" name="図 73">
            <a:extLst>
              <a:ext uri="{FF2B5EF4-FFF2-40B4-BE49-F238E27FC236}">
                <a16:creationId xmlns:a16="http://schemas.microsoft.com/office/drawing/2014/main" id="{79DACFC8-0865-FC64-F72E-0441B4175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493" y="2643187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28DEB2D1-59D4-069B-ACEA-1371AD3BF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006" y="4262437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77" name="グラフィックス 98">
            <a:extLst>
              <a:ext uri="{FF2B5EF4-FFF2-40B4-BE49-F238E27FC236}">
                <a16:creationId xmlns:a16="http://schemas.microsoft.com/office/drawing/2014/main" id="{F6B07492-59EA-24B4-48F0-AFD401A19B50}"/>
              </a:ext>
            </a:extLst>
          </p:cNvPr>
          <p:cNvGrpSpPr/>
          <p:nvPr/>
        </p:nvGrpSpPr>
        <p:grpSpPr>
          <a:xfrm>
            <a:off x="7757318" y="4805362"/>
            <a:ext cx="809625" cy="387548"/>
            <a:chOff x="7757318" y="4805362"/>
            <a:chExt cx="809625" cy="387548"/>
          </a:xfrm>
          <a:solidFill>
            <a:srgbClr val="000000"/>
          </a:solidFill>
        </p:grpSpPr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B9838800-3DC5-C9A1-AF2D-8152E7960682}"/>
                </a:ext>
              </a:extLst>
            </p:cNvPr>
            <p:cNvSpPr txBox="1"/>
            <p:nvPr/>
          </p:nvSpPr>
          <p:spPr>
            <a:xfrm>
              <a:off x="7665878" y="4759642"/>
              <a:ext cx="9925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Firestore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065E5005-0788-DAC1-ED77-A61FB82F0F7E}"/>
                </a:ext>
              </a:extLst>
            </p:cNvPr>
            <p:cNvSpPr txBox="1"/>
            <p:nvPr/>
          </p:nvSpPr>
          <p:spPr>
            <a:xfrm>
              <a:off x="7670641" y="4899540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ユーザ情報保管</a:t>
              </a: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BD37DF29-BB19-9BDB-866B-5AB2999BED47}"/>
                </a:ext>
              </a:extLst>
            </p:cNvPr>
            <p:cNvSpPr txBox="1"/>
            <p:nvPr/>
          </p:nvSpPr>
          <p:spPr>
            <a:xfrm>
              <a:off x="7727791" y="5032890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データベース</a:t>
              </a:r>
            </a:p>
          </p:txBody>
        </p:sp>
      </p:grp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FBD2D388-EFA4-7823-40F6-8444648AFAA5}"/>
              </a:ext>
            </a:extLst>
          </p:cNvPr>
          <p:cNvSpPr/>
          <p:nvPr/>
        </p:nvSpPr>
        <p:spPr>
          <a:xfrm>
            <a:off x="5999956" y="3267075"/>
            <a:ext cx="1863375" cy="1148715"/>
          </a:xfrm>
          <a:custGeom>
            <a:avLst/>
            <a:gdLst>
              <a:gd name="connsiteX0" fmla="*/ 1863376 w 1863375"/>
              <a:gd name="connsiteY0" fmla="*/ 0 h 1148715"/>
              <a:gd name="connsiteX1" fmla="*/ 962025 w 1863375"/>
              <a:gd name="connsiteY1" fmla="*/ 0 h 1148715"/>
              <a:gd name="connsiteX2" fmla="*/ 962025 w 1863375"/>
              <a:gd name="connsiteY2" fmla="*/ 1148715 h 1148715"/>
              <a:gd name="connsiteX3" fmla="*/ 0 w 1863375"/>
              <a:gd name="connsiteY3" fmla="*/ 1147763 h 114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375" h="1148715">
                <a:moveTo>
                  <a:pt x="1863376" y="0"/>
                </a:moveTo>
                <a:lnTo>
                  <a:pt x="962025" y="0"/>
                </a:lnTo>
                <a:lnTo>
                  <a:pt x="962025" y="1148715"/>
                </a:lnTo>
                <a:lnTo>
                  <a:pt x="0" y="1147763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A436A0A6-BFA6-E57D-806B-59B04FF72036}"/>
              </a:ext>
            </a:extLst>
          </p:cNvPr>
          <p:cNvSpPr/>
          <p:nvPr/>
        </p:nvSpPr>
        <p:spPr>
          <a:xfrm>
            <a:off x="7846663" y="32337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2D10339F-6698-77FA-6D4D-8F6A583A4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243" y="3024187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86" name="グラフィックス 98">
            <a:extLst>
              <a:ext uri="{FF2B5EF4-FFF2-40B4-BE49-F238E27FC236}">
                <a16:creationId xmlns:a16="http://schemas.microsoft.com/office/drawing/2014/main" id="{CC2BD194-2C12-F131-FFAF-3DB1BE69295A}"/>
              </a:ext>
            </a:extLst>
          </p:cNvPr>
          <p:cNvGrpSpPr/>
          <p:nvPr/>
        </p:nvGrpSpPr>
        <p:grpSpPr>
          <a:xfrm>
            <a:off x="7790656" y="3567112"/>
            <a:ext cx="752475" cy="433387"/>
            <a:chOff x="7790656" y="3567112"/>
            <a:chExt cx="752475" cy="433387"/>
          </a:xfrm>
        </p:grpSpPr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318451AE-436A-6812-A432-44558847CA06}"/>
                </a:ext>
              </a:extLst>
            </p:cNvPr>
            <p:cNvSpPr/>
            <p:nvPr/>
          </p:nvSpPr>
          <p:spPr>
            <a:xfrm>
              <a:off x="7800181" y="3581400"/>
              <a:ext cx="742950" cy="419100"/>
            </a:xfrm>
            <a:custGeom>
              <a:avLst/>
              <a:gdLst>
                <a:gd name="connsiteX0" fmla="*/ 0 w 742950"/>
                <a:gd name="connsiteY0" fmla="*/ 0 h 419100"/>
                <a:gd name="connsiteX1" fmla="*/ 742950 w 742950"/>
                <a:gd name="connsiteY1" fmla="*/ 0 h 419100"/>
                <a:gd name="connsiteX2" fmla="*/ 742950 w 742950"/>
                <a:gd name="connsiteY2" fmla="*/ 419100 h 419100"/>
                <a:gd name="connsiteX3" fmla="*/ 0 w 742950"/>
                <a:gd name="connsiteY3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0" h="419100">
                  <a:moveTo>
                    <a:pt x="0" y="0"/>
                  </a:moveTo>
                  <a:lnTo>
                    <a:pt x="742950" y="0"/>
                  </a:lnTo>
                  <a:lnTo>
                    <a:pt x="742950" y="419100"/>
                  </a:lnTo>
                  <a:lnTo>
                    <a:pt x="0" y="41910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E98A1F1B-FC42-2BDD-BDDC-24EE3D713191}"/>
                </a:ext>
              </a:extLst>
            </p:cNvPr>
            <p:cNvSpPr txBox="1"/>
            <p:nvPr/>
          </p:nvSpPr>
          <p:spPr>
            <a:xfrm>
              <a:off x="7832566" y="3521392"/>
              <a:ext cx="6496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Firebase</a:t>
              </a: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73A8FF0C-E85D-11A5-2A01-DB058BF8EC36}"/>
                </a:ext>
              </a:extLst>
            </p:cNvPr>
            <p:cNvSpPr txBox="1"/>
            <p:nvPr/>
          </p:nvSpPr>
          <p:spPr>
            <a:xfrm>
              <a:off x="7699216" y="3654742"/>
              <a:ext cx="9163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Authentication</a:t>
              </a: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5F4F2221-A670-1414-24D0-5A4F83D6C0B7}"/>
                </a:ext>
              </a:extLst>
            </p:cNvPr>
            <p:cNvSpPr txBox="1"/>
            <p:nvPr/>
          </p:nvSpPr>
          <p:spPr>
            <a:xfrm>
              <a:off x="7780178" y="3794640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ユーザ管理</a:t>
              </a:r>
            </a:p>
          </p:txBody>
        </p:sp>
      </p:grpSp>
      <p:sp>
        <p:nvSpPr>
          <p:cNvPr id="92" name="フリーフォーム: 図形 91">
            <a:extLst>
              <a:ext uri="{FF2B5EF4-FFF2-40B4-BE49-F238E27FC236}">
                <a16:creationId xmlns:a16="http://schemas.microsoft.com/office/drawing/2014/main" id="{38A127DF-B223-6E8D-E91F-1BB316B38986}"/>
              </a:ext>
            </a:extLst>
          </p:cNvPr>
          <p:cNvSpPr/>
          <p:nvPr/>
        </p:nvSpPr>
        <p:spPr>
          <a:xfrm>
            <a:off x="6819106" y="4533900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3" name="図 92">
            <a:extLst>
              <a:ext uri="{FF2B5EF4-FFF2-40B4-BE49-F238E27FC236}">
                <a16:creationId xmlns:a16="http://schemas.microsoft.com/office/drawing/2014/main" id="{722D5BD6-A3BD-C39A-2CDC-F4C0FD18A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868" y="4538662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95" name="フリーフォーム: 図形 94">
            <a:extLst>
              <a:ext uri="{FF2B5EF4-FFF2-40B4-BE49-F238E27FC236}">
                <a16:creationId xmlns:a16="http://schemas.microsoft.com/office/drawing/2014/main" id="{135EB6E5-1441-85DD-EF13-BBD0025E9D3E}"/>
              </a:ext>
            </a:extLst>
          </p:cNvPr>
          <p:cNvSpPr/>
          <p:nvPr/>
        </p:nvSpPr>
        <p:spPr>
          <a:xfrm>
            <a:off x="5704681" y="3905250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6" name="図 95">
            <a:extLst>
              <a:ext uri="{FF2B5EF4-FFF2-40B4-BE49-F238E27FC236}">
                <a16:creationId xmlns:a16="http://schemas.microsoft.com/office/drawing/2014/main" id="{C4AB3155-C8FB-4B1C-FB55-22B846CB6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443" y="3910012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108" name="フリーフォーム: 図形 107">
            <a:extLst>
              <a:ext uri="{FF2B5EF4-FFF2-40B4-BE49-F238E27FC236}">
                <a16:creationId xmlns:a16="http://schemas.microsoft.com/office/drawing/2014/main" id="{145DD5AB-D818-FA34-FA0F-5BB06D17BF7D}"/>
              </a:ext>
            </a:extLst>
          </p:cNvPr>
          <p:cNvSpPr/>
          <p:nvPr/>
        </p:nvSpPr>
        <p:spPr>
          <a:xfrm>
            <a:off x="7638256" y="6524625"/>
            <a:ext cx="4667250" cy="952500"/>
          </a:xfrm>
          <a:custGeom>
            <a:avLst/>
            <a:gdLst>
              <a:gd name="connsiteX0" fmla="*/ 0 w 4667250"/>
              <a:gd name="connsiteY0" fmla="*/ 0 h 952500"/>
              <a:gd name="connsiteX1" fmla="*/ 4667250 w 4667250"/>
              <a:gd name="connsiteY1" fmla="*/ 0 h 952500"/>
              <a:gd name="connsiteX2" fmla="*/ 4667250 w 4667250"/>
              <a:gd name="connsiteY2" fmla="*/ 952500 h 952500"/>
              <a:gd name="connsiteX3" fmla="*/ 0 w 4667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952500">
                <a:moveTo>
                  <a:pt x="0" y="0"/>
                </a:moveTo>
                <a:lnTo>
                  <a:pt x="4667250" y="0"/>
                </a:lnTo>
                <a:lnTo>
                  <a:pt x="4667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9F9E7182-93E0-B9E6-D9E4-CB38611B4E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2543" y="6591300"/>
            <a:ext cx="4648200" cy="895350"/>
          </a:xfrm>
          <a:custGeom>
            <a:avLst/>
            <a:gdLst>
              <a:gd name="connsiteX0" fmla="*/ -1 w 4648200"/>
              <a:gd name="connsiteY0" fmla="*/ -1 h 895350"/>
              <a:gd name="connsiteX1" fmla="*/ 4648200 w 4648200"/>
              <a:gd name="connsiteY1" fmla="*/ -1 h 895350"/>
              <a:gd name="connsiteX2" fmla="*/ 4648200 w 4648200"/>
              <a:gd name="connsiteY2" fmla="*/ 895350 h 895350"/>
              <a:gd name="connsiteX3" fmla="*/ -1 w 4648200"/>
              <a:gd name="connsiteY3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895350">
                <a:moveTo>
                  <a:pt x="-1" y="-1"/>
                </a:moveTo>
                <a:lnTo>
                  <a:pt x="4648200" y="-1"/>
                </a:lnTo>
                <a:lnTo>
                  <a:pt x="4648200" y="895350"/>
                </a:lnTo>
                <a:lnTo>
                  <a:pt x="-1" y="895350"/>
                </a:lnTo>
                <a:close/>
              </a:path>
            </a:pathLst>
          </a:custGeom>
        </p:spPr>
      </p:pic>
      <p:sp>
        <p:nvSpPr>
          <p:cNvPr id="111" name="フリーフォーム: 図形 110">
            <a:extLst>
              <a:ext uri="{FF2B5EF4-FFF2-40B4-BE49-F238E27FC236}">
                <a16:creationId xmlns:a16="http://schemas.microsoft.com/office/drawing/2014/main" id="{7F494525-B4F0-6E13-5DE5-E35FCBA3E689}"/>
              </a:ext>
            </a:extLst>
          </p:cNvPr>
          <p:cNvSpPr/>
          <p:nvPr/>
        </p:nvSpPr>
        <p:spPr>
          <a:xfrm>
            <a:off x="7638256" y="5572125"/>
            <a:ext cx="4667250" cy="857250"/>
          </a:xfrm>
          <a:custGeom>
            <a:avLst/>
            <a:gdLst>
              <a:gd name="connsiteX0" fmla="*/ 0 w 4667250"/>
              <a:gd name="connsiteY0" fmla="*/ 0 h 857250"/>
              <a:gd name="connsiteX1" fmla="*/ 4667250 w 4667250"/>
              <a:gd name="connsiteY1" fmla="*/ 0 h 857250"/>
              <a:gd name="connsiteX2" fmla="*/ 4667250 w 4667250"/>
              <a:gd name="connsiteY2" fmla="*/ 857250 h 857250"/>
              <a:gd name="connsiteX3" fmla="*/ 0 w 4667250"/>
              <a:gd name="connsiteY3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857250">
                <a:moveTo>
                  <a:pt x="0" y="0"/>
                </a:moveTo>
                <a:lnTo>
                  <a:pt x="4667250" y="0"/>
                </a:lnTo>
                <a:lnTo>
                  <a:pt x="4667250" y="857250"/>
                </a:lnTo>
                <a:lnTo>
                  <a:pt x="0" y="857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12" name="図 111">
            <a:extLst>
              <a:ext uri="{FF2B5EF4-FFF2-40B4-BE49-F238E27FC236}">
                <a16:creationId xmlns:a16="http://schemas.microsoft.com/office/drawing/2014/main" id="{2ECE3063-BC40-D9B1-0470-ADC4EF632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2543" y="5638800"/>
            <a:ext cx="4648200" cy="762000"/>
          </a:xfrm>
          <a:custGeom>
            <a:avLst/>
            <a:gdLst>
              <a:gd name="connsiteX0" fmla="*/ -1 w 4648200"/>
              <a:gd name="connsiteY0" fmla="*/ -1 h 762000"/>
              <a:gd name="connsiteX1" fmla="*/ 4648200 w 4648200"/>
              <a:gd name="connsiteY1" fmla="*/ -1 h 762000"/>
              <a:gd name="connsiteX2" fmla="*/ 4648200 w 4648200"/>
              <a:gd name="connsiteY2" fmla="*/ 762000 h 762000"/>
              <a:gd name="connsiteX3" fmla="*/ -1 w 46482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762000">
                <a:moveTo>
                  <a:pt x="-1" y="-1"/>
                </a:moveTo>
                <a:lnTo>
                  <a:pt x="4648200" y="-1"/>
                </a:lnTo>
                <a:lnTo>
                  <a:pt x="4648200" y="762000"/>
                </a:lnTo>
                <a:lnTo>
                  <a:pt x="-1" y="762000"/>
                </a:lnTo>
                <a:close/>
              </a:path>
            </a:pathLst>
          </a:custGeom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id="{E92D369A-1799-1B2A-CFFC-1DF569FB42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4843" y="569118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15" name="グラフィックス 98">
            <a:extLst>
              <a:ext uri="{FF2B5EF4-FFF2-40B4-BE49-F238E27FC236}">
                <a16:creationId xmlns:a16="http://schemas.microsoft.com/office/drawing/2014/main" id="{1F0C8591-56A9-B06B-2422-19DEA892ECD9}"/>
              </a:ext>
            </a:extLst>
          </p:cNvPr>
          <p:cNvGrpSpPr/>
          <p:nvPr/>
        </p:nvGrpSpPr>
        <p:grpSpPr>
          <a:xfrm>
            <a:off x="10605293" y="6138862"/>
            <a:ext cx="800100" cy="254198"/>
            <a:chOff x="10605293" y="6138862"/>
            <a:chExt cx="800100" cy="254198"/>
          </a:xfrm>
          <a:solidFill>
            <a:srgbClr val="000000"/>
          </a:solidFill>
        </p:grpSpPr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01FB8555-423D-9CE0-CC2A-580EBF3F7FC9}"/>
                </a:ext>
              </a:extLst>
            </p:cNvPr>
            <p:cNvSpPr txBox="1"/>
            <p:nvPr/>
          </p:nvSpPr>
          <p:spPr>
            <a:xfrm>
              <a:off x="10709116" y="6093142"/>
              <a:ext cx="59245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Hosting</a:t>
              </a: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D0852CAC-312A-39A7-1A4F-1A7771636109}"/>
                </a:ext>
              </a:extLst>
            </p:cNvPr>
            <p:cNvSpPr txBox="1"/>
            <p:nvPr/>
          </p:nvSpPr>
          <p:spPr>
            <a:xfrm>
              <a:off x="10513853" y="6233040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静的コンテンツ</a:t>
              </a:r>
            </a:p>
          </p:txBody>
        </p:sp>
      </p:grpSp>
      <p:pic>
        <p:nvPicPr>
          <p:cNvPr id="119" name="図 118">
            <a:extLst>
              <a:ext uri="{FF2B5EF4-FFF2-40B4-BE49-F238E27FC236}">
                <a16:creationId xmlns:a16="http://schemas.microsoft.com/office/drawing/2014/main" id="{1407E24D-027B-B43F-315C-90AEB056B8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4843" y="6696075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20" name="グラフィックス 98">
            <a:extLst>
              <a:ext uri="{FF2B5EF4-FFF2-40B4-BE49-F238E27FC236}">
                <a16:creationId xmlns:a16="http://schemas.microsoft.com/office/drawing/2014/main" id="{AFF2C1CF-42A5-6082-E06C-58EB9F376DD3}"/>
              </a:ext>
            </a:extLst>
          </p:cNvPr>
          <p:cNvGrpSpPr/>
          <p:nvPr/>
        </p:nvGrpSpPr>
        <p:grpSpPr>
          <a:xfrm>
            <a:off x="10576718" y="7143750"/>
            <a:ext cx="857250" cy="266700"/>
            <a:chOff x="10576718" y="7143750"/>
            <a:chExt cx="857250" cy="266700"/>
          </a:xfrm>
          <a:solidFill>
            <a:srgbClr val="000000"/>
          </a:solidFill>
        </p:grpSpPr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626960EA-7F0B-4F9C-E848-E6FB81D97389}"/>
                </a:ext>
              </a:extLst>
            </p:cNvPr>
            <p:cNvSpPr txBox="1"/>
            <p:nvPr/>
          </p:nvSpPr>
          <p:spPr>
            <a:xfrm>
              <a:off x="10485278" y="7098030"/>
              <a:ext cx="10401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96DB178F-CD7D-40AE-45FD-D052184E80AE}"/>
                </a:ext>
              </a:extLst>
            </p:cNvPr>
            <p:cNvSpPr txBox="1"/>
            <p:nvPr/>
          </p:nvSpPr>
          <p:spPr>
            <a:xfrm>
              <a:off x="10618628" y="7231380"/>
              <a:ext cx="77343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for firebase</a:t>
              </a:r>
            </a:p>
          </p:txBody>
        </p:sp>
      </p:grpSp>
      <p:pic>
        <p:nvPicPr>
          <p:cNvPr id="124" name="図 123">
            <a:extLst>
              <a:ext uri="{FF2B5EF4-FFF2-40B4-BE49-F238E27FC236}">
                <a16:creationId xmlns:a16="http://schemas.microsoft.com/office/drawing/2014/main" id="{0B365092-9A9F-3966-EC85-31CF29332F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33993" y="6696075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07F2686E-083A-6562-1F26-9EA87737306B}"/>
              </a:ext>
            </a:extLst>
          </p:cNvPr>
          <p:cNvSpPr txBox="1"/>
          <p:nvPr/>
        </p:nvSpPr>
        <p:spPr>
          <a:xfrm>
            <a:off x="11356816" y="7098030"/>
            <a:ext cx="9353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Storage</a:t>
            </a: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15EA2FA4-67DD-9314-CF8A-80C485D87C13}"/>
              </a:ext>
            </a:extLst>
          </p:cNvPr>
          <p:cNvSpPr txBox="1"/>
          <p:nvPr/>
        </p:nvSpPr>
        <p:spPr>
          <a:xfrm>
            <a:off x="11418728" y="7231380"/>
            <a:ext cx="811530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for Firebase</a:t>
            </a:r>
          </a:p>
        </p:txBody>
      </p:sp>
    </p:spTree>
    <p:extLst>
      <p:ext uri="{BB962C8B-B14F-4D97-AF65-F5344CB8AC3E}">
        <p14:creationId xmlns:p14="http://schemas.microsoft.com/office/powerpoint/2010/main" val="236474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1BE51-F1D6-BFF4-7204-722F3A434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F1E2E36-64A6-57B0-1A45-D99472A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利用者認証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ユーザ認証機能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4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小規模システム向け 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Identity Platform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）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E98D286A-8046-B84E-3642-F79A43C730CE}"/>
              </a:ext>
            </a:extLst>
          </p:cNvPr>
          <p:cNvSpPr/>
          <p:nvPr/>
        </p:nvSpPr>
        <p:spPr>
          <a:xfrm>
            <a:off x="5666581" y="2238375"/>
            <a:ext cx="6667500" cy="5648325"/>
          </a:xfrm>
          <a:custGeom>
            <a:avLst/>
            <a:gdLst>
              <a:gd name="connsiteX0" fmla="*/ 0 w 6667500"/>
              <a:gd name="connsiteY0" fmla="*/ 0 h 5648325"/>
              <a:gd name="connsiteX1" fmla="*/ 6667500 w 6667500"/>
              <a:gd name="connsiteY1" fmla="*/ 0 h 5648325"/>
              <a:gd name="connsiteX2" fmla="*/ 6667500 w 6667500"/>
              <a:gd name="connsiteY2" fmla="*/ 5648325 h 5648325"/>
              <a:gd name="connsiteX3" fmla="*/ 0 w 6667500"/>
              <a:gd name="connsiteY3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0" h="5648325">
                <a:moveTo>
                  <a:pt x="0" y="0"/>
                </a:moveTo>
                <a:lnTo>
                  <a:pt x="6667500" y="0"/>
                </a:lnTo>
                <a:lnTo>
                  <a:pt x="6667500" y="5648325"/>
                </a:lnTo>
                <a:lnTo>
                  <a:pt x="0" y="564832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DB3CAC1C-60EF-E1C4-F03C-CC334DEC5E74}"/>
              </a:ext>
            </a:extLst>
          </p:cNvPr>
          <p:cNvSpPr/>
          <p:nvPr/>
        </p:nvSpPr>
        <p:spPr>
          <a:xfrm>
            <a:off x="7495381" y="2238375"/>
            <a:ext cx="4838700" cy="5648325"/>
          </a:xfrm>
          <a:custGeom>
            <a:avLst/>
            <a:gdLst>
              <a:gd name="connsiteX0" fmla="*/ 0 w 4838700"/>
              <a:gd name="connsiteY0" fmla="*/ 0 h 5648325"/>
              <a:gd name="connsiteX1" fmla="*/ 4838700 w 4838700"/>
              <a:gd name="connsiteY1" fmla="*/ 0 h 5648325"/>
              <a:gd name="connsiteX2" fmla="*/ 4838700 w 4838700"/>
              <a:gd name="connsiteY2" fmla="*/ 5648325 h 5648325"/>
              <a:gd name="connsiteX3" fmla="*/ 0 w 4838700"/>
              <a:gd name="connsiteY3" fmla="*/ 5648325 h 56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700" h="5648325">
                <a:moveTo>
                  <a:pt x="0" y="0"/>
                </a:moveTo>
                <a:lnTo>
                  <a:pt x="4838700" y="0"/>
                </a:lnTo>
                <a:lnTo>
                  <a:pt x="4838700" y="5648325"/>
                </a:lnTo>
                <a:lnTo>
                  <a:pt x="0" y="5648325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4DBCC064-E6EA-C931-52E8-B6871CB8C72D}"/>
              </a:ext>
            </a:extLst>
          </p:cNvPr>
          <p:cNvSpPr/>
          <p:nvPr/>
        </p:nvSpPr>
        <p:spPr>
          <a:xfrm>
            <a:off x="7600156" y="2552700"/>
            <a:ext cx="3333750" cy="3238500"/>
          </a:xfrm>
          <a:custGeom>
            <a:avLst/>
            <a:gdLst>
              <a:gd name="connsiteX0" fmla="*/ 0 w 3333750"/>
              <a:gd name="connsiteY0" fmla="*/ 0 h 3238500"/>
              <a:gd name="connsiteX1" fmla="*/ 3333750 w 3333750"/>
              <a:gd name="connsiteY1" fmla="*/ 0 h 3238500"/>
              <a:gd name="connsiteX2" fmla="*/ 3333750 w 3333750"/>
              <a:gd name="connsiteY2" fmla="*/ 3238500 h 3238500"/>
              <a:gd name="connsiteX3" fmla="*/ 0 w 3333750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0" h="3238500">
                <a:moveTo>
                  <a:pt x="0" y="0"/>
                </a:moveTo>
                <a:lnTo>
                  <a:pt x="3333750" y="0"/>
                </a:lnTo>
                <a:lnTo>
                  <a:pt x="3333750" y="3238500"/>
                </a:lnTo>
                <a:lnTo>
                  <a:pt x="0" y="32385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D6FE3F-8C68-57C2-0075-D98F186A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393" y="2619375"/>
            <a:ext cx="3314700" cy="161925"/>
          </a:xfrm>
          <a:custGeom>
            <a:avLst/>
            <a:gdLst>
              <a:gd name="connsiteX0" fmla="*/ -1 w 3314700"/>
              <a:gd name="connsiteY0" fmla="*/ -1 h 161925"/>
              <a:gd name="connsiteX1" fmla="*/ 3314700 w 3314700"/>
              <a:gd name="connsiteY1" fmla="*/ -1 h 161925"/>
              <a:gd name="connsiteX2" fmla="*/ 3314700 w 3314700"/>
              <a:gd name="connsiteY2" fmla="*/ 161925 h 161925"/>
              <a:gd name="connsiteX3" fmla="*/ -1 w 33147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161925">
                <a:moveTo>
                  <a:pt x="-1" y="-1"/>
                </a:moveTo>
                <a:lnTo>
                  <a:pt x="3314700" y="-1"/>
                </a:lnTo>
                <a:lnTo>
                  <a:pt x="33147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2D760044-CB90-57EF-CDFF-EA87B30998F1}"/>
              </a:ext>
            </a:extLst>
          </p:cNvPr>
          <p:cNvSpPr/>
          <p:nvPr/>
        </p:nvSpPr>
        <p:spPr>
          <a:xfrm>
            <a:off x="6057106" y="4310062"/>
            <a:ext cx="1482375" cy="1976437"/>
          </a:xfrm>
          <a:custGeom>
            <a:avLst/>
            <a:gdLst>
              <a:gd name="connsiteX0" fmla="*/ 0 w 1482375"/>
              <a:gd name="connsiteY0" fmla="*/ 0 h 1976437"/>
              <a:gd name="connsiteX1" fmla="*/ 876300 w 1482375"/>
              <a:gd name="connsiteY1" fmla="*/ 953 h 1976437"/>
              <a:gd name="connsiteX2" fmla="*/ 876300 w 1482375"/>
              <a:gd name="connsiteY2" fmla="*/ 1976438 h 1976437"/>
              <a:gd name="connsiteX3" fmla="*/ 1482376 w 1482375"/>
              <a:gd name="connsiteY3" fmla="*/ 1976438 h 197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2375" h="1976437">
                <a:moveTo>
                  <a:pt x="0" y="0"/>
                </a:moveTo>
                <a:lnTo>
                  <a:pt x="876300" y="953"/>
                </a:lnTo>
                <a:lnTo>
                  <a:pt x="876300" y="1976438"/>
                </a:lnTo>
                <a:lnTo>
                  <a:pt x="1482376" y="1976438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62AAA566-411C-29BE-DA95-5B2B2909B9F9}"/>
              </a:ext>
            </a:extLst>
          </p:cNvPr>
          <p:cNvSpPr/>
          <p:nvPr/>
        </p:nvSpPr>
        <p:spPr>
          <a:xfrm>
            <a:off x="7522813" y="6253162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82BF1044-D84C-D94D-9CFC-C0836DA040DF}"/>
              </a:ext>
            </a:extLst>
          </p:cNvPr>
          <p:cNvSpPr/>
          <p:nvPr/>
        </p:nvSpPr>
        <p:spPr>
          <a:xfrm>
            <a:off x="6057106" y="4400550"/>
            <a:ext cx="1482375" cy="2886075"/>
          </a:xfrm>
          <a:custGeom>
            <a:avLst/>
            <a:gdLst>
              <a:gd name="connsiteX0" fmla="*/ 0 w 1482375"/>
              <a:gd name="connsiteY0" fmla="*/ 0 h 2886075"/>
              <a:gd name="connsiteX1" fmla="*/ 752475 w 1482375"/>
              <a:gd name="connsiteY1" fmla="*/ 0 h 2886075"/>
              <a:gd name="connsiteX2" fmla="*/ 752475 w 1482375"/>
              <a:gd name="connsiteY2" fmla="*/ 2886075 h 2886075"/>
              <a:gd name="connsiteX3" fmla="*/ 1482376 w 1482375"/>
              <a:gd name="connsiteY3" fmla="*/ 28860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2375" h="2886075">
                <a:moveTo>
                  <a:pt x="0" y="0"/>
                </a:moveTo>
                <a:lnTo>
                  <a:pt x="752475" y="0"/>
                </a:lnTo>
                <a:lnTo>
                  <a:pt x="752475" y="2886075"/>
                </a:lnTo>
                <a:lnTo>
                  <a:pt x="1482376" y="288607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E06801EE-4414-D685-008D-F87DEDF9DD29}"/>
              </a:ext>
            </a:extLst>
          </p:cNvPr>
          <p:cNvSpPr/>
          <p:nvPr/>
        </p:nvSpPr>
        <p:spPr>
          <a:xfrm>
            <a:off x="7522813" y="72532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075875E-501C-4ED4-9A7C-2AFF26B7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93" y="4033837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21" name="グラフィックス 4">
            <a:extLst>
              <a:ext uri="{FF2B5EF4-FFF2-40B4-BE49-F238E27FC236}">
                <a16:creationId xmlns:a16="http://schemas.microsoft.com/office/drawing/2014/main" id="{6C1CCAAB-C14C-3E3C-A58A-F4DD2D723088}"/>
              </a:ext>
            </a:extLst>
          </p:cNvPr>
          <p:cNvGrpSpPr/>
          <p:nvPr/>
        </p:nvGrpSpPr>
        <p:grpSpPr>
          <a:xfrm>
            <a:off x="5699918" y="4469010"/>
            <a:ext cx="366712" cy="150614"/>
            <a:chOff x="5699918" y="4469010"/>
            <a:chExt cx="366712" cy="150614"/>
          </a:xfrm>
        </p:grpSpPr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D74A3D83-092D-448E-9228-989854823569}"/>
                </a:ext>
              </a:extLst>
            </p:cNvPr>
            <p:cNvSpPr/>
            <p:nvPr/>
          </p:nvSpPr>
          <p:spPr>
            <a:xfrm>
              <a:off x="5704681" y="4476750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D1DD590-1588-6242-5CD8-E3ABE32DC9F7}"/>
                </a:ext>
              </a:extLst>
            </p:cNvPr>
            <p:cNvSpPr txBox="1"/>
            <p:nvPr/>
          </p:nvSpPr>
          <p:spPr>
            <a:xfrm>
              <a:off x="5608478" y="4423290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27B0A0C1-BBD9-DAD1-6D2C-38ED10BB5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393" y="2328862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5E7E5092-D1AA-08B4-5934-E902CEC79CB1}"/>
              </a:ext>
            </a:extLst>
          </p:cNvPr>
          <p:cNvSpPr/>
          <p:nvPr/>
        </p:nvSpPr>
        <p:spPr>
          <a:xfrm>
            <a:off x="6057106" y="4219575"/>
            <a:ext cx="1725263" cy="9525"/>
          </a:xfrm>
          <a:custGeom>
            <a:avLst/>
            <a:gdLst>
              <a:gd name="connsiteX0" fmla="*/ 0 w 1725263"/>
              <a:gd name="connsiteY0" fmla="*/ 0 h 9525"/>
              <a:gd name="connsiteX1" fmla="*/ 1725263 w 1725263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5263" h="9525">
                <a:moveTo>
                  <a:pt x="0" y="0"/>
                </a:moveTo>
                <a:lnTo>
                  <a:pt x="1725263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CB8D4C3F-36DF-6BF6-8526-723A0FAE7BFE}"/>
              </a:ext>
            </a:extLst>
          </p:cNvPr>
          <p:cNvSpPr/>
          <p:nvPr/>
        </p:nvSpPr>
        <p:spPr>
          <a:xfrm>
            <a:off x="7765700" y="41862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E3B1B7FC-A097-3F9D-8914-6DC00C8B3C94}"/>
              </a:ext>
            </a:extLst>
          </p:cNvPr>
          <p:cNvSpPr/>
          <p:nvPr/>
        </p:nvSpPr>
        <p:spPr>
          <a:xfrm>
            <a:off x="9438481" y="4219575"/>
            <a:ext cx="720375" cy="9525"/>
          </a:xfrm>
          <a:custGeom>
            <a:avLst/>
            <a:gdLst>
              <a:gd name="connsiteX0" fmla="*/ 0 w 720375"/>
              <a:gd name="connsiteY0" fmla="*/ 0 h 9525"/>
              <a:gd name="connsiteX1" fmla="*/ 720376 w 7203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375" h="9525">
                <a:moveTo>
                  <a:pt x="0" y="0"/>
                </a:moveTo>
                <a:lnTo>
                  <a:pt x="72037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4AF70CAC-DD74-EFFE-EB47-65D5117F5EE4}"/>
              </a:ext>
            </a:extLst>
          </p:cNvPr>
          <p:cNvSpPr/>
          <p:nvPr/>
        </p:nvSpPr>
        <p:spPr>
          <a:xfrm>
            <a:off x="10142188" y="418623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A5E8D0F-E16C-F990-56C5-82A518BBE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718" y="4024312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33" name="グラフィックス 4">
            <a:extLst>
              <a:ext uri="{FF2B5EF4-FFF2-40B4-BE49-F238E27FC236}">
                <a16:creationId xmlns:a16="http://schemas.microsoft.com/office/drawing/2014/main" id="{B3972E07-90CA-BBFD-196C-99282D830891}"/>
              </a:ext>
            </a:extLst>
          </p:cNvPr>
          <p:cNvGrpSpPr/>
          <p:nvPr/>
        </p:nvGrpSpPr>
        <p:grpSpPr>
          <a:xfrm>
            <a:off x="8814593" y="4462462"/>
            <a:ext cx="857250" cy="397073"/>
            <a:chOff x="8814593" y="4462462"/>
            <a:chExt cx="857250" cy="397073"/>
          </a:xfrm>
          <a:solidFill>
            <a:srgbClr val="000000"/>
          </a:solidFill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63CA3805-E956-CA7C-B471-ED1C8C0D1431}"/>
                </a:ext>
              </a:extLst>
            </p:cNvPr>
            <p:cNvSpPr txBox="1"/>
            <p:nvPr/>
          </p:nvSpPr>
          <p:spPr>
            <a:xfrm>
              <a:off x="8723153" y="4416742"/>
              <a:ext cx="104013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Functions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19F9CE2-EA49-2561-2EFB-B1337BFDD257}"/>
                </a:ext>
              </a:extLst>
            </p:cNvPr>
            <p:cNvSpPr txBox="1"/>
            <p:nvPr/>
          </p:nvSpPr>
          <p:spPr>
            <a:xfrm>
              <a:off x="8866028" y="4566165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ユーザ情報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1998EA2-FF6D-EFCE-5646-558218BEEB47}"/>
                </a:ext>
              </a:extLst>
            </p:cNvPr>
            <p:cNvSpPr txBox="1"/>
            <p:nvPr/>
          </p:nvSpPr>
          <p:spPr>
            <a:xfrm>
              <a:off x="8923178" y="4699515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管理関数</a:t>
              </a:r>
            </a:p>
          </p:txBody>
        </p:sp>
      </p:grp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C2C884CF-53C2-AE82-4B38-D14C1536192C}"/>
              </a:ext>
            </a:extLst>
          </p:cNvPr>
          <p:cNvSpPr/>
          <p:nvPr/>
        </p:nvSpPr>
        <p:spPr>
          <a:xfrm>
            <a:off x="8405018" y="4219575"/>
            <a:ext cx="591788" cy="5715"/>
          </a:xfrm>
          <a:custGeom>
            <a:avLst/>
            <a:gdLst>
              <a:gd name="connsiteX0" fmla="*/ 0 w 591788"/>
              <a:gd name="connsiteY0" fmla="*/ 0 h 5715"/>
              <a:gd name="connsiteX1" fmla="*/ 330518 w 591788"/>
              <a:gd name="connsiteY1" fmla="*/ 5715 h 5715"/>
              <a:gd name="connsiteX2" fmla="*/ 591788 w 591788"/>
              <a:gd name="connsiteY2" fmla="*/ 1048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788" h="5715">
                <a:moveTo>
                  <a:pt x="0" y="0"/>
                </a:moveTo>
                <a:lnTo>
                  <a:pt x="330518" y="5715"/>
                </a:lnTo>
                <a:lnTo>
                  <a:pt x="591788" y="1048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7A539927-3F06-6485-9192-6D73A97FFA30}"/>
              </a:ext>
            </a:extLst>
          </p:cNvPr>
          <p:cNvSpPr/>
          <p:nvPr/>
        </p:nvSpPr>
        <p:spPr>
          <a:xfrm>
            <a:off x="8979566" y="4187570"/>
            <a:ext cx="67246" cy="66675"/>
          </a:xfrm>
          <a:custGeom>
            <a:avLst/>
            <a:gdLst>
              <a:gd name="connsiteX0" fmla="*/ 67246 w 67246"/>
              <a:gd name="connsiteY0" fmla="*/ 32195 h 66675"/>
              <a:gd name="connsiteX1" fmla="*/ 1238 w 67246"/>
              <a:gd name="connsiteY1" fmla="*/ 66675 h 66675"/>
              <a:gd name="connsiteX2" fmla="*/ 17240 w 67246"/>
              <a:gd name="connsiteY2" fmla="*/ 33052 h 66675"/>
              <a:gd name="connsiteX3" fmla="*/ 0 w 67246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46" h="66675">
                <a:moveTo>
                  <a:pt x="67246" y="32195"/>
                </a:moveTo>
                <a:lnTo>
                  <a:pt x="1238" y="66675"/>
                </a:lnTo>
                <a:lnTo>
                  <a:pt x="17240" y="330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1" name="フリーフォーム: 図形 40">
            <a:extLst>
              <a:ext uri="{FF2B5EF4-FFF2-40B4-BE49-F238E27FC236}">
                <a16:creationId xmlns:a16="http://schemas.microsoft.com/office/drawing/2014/main" id="{B0855E84-5686-5658-45EE-7B148A74EBC4}"/>
              </a:ext>
            </a:extLst>
          </p:cNvPr>
          <p:cNvSpPr/>
          <p:nvPr/>
        </p:nvSpPr>
        <p:spPr>
          <a:xfrm>
            <a:off x="8124031" y="3289649"/>
            <a:ext cx="1123950" cy="739425"/>
          </a:xfrm>
          <a:custGeom>
            <a:avLst/>
            <a:gdLst>
              <a:gd name="connsiteX0" fmla="*/ 1123950 w 1123950"/>
              <a:gd name="connsiteY0" fmla="*/ 739426 h 739425"/>
              <a:gd name="connsiteX1" fmla="*/ 1123950 w 1123950"/>
              <a:gd name="connsiteY1" fmla="*/ 339376 h 739425"/>
              <a:gd name="connsiteX2" fmla="*/ 0 w 1123950"/>
              <a:gd name="connsiteY2" fmla="*/ 339376 h 739425"/>
              <a:gd name="connsiteX3" fmla="*/ 0 w 1123950"/>
              <a:gd name="connsiteY3" fmla="*/ 0 h 73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3950" h="739425">
                <a:moveTo>
                  <a:pt x="1123950" y="739426"/>
                </a:moveTo>
                <a:lnTo>
                  <a:pt x="1123950" y="339376"/>
                </a:lnTo>
                <a:lnTo>
                  <a:pt x="0" y="339376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16E518A9-F9F9-5B37-626C-48B9E4CEDBBD}"/>
              </a:ext>
            </a:extLst>
          </p:cNvPr>
          <p:cNvSpPr/>
          <p:nvPr/>
        </p:nvSpPr>
        <p:spPr>
          <a:xfrm>
            <a:off x="8090693" y="3239643"/>
            <a:ext cx="66675" cy="66675"/>
          </a:xfrm>
          <a:custGeom>
            <a:avLst/>
            <a:gdLst>
              <a:gd name="connsiteX0" fmla="*/ 33338 w 66675"/>
              <a:gd name="connsiteY0" fmla="*/ 0 h 66675"/>
              <a:gd name="connsiteX1" fmla="*/ 66675 w 66675"/>
              <a:gd name="connsiteY1" fmla="*/ 66675 h 66675"/>
              <a:gd name="connsiteX2" fmla="*/ 33338 w 66675"/>
              <a:gd name="connsiteY2" fmla="*/ 50006 h 66675"/>
              <a:gd name="connsiteX3" fmla="*/ 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0"/>
                </a:moveTo>
                <a:lnTo>
                  <a:pt x="66675" y="66675"/>
                </a:lnTo>
                <a:lnTo>
                  <a:pt x="33338" y="50006"/>
                </a:lnTo>
                <a:lnTo>
                  <a:pt x="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4B6D5888-AF26-2BB8-2CB3-38CCDC341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768" y="4002881"/>
            <a:ext cx="362521" cy="423862"/>
          </a:xfrm>
          <a:custGeom>
            <a:avLst/>
            <a:gdLst>
              <a:gd name="connsiteX0" fmla="*/ 0 w 362521"/>
              <a:gd name="connsiteY0" fmla="*/ 0 h 423862"/>
              <a:gd name="connsiteX1" fmla="*/ 362521 w 362521"/>
              <a:gd name="connsiteY1" fmla="*/ 0 h 423862"/>
              <a:gd name="connsiteX2" fmla="*/ 362521 w 362521"/>
              <a:gd name="connsiteY2" fmla="*/ 423863 h 423862"/>
              <a:gd name="connsiteX3" fmla="*/ 0 w 362521"/>
              <a:gd name="connsiteY3" fmla="*/ 423863 h 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521" h="423862">
                <a:moveTo>
                  <a:pt x="0" y="0"/>
                </a:moveTo>
                <a:lnTo>
                  <a:pt x="362521" y="0"/>
                </a:lnTo>
                <a:lnTo>
                  <a:pt x="362521" y="423863"/>
                </a:lnTo>
                <a:lnTo>
                  <a:pt x="0" y="423863"/>
                </a:lnTo>
                <a:close/>
              </a:path>
            </a:pathLst>
          </a:custGeom>
        </p:spPr>
      </p:pic>
      <p:grpSp>
        <p:nvGrpSpPr>
          <p:cNvPr id="45" name="グラフィックス 4">
            <a:extLst>
              <a:ext uri="{FF2B5EF4-FFF2-40B4-BE49-F238E27FC236}">
                <a16:creationId xmlns:a16="http://schemas.microsoft.com/office/drawing/2014/main" id="{303C7693-34D5-16CF-6B29-553975A51ADB}"/>
              </a:ext>
            </a:extLst>
          </p:cNvPr>
          <p:cNvGrpSpPr/>
          <p:nvPr/>
        </p:nvGrpSpPr>
        <p:grpSpPr>
          <a:xfrm>
            <a:off x="9995979" y="4483893"/>
            <a:ext cx="800100" cy="397073"/>
            <a:chOff x="9995979" y="4483893"/>
            <a:chExt cx="800100" cy="397073"/>
          </a:xfrm>
          <a:solidFill>
            <a:srgbClr val="000000"/>
          </a:solidFill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7803DA2-7218-FE32-CC61-E7217214F3A0}"/>
                </a:ext>
              </a:extLst>
            </p:cNvPr>
            <p:cNvSpPr txBox="1"/>
            <p:nvPr/>
          </p:nvSpPr>
          <p:spPr>
            <a:xfrm>
              <a:off x="10071226" y="4438173"/>
              <a:ext cx="64960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Firestore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CD552C1-3382-E097-3D87-11E5258D55BB}"/>
                </a:ext>
              </a:extLst>
            </p:cNvPr>
            <p:cNvSpPr txBox="1"/>
            <p:nvPr/>
          </p:nvSpPr>
          <p:spPr>
            <a:xfrm>
              <a:off x="9904539" y="4587597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ユーザ情報保管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E96515E4-09C7-63C2-7253-B4CE567A6ADD}"/>
                </a:ext>
              </a:extLst>
            </p:cNvPr>
            <p:cNvSpPr txBox="1"/>
            <p:nvPr/>
          </p:nvSpPr>
          <p:spPr>
            <a:xfrm>
              <a:off x="9961689" y="4720947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データベース</a:t>
              </a:r>
            </a:p>
          </p:txBody>
        </p:sp>
      </p:grp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EAC6EDDD-8CD9-104E-3663-8372438BDFF3}"/>
              </a:ext>
            </a:extLst>
          </p:cNvPr>
          <p:cNvSpPr/>
          <p:nvPr/>
        </p:nvSpPr>
        <p:spPr>
          <a:xfrm>
            <a:off x="6057106" y="3107626"/>
            <a:ext cx="1763363" cy="1022413"/>
          </a:xfrm>
          <a:custGeom>
            <a:avLst/>
            <a:gdLst>
              <a:gd name="connsiteX0" fmla="*/ 1763363 w 1763363"/>
              <a:gd name="connsiteY0" fmla="*/ 0 h 1022413"/>
              <a:gd name="connsiteX1" fmla="*/ 912495 w 1763363"/>
              <a:gd name="connsiteY1" fmla="*/ 1333 h 1022413"/>
              <a:gd name="connsiteX2" fmla="*/ 912495 w 1763363"/>
              <a:gd name="connsiteY2" fmla="*/ 1022414 h 1022413"/>
              <a:gd name="connsiteX3" fmla="*/ 0 w 1763363"/>
              <a:gd name="connsiteY3" fmla="*/ 1021461 h 102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363" h="1022413">
                <a:moveTo>
                  <a:pt x="1763363" y="0"/>
                </a:moveTo>
                <a:lnTo>
                  <a:pt x="912495" y="1333"/>
                </a:lnTo>
                <a:lnTo>
                  <a:pt x="912495" y="1022414"/>
                </a:lnTo>
                <a:lnTo>
                  <a:pt x="0" y="102146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EBA42996-8031-F236-58D8-931F41A64366}"/>
              </a:ext>
            </a:extLst>
          </p:cNvPr>
          <p:cNvSpPr/>
          <p:nvPr/>
        </p:nvSpPr>
        <p:spPr>
          <a:xfrm>
            <a:off x="7803800" y="3074289"/>
            <a:ext cx="66675" cy="66675"/>
          </a:xfrm>
          <a:custGeom>
            <a:avLst/>
            <a:gdLst>
              <a:gd name="connsiteX0" fmla="*/ 66675 w 66675"/>
              <a:gd name="connsiteY0" fmla="*/ 33242 h 66675"/>
              <a:gd name="connsiteX1" fmla="*/ 95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242"/>
                </a:moveTo>
                <a:lnTo>
                  <a:pt x="95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53" name="グラフィックス 4">
            <a:extLst>
              <a:ext uri="{FF2B5EF4-FFF2-40B4-BE49-F238E27FC236}">
                <a16:creationId xmlns:a16="http://schemas.microsoft.com/office/drawing/2014/main" id="{D2D1D3CE-F46B-D07D-C2C2-F0B103E34BAF}"/>
              </a:ext>
            </a:extLst>
          </p:cNvPr>
          <p:cNvGrpSpPr/>
          <p:nvPr/>
        </p:nvGrpSpPr>
        <p:grpSpPr>
          <a:xfrm>
            <a:off x="7943782" y="2778918"/>
            <a:ext cx="350770" cy="404812"/>
            <a:chOff x="7943782" y="2778918"/>
            <a:chExt cx="350770" cy="404812"/>
          </a:xfrm>
        </p:grpSpPr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C63C1CE9-7C98-B926-F24C-D616B6AD511C}"/>
                </a:ext>
              </a:extLst>
            </p:cNvPr>
            <p:cNvSpPr/>
            <p:nvPr/>
          </p:nvSpPr>
          <p:spPr>
            <a:xfrm>
              <a:off x="7943782" y="2778918"/>
              <a:ext cx="350770" cy="297941"/>
            </a:xfrm>
            <a:custGeom>
              <a:avLst/>
              <a:gdLst>
                <a:gd name="connsiteX0" fmla="*/ 245 w 350770"/>
                <a:gd name="connsiteY0" fmla="*/ 101266 h 297941"/>
                <a:gd name="connsiteX1" fmla="*/ 175732 w 350770"/>
                <a:gd name="connsiteY1" fmla="*/ 63 h 297941"/>
                <a:gd name="connsiteX2" fmla="*/ 351016 w 350770"/>
                <a:gd name="connsiteY2" fmla="*/ 101266 h 297941"/>
                <a:gd name="connsiteX3" fmla="*/ 351016 w 350770"/>
                <a:gd name="connsiteY3" fmla="*/ 298005 h 297941"/>
                <a:gd name="connsiteX4" fmla="*/ 283614 w 350770"/>
                <a:gd name="connsiteY4" fmla="*/ 242951 h 297941"/>
                <a:gd name="connsiteX5" fmla="*/ 67849 w 350770"/>
                <a:gd name="connsiteY5" fmla="*/ 242951 h 297941"/>
                <a:gd name="connsiteX6" fmla="*/ 245 w 350770"/>
                <a:gd name="connsiteY6" fmla="*/ 296993 h 297941"/>
                <a:gd name="connsiteX7" fmla="*/ 256694 w 350770"/>
                <a:gd name="connsiteY7" fmla="*/ 135068 h 297941"/>
                <a:gd name="connsiteX8" fmla="*/ 175732 w 350770"/>
                <a:gd name="connsiteY8" fmla="*/ 54106 h 297941"/>
                <a:gd name="connsiteX9" fmla="*/ 94769 w 350770"/>
                <a:gd name="connsiteY9" fmla="*/ 135068 h 297941"/>
                <a:gd name="connsiteX10" fmla="*/ 175732 w 350770"/>
                <a:gd name="connsiteY10" fmla="*/ 216031 h 297941"/>
                <a:gd name="connsiteX11" fmla="*/ 256694 w 350770"/>
                <a:gd name="connsiteY11" fmla="*/ 135068 h 297941"/>
                <a:gd name="connsiteX12" fmla="*/ 229774 w 350770"/>
                <a:gd name="connsiteY12" fmla="*/ 135068 h 297941"/>
                <a:gd name="connsiteX13" fmla="*/ 175732 w 350770"/>
                <a:gd name="connsiteY13" fmla="*/ 189110 h 297941"/>
                <a:gd name="connsiteX14" fmla="*/ 121689 w 350770"/>
                <a:gd name="connsiteY14" fmla="*/ 135068 h 297941"/>
                <a:gd name="connsiteX15" fmla="*/ 175732 w 350770"/>
                <a:gd name="connsiteY15" fmla="*/ 81026 h 297941"/>
                <a:gd name="connsiteX16" fmla="*/ 229774 w 350770"/>
                <a:gd name="connsiteY16" fmla="*/ 135068 h 2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0770" h="297941">
                  <a:moveTo>
                    <a:pt x="245" y="101266"/>
                  </a:moveTo>
                  <a:lnTo>
                    <a:pt x="175732" y="63"/>
                  </a:lnTo>
                  <a:lnTo>
                    <a:pt x="351016" y="101266"/>
                  </a:lnTo>
                  <a:lnTo>
                    <a:pt x="351016" y="298005"/>
                  </a:lnTo>
                  <a:lnTo>
                    <a:pt x="283614" y="242951"/>
                  </a:lnTo>
                  <a:lnTo>
                    <a:pt x="67849" y="242951"/>
                  </a:lnTo>
                  <a:lnTo>
                    <a:pt x="245" y="296993"/>
                  </a:lnTo>
                  <a:close/>
                  <a:moveTo>
                    <a:pt x="256694" y="135068"/>
                  </a:moveTo>
                  <a:cubicBezTo>
                    <a:pt x="256694" y="90354"/>
                    <a:pt x="220445" y="54106"/>
                    <a:pt x="175732" y="54106"/>
                  </a:cubicBezTo>
                  <a:cubicBezTo>
                    <a:pt x="131017" y="54106"/>
                    <a:pt x="94769" y="90354"/>
                    <a:pt x="94769" y="135068"/>
                  </a:cubicBezTo>
                  <a:cubicBezTo>
                    <a:pt x="94769" y="179782"/>
                    <a:pt x="131017" y="216031"/>
                    <a:pt x="175732" y="216031"/>
                  </a:cubicBezTo>
                  <a:cubicBezTo>
                    <a:pt x="220445" y="216031"/>
                    <a:pt x="256694" y="179782"/>
                    <a:pt x="256694" y="135068"/>
                  </a:cubicBezTo>
                  <a:close/>
                  <a:moveTo>
                    <a:pt x="229774" y="135068"/>
                  </a:moveTo>
                  <a:cubicBezTo>
                    <a:pt x="229774" y="164915"/>
                    <a:pt x="205579" y="189110"/>
                    <a:pt x="175732" y="189110"/>
                  </a:cubicBezTo>
                  <a:cubicBezTo>
                    <a:pt x="145885" y="189110"/>
                    <a:pt x="121689" y="164915"/>
                    <a:pt x="121689" y="135068"/>
                  </a:cubicBezTo>
                  <a:cubicBezTo>
                    <a:pt x="121689" y="105221"/>
                    <a:pt x="145885" y="81026"/>
                    <a:pt x="175732" y="81026"/>
                  </a:cubicBezTo>
                  <a:cubicBezTo>
                    <a:pt x="205579" y="81026"/>
                    <a:pt x="229774" y="105221"/>
                    <a:pt x="229774" y="135068"/>
                  </a:cubicBezTo>
                  <a:close/>
                </a:path>
              </a:pathLst>
            </a:custGeom>
            <a:solidFill>
              <a:srgbClr val="669DF6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5" name="フリーフォーム: 図形 54">
              <a:extLst>
                <a:ext uri="{FF2B5EF4-FFF2-40B4-BE49-F238E27FC236}">
                  <a16:creationId xmlns:a16="http://schemas.microsoft.com/office/drawing/2014/main" id="{FB627FC2-E2E0-C9C1-DE59-B9422FF565EC}"/>
                </a:ext>
              </a:extLst>
            </p:cNvPr>
            <p:cNvSpPr/>
            <p:nvPr/>
          </p:nvSpPr>
          <p:spPr>
            <a:xfrm>
              <a:off x="8119268" y="2778918"/>
              <a:ext cx="175283" cy="297941"/>
            </a:xfrm>
            <a:custGeom>
              <a:avLst/>
              <a:gdLst>
                <a:gd name="connsiteX0" fmla="*/ 250 w 175283"/>
                <a:gd name="connsiteY0" fmla="*/ 216031 h 297941"/>
                <a:gd name="connsiteX1" fmla="*/ 81213 w 175283"/>
                <a:gd name="connsiteY1" fmla="*/ 135068 h 297941"/>
                <a:gd name="connsiteX2" fmla="*/ 250 w 175283"/>
                <a:gd name="connsiteY2" fmla="*/ 54106 h 297941"/>
                <a:gd name="connsiteX3" fmla="*/ 250 w 175283"/>
                <a:gd name="connsiteY3" fmla="*/ 63 h 297941"/>
                <a:gd name="connsiteX4" fmla="*/ 175534 w 175283"/>
                <a:gd name="connsiteY4" fmla="*/ 101266 h 297941"/>
                <a:gd name="connsiteX5" fmla="*/ 175534 w 175283"/>
                <a:gd name="connsiteY5" fmla="*/ 298005 h 297941"/>
                <a:gd name="connsiteX6" fmla="*/ 108133 w 175283"/>
                <a:gd name="connsiteY6" fmla="*/ 242951 h 297941"/>
                <a:gd name="connsiteX7" fmla="*/ 250 w 175283"/>
                <a:gd name="connsiteY7" fmla="*/ 242951 h 297941"/>
                <a:gd name="connsiteX8" fmla="*/ 54293 w 175283"/>
                <a:gd name="connsiteY8" fmla="*/ 135068 h 297941"/>
                <a:gd name="connsiteX9" fmla="*/ 250 w 175283"/>
                <a:gd name="connsiteY9" fmla="*/ 188503 h 297941"/>
                <a:gd name="connsiteX10" fmla="*/ 250 w 175283"/>
                <a:gd name="connsiteY10" fmla="*/ 81026 h 297941"/>
                <a:gd name="connsiteX11" fmla="*/ 54293 w 175283"/>
                <a:gd name="connsiteY11" fmla="*/ 134866 h 29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283" h="297941">
                  <a:moveTo>
                    <a:pt x="250" y="216031"/>
                  </a:moveTo>
                  <a:cubicBezTo>
                    <a:pt x="44964" y="216031"/>
                    <a:pt x="81213" y="179782"/>
                    <a:pt x="81213" y="135068"/>
                  </a:cubicBezTo>
                  <a:cubicBezTo>
                    <a:pt x="81213" y="90354"/>
                    <a:pt x="44964" y="54106"/>
                    <a:pt x="250" y="54106"/>
                  </a:cubicBezTo>
                  <a:lnTo>
                    <a:pt x="250" y="63"/>
                  </a:lnTo>
                  <a:lnTo>
                    <a:pt x="175534" y="101266"/>
                  </a:lnTo>
                  <a:lnTo>
                    <a:pt x="175534" y="298005"/>
                  </a:lnTo>
                  <a:lnTo>
                    <a:pt x="108133" y="242951"/>
                  </a:lnTo>
                  <a:lnTo>
                    <a:pt x="250" y="242951"/>
                  </a:lnTo>
                  <a:close/>
                  <a:moveTo>
                    <a:pt x="54293" y="135068"/>
                  </a:moveTo>
                  <a:cubicBezTo>
                    <a:pt x="53961" y="164678"/>
                    <a:pt x="29862" y="188505"/>
                    <a:pt x="250" y="188503"/>
                  </a:cubicBezTo>
                  <a:lnTo>
                    <a:pt x="250" y="81026"/>
                  </a:lnTo>
                  <a:cubicBezTo>
                    <a:pt x="30018" y="81025"/>
                    <a:pt x="54182" y="105098"/>
                    <a:pt x="54293" y="134866"/>
                  </a:cubicBezTo>
                  <a:close/>
                </a:path>
              </a:pathLst>
            </a:custGeom>
            <a:solidFill>
              <a:srgbClr val="4285F4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6" name="フリーフォーム: 図形 55">
              <a:extLst>
                <a:ext uri="{FF2B5EF4-FFF2-40B4-BE49-F238E27FC236}">
                  <a16:creationId xmlns:a16="http://schemas.microsoft.com/office/drawing/2014/main" id="{E70B3577-0EDE-5F21-CC8D-9256B84C39C4}"/>
                </a:ext>
              </a:extLst>
            </p:cNvPr>
            <p:cNvSpPr/>
            <p:nvPr/>
          </p:nvSpPr>
          <p:spPr>
            <a:xfrm>
              <a:off x="7957343" y="3048726"/>
              <a:ext cx="323850" cy="135004"/>
            </a:xfrm>
            <a:custGeom>
              <a:avLst/>
              <a:gdLst>
                <a:gd name="connsiteX0" fmla="*/ 246 w 323850"/>
                <a:gd name="connsiteY0" fmla="*/ 54116 h 135004"/>
                <a:gd name="connsiteX1" fmla="*/ 162171 w 323850"/>
                <a:gd name="connsiteY1" fmla="*/ 135078 h 135004"/>
                <a:gd name="connsiteX2" fmla="*/ 324096 w 323850"/>
                <a:gd name="connsiteY2" fmla="*/ 54116 h 135004"/>
                <a:gd name="connsiteX3" fmla="*/ 256694 w 323850"/>
                <a:gd name="connsiteY3" fmla="*/ 73 h 135004"/>
                <a:gd name="connsiteX4" fmla="*/ 67647 w 323850"/>
                <a:gd name="connsiteY4" fmla="*/ 73 h 135004"/>
                <a:gd name="connsiteX5" fmla="*/ 246 w 323850"/>
                <a:gd name="connsiteY5" fmla="*/ 54116 h 13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0" h="135004">
                  <a:moveTo>
                    <a:pt x="246" y="54116"/>
                  </a:moveTo>
                  <a:lnTo>
                    <a:pt x="162171" y="135078"/>
                  </a:lnTo>
                  <a:lnTo>
                    <a:pt x="324096" y="54116"/>
                  </a:lnTo>
                  <a:lnTo>
                    <a:pt x="256694" y="73"/>
                  </a:lnTo>
                  <a:lnTo>
                    <a:pt x="67647" y="73"/>
                  </a:lnTo>
                  <a:lnTo>
                    <a:pt x="246" y="54116"/>
                  </a:lnTo>
                  <a:close/>
                </a:path>
              </a:pathLst>
            </a:custGeom>
            <a:solidFill>
              <a:srgbClr val="669DF6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EB09416E-4350-7DF3-5245-21F6821D39F6}"/>
                </a:ext>
              </a:extLst>
            </p:cNvPr>
            <p:cNvSpPr/>
            <p:nvPr/>
          </p:nvSpPr>
          <p:spPr>
            <a:xfrm>
              <a:off x="8119268" y="3048726"/>
              <a:ext cx="161925" cy="135004"/>
            </a:xfrm>
            <a:custGeom>
              <a:avLst/>
              <a:gdLst>
                <a:gd name="connsiteX0" fmla="*/ 250 w 161925"/>
                <a:gd name="connsiteY0" fmla="*/ 135078 h 135004"/>
                <a:gd name="connsiteX1" fmla="*/ 162175 w 161925"/>
                <a:gd name="connsiteY1" fmla="*/ 54116 h 135004"/>
                <a:gd name="connsiteX2" fmla="*/ 94774 w 161925"/>
                <a:gd name="connsiteY2" fmla="*/ 73 h 135004"/>
                <a:gd name="connsiteX3" fmla="*/ 250 w 161925"/>
                <a:gd name="connsiteY3" fmla="*/ 73 h 135004"/>
                <a:gd name="connsiteX4" fmla="*/ 250 w 161925"/>
                <a:gd name="connsiteY4" fmla="*/ 135078 h 13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35004">
                  <a:moveTo>
                    <a:pt x="250" y="135078"/>
                  </a:moveTo>
                  <a:lnTo>
                    <a:pt x="162175" y="54116"/>
                  </a:lnTo>
                  <a:lnTo>
                    <a:pt x="94774" y="73"/>
                  </a:lnTo>
                  <a:lnTo>
                    <a:pt x="250" y="73"/>
                  </a:lnTo>
                  <a:lnTo>
                    <a:pt x="250" y="135078"/>
                  </a:lnTo>
                  <a:close/>
                </a:path>
              </a:pathLst>
            </a:custGeom>
            <a:solidFill>
              <a:srgbClr val="4285F4"/>
            </a:solidFill>
            <a:ln w="20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grpSp>
        <p:nvGrpSpPr>
          <p:cNvPr id="58" name="グラフィックス 4">
            <a:extLst>
              <a:ext uri="{FF2B5EF4-FFF2-40B4-BE49-F238E27FC236}">
                <a16:creationId xmlns:a16="http://schemas.microsoft.com/office/drawing/2014/main" id="{5B17B9B7-C28A-F319-8DC3-4ADAAE23602A}"/>
              </a:ext>
            </a:extLst>
          </p:cNvPr>
          <p:cNvGrpSpPr/>
          <p:nvPr/>
        </p:nvGrpSpPr>
        <p:grpSpPr>
          <a:xfrm>
            <a:off x="7704931" y="3281362"/>
            <a:ext cx="847725" cy="309562"/>
            <a:chOff x="7704931" y="3281362"/>
            <a:chExt cx="847725" cy="309562"/>
          </a:xfrm>
        </p:grpSpPr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39683730-5E96-DB19-3E3D-ABD8BDE6030B}"/>
                </a:ext>
              </a:extLst>
            </p:cNvPr>
            <p:cNvSpPr/>
            <p:nvPr/>
          </p:nvSpPr>
          <p:spPr>
            <a:xfrm>
              <a:off x="7704931" y="3305175"/>
              <a:ext cx="847725" cy="285750"/>
            </a:xfrm>
            <a:custGeom>
              <a:avLst/>
              <a:gdLst>
                <a:gd name="connsiteX0" fmla="*/ 0 w 847725"/>
                <a:gd name="connsiteY0" fmla="*/ 0 h 285750"/>
                <a:gd name="connsiteX1" fmla="*/ 847725 w 847725"/>
                <a:gd name="connsiteY1" fmla="*/ 0 h 285750"/>
                <a:gd name="connsiteX2" fmla="*/ 847725 w 847725"/>
                <a:gd name="connsiteY2" fmla="*/ 285750 h 285750"/>
                <a:gd name="connsiteX3" fmla="*/ 0 w 847725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0">
                  <a:moveTo>
                    <a:pt x="0" y="0"/>
                  </a:moveTo>
                  <a:lnTo>
                    <a:pt x="847725" y="0"/>
                  </a:lnTo>
                  <a:lnTo>
                    <a:pt x="847725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DAE8F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E0858D2-BE28-BABF-3C1B-CA9739BB5AD2}"/>
                </a:ext>
              </a:extLst>
            </p:cNvPr>
            <p:cNvSpPr txBox="1"/>
            <p:nvPr/>
          </p:nvSpPr>
          <p:spPr>
            <a:xfrm>
              <a:off x="7613491" y="3235642"/>
              <a:ext cx="101155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Identity Platform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E05168E-C105-70A7-0359-39023E564639}"/>
                </a:ext>
              </a:extLst>
            </p:cNvPr>
            <p:cNvSpPr txBox="1"/>
            <p:nvPr/>
          </p:nvSpPr>
          <p:spPr>
            <a:xfrm>
              <a:off x="7742078" y="3385065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ユーザ管理</a:t>
              </a:r>
            </a:p>
          </p:txBody>
        </p:sp>
      </p:grp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DDDF4094-4AE5-0316-458C-F8180B6D5DF0}"/>
              </a:ext>
            </a:extLst>
          </p:cNvPr>
          <p:cNvSpPr/>
          <p:nvPr/>
        </p:nvSpPr>
        <p:spPr>
          <a:xfrm>
            <a:off x="8266906" y="3662362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FD88EF40-9B9E-4D18-0D68-EFF3F955D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668" y="3671887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AAC00D9C-515F-C6A9-7431-783C65470848}"/>
              </a:ext>
            </a:extLst>
          </p:cNvPr>
          <p:cNvSpPr/>
          <p:nvPr/>
        </p:nvSpPr>
        <p:spPr>
          <a:xfrm>
            <a:off x="5695156" y="3698081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5613C4C9-8829-D20C-E590-45F43144D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9918" y="3700462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AC6B79CC-873F-7C9E-8430-B097AA83C894}"/>
              </a:ext>
            </a:extLst>
          </p:cNvPr>
          <p:cNvSpPr/>
          <p:nvPr/>
        </p:nvSpPr>
        <p:spPr>
          <a:xfrm>
            <a:off x="8124031" y="4400550"/>
            <a:ext cx="9525" cy="847725"/>
          </a:xfrm>
          <a:custGeom>
            <a:avLst/>
            <a:gdLst>
              <a:gd name="connsiteX0" fmla="*/ 0 w 9525"/>
              <a:gd name="connsiteY0" fmla="*/ 847725 h 847725"/>
              <a:gd name="connsiteX1" fmla="*/ 0 w 9525"/>
              <a:gd name="connsiteY1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847725">
                <a:moveTo>
                  <a:pt x="0" y="847725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79" name="グラフィックス 4">
            <a:extLst>
              <a:ext uri="{FF2B5EF4-FFF2-40B4-BE49-F238E27FC236}">
                <a16:creationId xmlns:a16="http://schemas.microsoft.com/office/drawing/2014/main" id="{567A8926-BB2C-C356-D362-EE3535536257}"/>
              </a:ext>
            </a:extLst>
          </p:cNvPr>
          <p:cNvGrpSpPr/>
          <p:nvPr/>
        </p:nvGrpSpPr>
        <p:grpSpPr>
          <a:xfrm>
            <a:off x="7954243" y="5243512"/>
            <a:ext cx="330050" cy="400050"/>
            <a:chOff x="7954243" y="5243512"/>
            <a:chExt cx="330050" cy="400050"/>
          </a:xfrm>
        </p:grpSpPr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380C9257-CC71-30C3-5CAC-6C4783AA62F2}"/>
                </a:ext>
              </a:extLst>
            </p:cNvPr>
            <p:cNvSpPr/>
            <p:nvPr/>
          </p:nvSpPr>
          <p:spPr>
            <a:xfrm>
              <a:off x="7965252" y="5384130"/>
              <a:ext cx="218227" cy="231428"/>
            </a:xfrm>
            <a:custGeom>
              <a:avLst/>
              <a:gdLst>
                <a:gd name="connsiteX0" fmla="*/ 197671 w 218227"/>
                <a:gd name="connsiteY0" fmla="*/ 101142 h 231428"/>
                <a:gd name="connsiteX1" fmla="*/ 218474 w 218227"/>
                <a:gd name="connsiteY1" fmla="*/ 122145 h 231428"/>
                <a:gd name="connsiteX2" fmla="*/ 109460 w 218227"/>
                <a:gd name="connsiteY2" fmla="*/ 231759 h 231428"/>
                <a:gd name="connsiteX3" fmla="*/ 88658 w 218227"/>
                <a:gd name="connsiteY3" fmla="*/ 210756 h 231428"/>
                <a:gd name="connsiteX4" fmla="*/ 181069 w 218227"/>
                <a:gd name="connsiteY4" fmla="*/ 17332 h 231428"/>
                <a:gd name="connsiteX5" fmla="*/ 201872 w 218227"/>
                <a:gd name="connsiteY5" fmla="*/ 38334 h 231428"/>
                <a:gd name="connsiteX6" fmla="*/ 54854 w 218227"/>
                <a:gd name="connsiteY6" fmla="*/ 186153 h 231428"/>
                <a:gd name="connsiteX7" fmla="*/ 34051 w 218227"/>
                <a:gd name="connsiteY7" fmla="*/ 165150 h 231428"/>
                <a:gd name="connsiteX8" fmla="*/ 97859 w 218227"/>
                <a:gd name="connsiteY8" fmla="*/ 330 h 231428"/>
                <a:gd name="connsiteX9" fmla="*/ 118662 w 218227"/>
                <a:gd name="connsiteY9" fmla="*/ 21332 h 231428"/>
                <a:gd name="connsiteX10" fmla="*/ 21049 w 218227"/>
                <a:gd name="connsiteY10" fmla="*/ 119344 h 231428"/>
                <a:gd name="connsiteX11" fmla="*/ 247 w 218227"/>
                <a:gd name="connsiteY11" fmla="*/ 98342 h 23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8227" h="231428">
                  <a:moveTo>
                    <a:pt x="197671" y="101142"/>
                  </a:moveTo>
                  <a:lnTo>
                    <a:pt x="218474" y="122145"/>
                  </a:lnTo>
                  <a:lnTo>
                    <a:pt x="109460" y="231759"/>
                  </a:lnTo>
                  <a:lnTo>
                    <a:pt x="88658" y="210756"/>
                  </a:lnTo>
                  <a:close/>
                  <a:moveTo>
                    <a:pt x="181069" y="17332"/>
                  </a:moveTo>
                  <a:lnTo>
                    <a:pt x="201872" y="38334"/>
                  </a:lnTo>
                  <a:lnTo>
                    <a:pt x="54854" y="186153"/>
                  </a:lnTo>
                  <a:lnTo>
                    <a:pt x="34051" y="165150"/>
                  </a:lnTo>
                  <a:close/>
                  <a:moveTo>
                    <a:pt x="97859" y="330"/>
                  </a:moveTo>
                  <a:lnTo>
                    <a:pt x="118662" y="21332"/>
                  </a:lnTo>
                  <a:lnTo>
                    <a:pt x="21049" y="119344"/>
                  </a:lnTo>
                  <a:lnTo>
                    <a:pt x="247" y="98342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81" name="グラフィックス 4">
              <a:extLst>
                <a:ext uri="{FF2B5EF4-FFF2-40B4-BE49-F238E27FC236}">
                  <a16:creationId xmlns:a16="http://schemas.microsoft.com/office/drawing/2014/main" id="{754385BB-5BB9-0D82-250A-AB0AE1D58F36}"/>
                </a:ext>
              </a:extLst>
            </p:cNvPr>
            <p:cNvGrpSpPr/>
            <p:nvPr/>
          </p:nvGrpSpPr>
          <p:grpSpPr>
            <a:xfrm>
              <a:off x="7954243" y="5243512"/>
              <a:ext cx="330050" cy="400050"/>
              <a:chOff x="7954243" y="5243512"/>
              <a:chExt cx="330050" cy="400050"/>
            </a:xfrm>
            <a:solidFill>
              <a:srgbClr val="669DF6"/>
            </a:solidFill>
          </p:grpSpPr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8B12FD47-90BA-36F3-F614-A46FD72E3CBE}"/>
                  </a:ext>
                </a:extLst>
              </p:cNvPr>
              <p:cNvSpPr/>
              <p:nvPr/>
            </p:nvSpPr>
            <p:spPr>
              <a:xfrm>
                <a:off x="7954243" y="5243512"/>
                <a:ext cx="330050" cy="400050"/>
              </a:xfrm>
              <a:custGeom>
                <a:avLst/>
                <a:gdLst>
                  <a:gd name="connsiteX0" fmla="*/ 165277 w 330050"/>
                  <a:gd name="connsiteY0" fmla="*/ 32531 h 400050"/>
                  <a:gd name="connsiteX1" fmla="*/ 300894 w 330050"/>
                  <a:gd name="connsiteY1" fmla="*/ 92538 h 400050"/>
                  <a:gd name="connsiteX2" fmla="*/ 300894 w 330050"/>
                  <a:gd name="connsiteY2" fmla="*/ 183549 h 400050"/>
                  <a:gd name="connsiteX3" fmla="*/ 165277 w 330050"/>
                  <a:gd name="connsiteY3" fmla="*/ 369973 h 400050"/>
                  <a:gd name="connsiteX4" fmla="*/ 29660 w 330050"/>
                  <a:gd name="connsiteY4" fmla="*/ 183749 h 400050"/>
                  <a:gd name="connsiteX5" fmla="*/ 29660 w 330050"/>
                  <a:gd name="connsiteY5" fmla="*/ 92938 h 400050"/>
                  <a:gd name="connsiteX6" fmla="*/ 165277 w 330050"/>
                  <a:gd name="connsiteY6" fmla="*/ 32931 h 400050"/>
                  <a:gd name="connsiteX7" fmla="*/ 165277 w 330050"/>
                  <a:gd name="connsiteY7" fmla="*/ 327 h 400050"/>
                  <a:gd name="connsiteX8" fmla="*/ 257 w 330050"/>
                  <a:gd name="connsiteY8" fmla="*/ 73936 h 400050"/>
                  <a:gd name="connsiteX9" fmla="*/ 257 w 330050"/>
                  <a:gd name="connsiteY9" fmla="*/ 183749 h 400050"/>
                  <a:gd name="connsiteX10" fmla="*/ 162277 w 330050"/>
                  <a:gd name="connsiteY10" fmla="*/ 400377 h 400050"/>
                  <a:gd name="connsiteX11" fmla="*/ 165277 w 330050"/>
                  <a:gd name="connsiteY11" fmla="*/ 400377 h 400050"/>
                  <a:gd name="connsiteX12" fmla="*/ 168278 w 330050"/>
                  <a:gd name="connsiteY12" fmla="*/ 400377 h 400050"/>
                  <a:gd name="connsiteX13" fmla="*/ 330298 w 330050"/>
                  <a:gd name="connsiteY13" fmla="*/ 184750 h 400050"/>
                  <a:gd name="connsiteX14" fmla="*/ 330298 w 330050"/>
                  <a:gd name="connsiteY14" fmla="*/ 73936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0050" h="400050">
                    <a:moveTo>
                      <a:pt x="165277" y="32531"/>
                    </a:moveTo>
                    <a:lnTo>
                      <a:pt x="300894" y="92538"/>
                    </a:lnTo>
                    <a:lnTo>
                      <a:pt x="300894" y="183549"/>
                    </a:lnTo>
                    <a:cubicBezTo>
                      <a:pt x="301442" y="268700"/>
                      <a:pt x="246461" y="344279"/>
                      <a:pt x="165277" y="369973"/>
                    </a:cubicBezTo>
                    <a:cubicBezTo>
                      <a:pt x="84124" y="344358"/>
                      <a:pt x="29135" y="268848"/>
                      <a:pt x="29660" y="183749"/>
                    </a:cubicBezTo>
                    <a:lnTo>
                      <a:pt x="29660" y="92938"/>
                    </a:lnTo>
                    <a:lnTo>
                      <a:pt x="165277" y="32931"/>
                    </a:lnTo>
                    <a:moveTo>
                      <a:pt x="165277" y="327"/>
                    </a:moveTo>
                    <a:lnTo>
                      <a:pt x="257" y="73936"/>
                    </a:lnTo>
                    <a:lnTo>
                      <a:pt x="257" y="183749"/>
                    </a:lnTo>
                    <a:cubicBezTo>
                      <a:pt x="-553" y="284162"/>
                      <a:pt x="65726" y="372781"/>
                      <a:pt x="162277" y="400377"/>
                    </a:cubicBezTo>
                    <a:lnTo>
                      <a:pt x="165277" y="400377"/>
                    </a:lnTo>
                    <a:lnTo>
                      <a:pt x="168278" y="400377"/>
                    </a:lnTo>
                    <a:cubicBezTo>
                      <a:pt x="264470" y="372881"/>
                      <a:pt x="330658" y="284792"/>
                      <a:pt x="330298" y="184750"/>
                    </a:cubicBezTo>
                    <a:lnTo>
                      <a:pt x="330298" y="73936"/>
                    </a:lnTo>
                    <a:close/>
                  </a:path>
                </a:pathLst>
              </a:custGeom>
              <a:solidFill>
                <a:srgbClr val="669DF6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3" name="フリーフォーム: 図形 82">
                <a:extLst>
                  <a:ext uri="{FF2B5EF4-FFF2-40B4-BE49-F238E27FC236}">
                    <a16:creationId xmlns:a16="http://schemas.microsoft.com/office/drawing/2014/main" id="{2727C69B-7B2A-9821-03F7-DB596AAFC047}"/>
                  </a:ext>
                </a:extLst>
              </p:cNvPr>
              <p:cNvSpPr/>
              <p:nvPr/>
            </p:nvSpPr>
            <p:spPr>
              <a:xfrm>
                <a:off x="8144674" y="5467540"/>
                <a:ext cx="56807" cy="56807"/>
              </a:xfrm>
              <a:custGeom>
                <a:avLst/>
                <a:gdLst>
                  <a:gd name="connsiteX0" fmla="*/ 57059 w 56807"/>
                  <a:gd name="connsiteY0" fmla="*/ 28733 h 56807"/>
                  <a:gd name="connsiteX1" fmla="*/ 28656 w 56807"/>
                  <a:gd name="connsiteY1" fmla="*/ 57136 h 56807"/>
                  <a:gd name="connsiteX2" fmla="*/ 252 w 56807"/>
                  <a:gd name="connsiteY2" fmla="*/ 28733 h 56807"/>
                  <a:gd name="connsiteX3" fmla="*/ 28656 w 56807"/>
                  <a:gd name="connsiteY3" fmla="*/ 329 h 56807"/>
                  <a:gd name="connsiteX4" fmla="*/ 57059 w 56807"/>
                  <a:gd name="connsiteY4" fmla="*/ 28733 h 5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7" h="56807">
                    <a:moveTo>
                      <a:pt x="57059" y="28733"/>
                    </a:moveTo>
                    <a:cubicBezTo>
                      <a:pt x="57059" y="44420"/>
                      <a:pt x="44343" y="57136"/>
                      <a:pt x="28656" y="57136"/>
                    </a:cubicBezTo>
                    <a:cubicBezTo>
                      <a:pt x="12969" y="57136"/>
                      <a:pt x="252" y="44420"/>
                      <a:pt x="252" y="28733"/>
                    </a:cubicBezTo>
                    <a:cubicBezTo>
                      <a:pt x="252" y="13046"/>
                      <a:pt x="12969" y="329"/>
                      <a:pt x="28656" y="329"/>
                    </a:cubicBezTo>
                    <a:cubicBezTo>
                      <a:pt x="44343" y="329"/>
                      <a:pt x="57059" y="13046"/>
                      <a:pt x="57059" y="28733"/>
                    </a:cubicBezTo>
                    <a:close/>
                  </a:path>
                </a:pathLst>
              </a:custGeom>
              <a:solidFill>
                <a:srgbClr val="669DF6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4" name="フリーフォーム: 図形 83">
                <a:extLst>
                  <a:ext uri="{FF2B5EF4-FFF2-40B4-BE49-F238E27FC236}">
                    <a16:creationId xmlns:a16="http://schemas.microsoft.com/office/drawing/2014/main" id="{CF5625F0-A743-EE6B-A436-AEFD26DD7BC4}"/>
                  </a:ext>
                </a:extLst>
              </p:cNvPr>
              <p:cNvSpPr/>
              <p:nvPr/>
            </p:nvSpPr>
            <p:spPr>
              <a:xfrm>
                <a:off x="8127872" y="5384130"/>
                <a:ext cx="56807" cy="56807"/>
              </a:xfrm>
              <a:custGeom>
                <a:avLst/>
                <a:gdLst>
                  <a:gd name="connsiteX0" fmla="*/ 57058 w 56807"/>
                  <a:gd name="connsiteY0" fmla="*/ 28728 h 56807"/>
                  <a:gd name="connsiteX1" fmla="*/ 28655 w 56807"/>
                  <a:gd name="connsiteY1" fmla="*/ 57132 h 56807"/>
                  <a:gd name="connsiteX2" fmla="*/ 251 w 56807"/>
                  <a:gd name="connsiteY2" fmla="*/ 28728 h 56807"/>
                  <a:gd name="connsiteX3" fmla="*/ 28655 w 56807"/>
                  <a:gd name="connsiteY3" fmla="*/ 325 h 56807"/>
                  <a:gd name="connsiteX4" fmla="*/ 57058 w 56807"/>
                  <a:gd name="connsiteY4" fmla="*/ 28728 h 5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7" h="56807">
                    <a:moveTo>
                      <a:pt x="57058" y="28728"/>
                    </a:moveTo>
                    <a:cubicBezTo>
                      <a:pt x="57058" y="44415"/>
                      <a:pt x="44342" y="57132"/>
                      <a:pt x="28655" y="57132"/>
                    </a:cubicBezTo>
                    <a:cubicBezTo>
                      <a:pt x="12968" y="57132"/>
                      <a:pt x="251" y="44415"/>
                      <a:pt x="251" y="28728"/>
                    </a:cubicBezTo>
                    <a:cubicBezTo>
                      <a:pt x="251" y="13041"/>
                      <a:pt x="12968" y="325"/>
                      <a:pt x="28655" y="325"/>
                    </a:cubicBezTo>
                    <a:cubicBezTo>
                      <a:pt x="44342" y="325"/>
                      <a:pt x="57058" y="13041"/>
                      <a:pt x="57058" y="28728"/>
                    </a:cubicBezTo>
                    <a:close/>
                  </a:path>
                </a:pathLst>
              </a:custGeom>
              <a:solidFill>
                <a:srgbClr val="669DF6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85" name="フリーフォーム: 図形 84">
                <a:extLst>
                  <a:ext uri="{FF2B5EF4-FFF2-40B4-BE49-F238E27FC236}">
                    <a16:creationId xmlns:a16="http://schemas.microsoft.com/office/drawing/2014/main" id="{C1217230-DF8C-617C-D74C-DE973B1FC3AB}"/>
                  </a:ext>
                </a:extLst>
              </p:cNvPr>
              <p:cNvSpPr/>
              <p:nvPr/>
            </p:nvSpPr>
            <p:spPr>
              <a:xfrm>
                <a:off x="8044662" y="5367127"/>
                <a:ext cx="56807" cy="56807"/>
              </a:xfrm>
              <a:custGeom>
                <a:avLst/>
                <a:gdLst>
                  <a:gd name="connsiteX0" fmla="*/ 57054 w 56807"/>
                  <a:gd name="connsiteY0" fmla="*/ 28727 h 56807"/>
                  <a:gd name="connsiteX1" fmla="*/ 28650 w 56807"/>
                  <a:gd name="connsiteY1" fmla="*/ 57131 h 56807"/>
                  <a:gd name="connsiteX2" fmla="*/ 247 w 56807"/>
                  <a:gd name="connsiteY2" fmla="*/ 28727 h 56807"/>
                  <a:gd name="connsiteX3" fmla="*/ 28650 w 56807"/>
                  <a:gd name="connsiteY3" fmla="*/ 324 h 56807"/>
                  <a:gd name="connsiteX4" fmla="*/ 57054 w 56807"/>
                  <a:gd name="connsiteY4" fmla="*/ 28727 h 5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7" h="56807">
                    <a:moveTo>
                      <a:pt x="57054" y="28727"/>
                    </a:moveTo>
                    <a:cubicBezTo>
                      <a:pt x="57054" y="44414"/>
                      <a:pt x="44337" y="57131"/>
                      <a:pt x="28650" y="57131"/>
                    </a:cubicBezTo>
                    <a:cubicBezTo>
                      <a:pt x="12963" y="57131"/>
                      <a:pt x="247" y="44414"/>
                      <a:pt x="247" y="28727"/>
                    </a:cubicBezTo>
                    <a:cubicBezTo>
                      <a:pt x="247" y="13041"/>
                      <a:pt x="12963" y="324"/>
                      <a:pt x="28650" y="324"/>
                    </a:cubicBezTo>
                    <a:cubicBezTo>
                      <a:pt x="44337" y="324"/>
                      <a:pt x="57054" y="13041"/>
                      <a:pt x="57054" y="28727"/>
                    </a:cubicBezTo>
                    <a:close/>
                  </a:path>
                </a:pathLst>
              </a:custGeom>
              <a:solidFill>
                <a:srgbClr val="669DF6"/>
              </a:solidFill>
              <a:ln w="20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86" name="図 85">
            <a:extLst>
              <a:ext uri="{FF2B5EF4-FFF2-40B4-BE49-F238E27FC236}">
                <a16:creationId xmlns:a16="http://schemas.microsoft.com/office/drawing/2014/main" id="{65BAD5A6-FAA4-5253-7D3D-E701D0E6F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0181" y="5657850"/>
            <a:ext cx="638175" cy="161925"/>
          </a:xfrm>
          <a:custGeom>
            <a:avLst/>
            <a:gdLst>
              <a:gd name="connsiteX0" fmla="*/ -1 w 638175"/>
              <a:gd name="connsiteY0" fmla="*/ -1 h 161925"/>
              <a:gd name="connsiteX1" fmla="*/ 638175 w 638175"/>
              <a:gd name="connsiteY1" fmla="*/ -1 h 161925"/>
              <a:gd name="connsiteX2" fmla="*/ 638175 w 638175"/>
              <a:gd name="connsiteY2" fmla="*/ 161925 h 161925"/>
              <a:gd name="connsiteX3" fmla="*/ -1 w 6381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175" h="161925">
                <a:moveTo>
                  <a:pt x="-1" y="-1"/>
                </a:moveTo>
                <a:lnTo>
                  <a:pt x="638175" y="-1"/>
                </a:lnTo>
                <a:lnTo>
                  <a:pt x="638175" y="161925"/>
                </a:lnTo>
                <a:lnTo>
                  <a:pt x="-1" y="161925"/>
                </a:lnTo>
                <a:close/>
              </a:path>
            </a:pathLst>
          </a:custGeom>
        </p:spPr>
      </p:pic>
      <p:grpSp>
        <p:nvGrpSpPr>
          <p:cNvPr id="88" name="グラフィックス 4">
            <a:extLst>
              <a:ext uri="{FF2B5EF4-FFF2-40B4-BE49-F238E27FC236}">
                <a16:creationId xmlns:a16="http://schemas.microsoft.com/office/drawing/2014/main" id="{896690CA-D8BB-17BB-AF27-9A94E15F0586}"/>
              </a:ext>
            </a:extLst>
          </p:cNvPr>
          <p:cNvGrpSpPr/>
          <p:nvPr/>
        </p:nvGrpSpPr>
        <p:grpSpPr>
          <a:xfrm>
            <a:off x="7919243" y="3995737"/>
            <a:ext cx="400050" cy="400050"/>
            <a:chOff x="7919243" y="3995737"/>
            <a:chExt cx="400050" cy="400050"/>
          </a:xfrm>
        </p:grpSpPr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01A782A1-5704-37EA-2BDF-8BF8D6E06C87}"/>
                </a:ext>
              </a:extLst>
            </p:cNvPr>
            <p:cNvSpPr/>
            <p:nvPr/>
          </p:nvSpPr>
          <p:spPr>
            <a:xfrm>
              <a:off x="7959248" y="4195762"/>
              <a:ext cx="320040" cy="80009"/>
            </a:xfrm>
            <a:custGeom>
              <a:avLst/>
              <a:gdLst>
                <a:gd name="connsiteX0" fmla="*/ 280283 w 320040"/>
                <a:gd name="connsiteY0" fmla="*/ 198 h 80009"/>
                <a:gd name="connsiteX1" fmla="*/ 320288 w 320040"/>
                <a:gd name="connsiteY1" fmla="*/ 198 h 80009"/>
                <a:gd name="connsiteX2" fmla="*/ 320288 w 320040"/>
                <a:gd name="connsiteY2" fmla="*/ 80208 h 80009"/>
                <a:gd name="connsiteX3" fmla="*/ 280283 w 320040"/>
                <a:gd name="connsiteY3" fmla="*/ 80208 h 80009"/>
                <a:gd name="connsiteX4" fmla="*/ 140265 w 320040"/>
                <a:gd name="connsiteY4" fmla="*/ 198 h 80009"/>
                <a:gd name="connsiteX5" fmla="*/ 180270 w 320040"/>
                <a:gd name="connsiteY5" fmla="*/ 198 h 80009"/>
                <a:gd name="connsiteX6" fmla="*/ 180270 w 320040"/>
                <a:gd name="connsiteY6" fmla="*/ 80208 h 80009"/>
                <a:gd name="connsiteX7" fmla="*/ 140265 w 320040"/>
                <a:gd name="connsiteY7" fmla="*/ 80208 h 80009"/>
                <a:gd name="connsiteX8" fmla="*/ 248 w 320040"/>
                <a:gd name="connsiteY8" fmla="*/ 198 h 80009"/>
                <a:gd name="connsiteX9" fmla="*/ 40253 w 320040"/>
                <a:gd name="connsiteY9" fmla="*/ 198 h 80009"/>
                <a:gd name="connsiteX10" fmla="*/ 40253 w 320040"/>
                <a:gd name="connsiteY10" fmla="*/ 80208 h 80009"/>
                <a:gd name="connsiteX11" fmla="*/ 248 w 320040"/>
                <a:gd name="connsiteY11" fmla="*/ 80208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040" h="80009">
                  <a:moveTo>
                    <a:pt x="280283" y="198"/>
                  </a:moveTo>
                  <a:lnTo>
                    <a:pt x="320288" y="198"/>
                  </a:lnTo>
                  <a:lnTo>
                    <a:pt x="320288" y="80208"/>
                  </a:lnTo>
                  <a:lnTo>
                    <a:pt x="280283" y="80208"/>
                  </a:lnTo>
                  <a:close/>
                  <a:moveTo>
                    <a:pt x="140265" y="198"/>
                  </a:moveTo>
                  <a:lnTo>
                    <a:pt x="180270" y="198"/>
                  </a:lnTo>
                  <a:lnTo>
                    <a:pt x="180270" y="80208"/>
                  </a:lnTo>
                  <a:lnTo>
                    <a:pt x="140265" y="80208"/>
                  </a:lnTo>
                  <a:close/>
                  <a:moveTo>
                    <a:pt x="248" y="198"/>
                  </a:moveTo>
                  <a:lnTo>
                    <a:pt x="40253" y="198"/>
                  </a:lnTo>
                  <a:lnTo>
                    <a:pt x="40253" y="80208"/>
                  </a:lnTo>
                  <a:lnTo>
                    <a:pt x="248" y="80208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C62DB53A-548B-9707-C6B5-860B4B196B40}"/>
                </a:ext>
              </a:extLst>
            </p:cNvPr>
            <p:cNvSpPr/>
            <p:nvPr/>
          </p:nvSpPr>
          <p:spPr>
            <a:xfrm>
              <a:off x="8099266" y="4095750"/>
              <a:ext cx="40005" cy="80009"/>
            </a:xfrm>
            <a:custGeom>
              <a:avLst/>
              <a:gdLst>
                <a:gd name="connsiteX0" fmla="*/ 248 w 40005"/>
                <a:gd name="connsiteY0" fmla="*/ 192 h 80009"/>
                <a:gd name="connsiteX1" fmla="*/ 40253 w 40005"/>
                <a:gd name="connsiteY1" fmla="*/ 192 h 80009"/>
                <a:gd name="connsiteX2" fmla="*/ 40253 w 40005"/>
                <a:gd name="connsiteY2" fmla="*/ 80202 h 80009"/>
                <a:gd name="connsiteX3" fmla="*/ 248 w 40005"/>
                <a:gd name="connsiteY3" fmla="*/ 80202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80009">
                  <a:moveTo>
                    <a:pt x="248" y="192"/>
                  </a:moveTo>
                  <a:lnTo>
                    <a:pt x="40253" y="192"/>
                  </a:lnTo>
                  <a:lnTo>
                    <a:pt x="40253" y="80202"/>
                  </a:lnTo>
                  <a:lnTo>
                    <a:pt x="248" y="80202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4E0BB1D2-5F8C-4FF4-5DCD-AA0FFF8829B0}"/>
                </a:ext>
              </a:extLst>
            </p:cNvPr>
            <p:cNvSpPr/>
            <p:nvPr/>
          </p:nvSpPr>
          <p:spPr>
            <a:xfrm>
              <a:off x="7959248" y="4175760"/>
              <a:ext cx="320040" cy="40004"/>
            </a:xfrm>
            <a:custGeom>
              <a:avLst/>
              <a:gdLst>
                <a:gd name="connsiteX0" fmla="*/ 248 w 320040"/>
                <a:gd name="connsiteY0" fmla="*/ 196 h 40004"/>
                <a:gd name="connsiteX1" fmla="*/ 320288 w 320040"/>
                <a:gd name="connsiteY1" fmla="*/ 196 h 40004"/>
                <a:gd name="connsiteX2" fmla="*/ 320288 w 320040"/>
                <a:gd name="connsiteY2" fmla="*/ 40201 h 40004"/>
                <a:gd name="connsiteX3" fmla="*/ 248 w 320040"/>
                <a:gd name="connsiteY3" fmla="*/ 40201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" h="40004">
                  <a:moveTo>
                    <a:pt x="248" y="196"/>
                  </a:moveTo>
                  <a:lnTo>
                    <a:pt x="320288" y="196"/>
                  </a:lnTo>
                  <a:lnTo>
                    <a:pt x="320288" y="40201"/>
                  </a:lnTo>
                  <a:lnTo>
                    <a:pt x="248" y="40201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4C9534B8-B1FD-7903-FE50-62114EE87FB2}"/>
                </a:ext>
              </a:extLst>
            </p:cNvPr>
            <p:cNvSpPr/>
            <p:nvPr/>
          </p:nvSpPr>
          <p:spPr>
            <a:xfrm>
              <a:off x="7999253" y="3995737"/>
              <a:ext cx="240030" cy="100012"/>
            </a:xfrm>
            <a:custGeom>
              <a:avLst/>
              <a:gdLst>
                <a:gd name="connsiteX0" fmla="*/ 248 w 240030"/>
                <a:gd name="connsiteY0" fmla="*/ 187 h 100012"/>
                <a:gd name="connsiteX1" fmla="*/ 240278 w 240030"/>
                <a:gd name="connsiteY1" fmla="*/ 187 h 100012"/>
                <a:gd name="connsiteX2" fmla="*/ 240278 w 240030"/>
                <a:gd name="connsiteY2" fmla="*/ 100200 h 100012"/>
                <a:gd name="connsiteX3" fmla="*/ 248 w 240030"/>
                <a:gd name="connsiteY3" fmla="*/ 10020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" h="100012">
                  <a:moveTo>
                    <a:pt x="248" y="187"/>
                  </a:moveTo>
                  <a:lnTo>
                    <a:pt x="240278" y="187"/>
                  </a:lnTo>
                  <a:lnTo>
                    <a:pt x="240278" y="100200"/>
                  </a:lnTo>
                  <a:lnTo>
                    <a:pt x="248" y="100200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F336EC10-0554-A978-66B4-AB306CA2EBD7}"/>
                </a:ext>
              </a:extLst>
            </p:cNvPr>
            <p:cNvSpPr/>
            <p:nvPr/>
          </p:nvSpPr>
          <p:spPr>
            <a:xfrm>
              <a:off x="8119268" y="3995737"/>
              <a:ext cx="120015" cy="100012"/>
            </a:xfrm>
            <a:custGeom>
              <a:avLst/>
              <a:gdLst>
                <a:gd name="connsiteX0" fmla="*/ 251 w 120015"/>
                <a:gd name="connsiteY0" fmla="*/ 187 h 100012"/>
                <a:gd name="connsiteX1" fmla="*/ 120266 w 120015"/>
                <a:gd name="connsiteY1" fmla="*/ 187 h 100012"/>
                <a:gd name="connsiteX2" fmla="*/ 120266 w 120015"/>
                <a:gd name="connsiteY2" fmla="*/ 100200 h 100012"/>
                <a:gd name="connsiteX3" fmla="*/ 251 w 120015"/>
                <a:gd name="connsiteY3" fmla="*/ 10020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" h="100012">
                  <a:moveTo>
                    <a:pt x="251" y="187"/>
                  </a:moveTo>
                  <a:lnTo>
                    <a:pt x="120266" y="187"/>
                  </a:lnTo>
                  <a:lnTo>
                    <a:pt x="120266" y="100200"/>
                  </a:lnTo>
                  <a:lnTo>
                    <a:pt x="251" y="100200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4" name="フリーフォーム: 図形 93">
              <a:extLst>
                <a:ext uri="{FF2B5EF4-FFF2-40B4-BE49-F238E27FC236}">
                  <a16:creationId xmlns:a16="http://schemas.microsoft.com/office/drawing/2014/main" id="{7FC84D14-AA42-BD6C-8E78-86E5637054F6}"/>
                </a:ext>
              </a:extLst>
            </p:cNvPr>
            <p:cNvSpPr/>
            <p:nvPr/>
          </p:nvSpPr>
          <p:spPr>
            <a:xfrm>
              <a:off x="7919243" y="4275772"/>
              <a:ext cx="400050" cy="120015"/>
            </a:xfrm>
            <a:custGeom>
              <a:avLst/>
              <a:gdLst>
                <a:gd name="connsiteX0" fmla="*/ 280283 w 400050"/>
                <a:gd name="connsiteY0" fmla="*/ 203 h 120015"/>
                <a:gd name="connsiteX1" fmla="*/ 400298 w 400050"/>
                <a:gd name="connsiteY1" fmla="*/ 203 h 120015"/>
                <a:gd name="connsiteX2" fmla="*/ 400298 w 400050"/>
                <a:gd name="connsiteY2" fmla="*/ 120218 h 120015"/>
                <a:gd name="connsiteX3" fmla="*/ 280283 w 400050"/>
                <a:gd name="connsiteY3" fmla="*/ 120218 h 120015"/>
                <a:gd name="connsiteX4" fmla="*/ 248 w 400050"/>
                <a:gd name="connsiteY4" fmla="*/ 203 h 120015"/>
                <a:gd name="connsiteX5" fmla="*/ 120263 w 400050"/>
                <a:gd name="connsiteY5" fmla="*/ 203 h 120015"/>
                <a:gd name="connsiteX6" fmla="*/ 120263 w 400050"/>
                <a:gd name="connsiteY6" fmla="*/ 120218 h 120015"/>
                <a:gd name="connsiteX7" fmla="*/ 248 w 400050"/>
                <a:gd name="connsiteY7" fmla="*/ 120218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20015">
                  <a:moveTo>
                    <a:pt x="280283" y="203"/>
                  </a:moveTo>
                  <a:lnTo>
                    <a:pt x="400298" y="203"/>
                  </a:lnTo>
                  <a:lnTo>
                    <a:pt x="400298" y="120218"/>
                  </a:lnTo>
                  <a:lnTo>
                    <a:pt x="280283" y="120218"/>
                  </a:lnTo>
                  <a:close/>
                  <a:moveTo>
                    <a:pt x="248" y="203"/>
                  </a:moveTo>
                  <a:lnTo>
                    <a:pt x="120263" y="203"/>
                  </a:lnTo>
                  <a:lnTo>
                    <a:pt x="120263" y="120218"/>
                  </a:lnTo>
                  <a:lnTo>
                    <a:pt x="248" y="120218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5" name="フリーフォーム: 図形 94">
              <a:extLst>
                <a:ext uri="{FF2B5EF4-FFF2-40B4-BE49-F238E27FC236}">
                  <a16:creationId xmlns:a16="http://schemas.microsoft.com/office/drawing/2014/main" id="{179CDB53-F2D0-F1F0-AAA4-FF30D9852233}"/>
                </a:ext>
              </a:extLst>
            </p:cNvPr>
            <p:cNvSpPr/>
            <p:nvPr/>
          </p:nvSpPr>
          <p:spPr>
            <a:xfrm>
              <a:off x="7979251" y="4275772"/>
              <a:ext cx="60007" cy="120015"/>
            </a:xfrm>
            <a:custGeom>
              <a:avLst/>
              <a:gdLst>
                <a:gd name="connsiteX0" fmla="*/ 241 w 60007"/>
                <a:gd name="connsiteY0" fmla="*/ 203 h 120015"/>
                <a:gd name="connsiteX1" fmla="*/ 60249 w 60007"/>
                <a:gd name="connsiteY1" fmla="*/ 203 h 120015"/>
                <a:gd name="connsiteX2" fmla="*/ 60249 w 60007"/>
                <a:gd name="connsiteY2" fmla="*/ 120218 h 120015"/>
                <a:gd name="connsiteX3" fmla="*/ 241 w 60007"/>
                <a:gd name="connsiteY3" fmla="*/ 120218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" h="120015">
                  <a:moveTo>
                    <a:pt x="241" y="203"/>
                  </a:moveTo>
                  <a:lnTo>
                    <a:pt x="60249" y="203"/>
                  </a:lnTo>
                  <a:lnTo>
                    <a:pt x="60249" y="120218"/>
                  </a:lnTo>
                  <a:lnTo>
                    <a:pt x="241" y="120218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6" name="フリーフォーム: 図形 95">
              <a:extLst>
                <a:ext uri="{FF2B5EF4-FFF2-40B4-BE49-F238E27FC236}">
                  <a16:creationId xmlns:a16="http://schemas.microsoft.com/office/drawing/2014/main" id="{449FCFD1-5C49-03B6-FF3C-1755BED2F824}"/>
                </a:ext>
              </a:extLst>
            </p:cNvPr>
            <p:cNvSpPr/>
            <p:nvPr/>
          </p:nvSpPr>
          <p:spPr>
            <a:xfrm>
              <a:off x="8059261" y="4275772"/>
              <a:ext cx="120015" cy="120015"/>
            </a:xfrm>
            <a:custGeom>
              <a:avLst/>
              <a:gdLst>
                <a:gd name="connsiteX0" fmla="*/ 248 w 120015"/>
                <a:gd name="connsiteY0" fmla="*/ 203 h 120015"/>
                <a:gd name="connsiteX1" fmla="*/ 120263 w 120015"/>
                <a:gd name="connsiteY1" fmla="*/ 203 h 120015"/>
                <a:gd name="connsiteX2" fmla="*/ 120263 w 120015"/>
                <a:gd name="connsiteY2" fmla="*/ 120218 h 120015"/>
                <a:gd name="connsiteX3" fmla="*/ 248 w 120015"/>
                <a:gd name="connsiteY3" fmla="*/ 120218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" h="120015">
                  <a:moveTo>
                    <a:pt x="248" y="203"/>
                  </a:moveTo>
                  <a:lnTo>
                    <a:pt x="120263" y="203"/>
                  </a:lnTo>
                  <a:lnTo>
                    <a:pt x="120263" y="120218"/>
                  </a:lnTo>
                  <a:lnTo>
                    <a:pt x="248" y="120218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7" name="フリーフォーム: 図形 96">
              <a:extLst>
                <a:ext uri="{FF2B5EF4-FFF2-40B4-BE49-F238E27FC236}">
                  <a16:creationId xmlns:a16="http://schemas.microsoft.com/office/drawing/2014/main" id="{5823E7E7-E45F-3E6A-BB84-65C9F56FB9CB}"/>
                </a:ext>
              </a:extLst>
            </p:cNvPr>
            <p:cNvSpPr/>
            <p:nvPr/>
          </p:nvSpPr>
          <p:spPr>
            <a:xfrm>
              <a:off x="8119268" y="4275772"/>
              <a:ext cx="200025" cy="120015"/>
            </a:xfrm>
            <a:custGeom>
              <a:avLst/>
              <a:gdLst>
                <a:gd name="connsiteX0" fmla="*/ 253 w 200025"/>
                <a:gd name="connsiteY0" fmla="*/ 203 h 120015"/>
                <a:gd name="connsiteX1" fmla="*/ 60261 w 200025"/>
                <a:gd name="connsiteY1" fmla="*/ 203 h 120015"/>
                <a:gd name="connsiteX2" fmla="*/ 60261 w 200025"/>
                <a:gd name="connsiteY2" fmla="*/ 120218 h 120015"/>
                <a:gd name="connsiteX3" fmla="*/ 253 w 200025"/>
                <a:gd name="connsiteY3" fmla="*/ 120218 h 120015"/>
                <a:gd name="connsiteX4" fmla="*/ 140271 w 200025"/>
                <a:gd name="connsiteY4" fmla="*/ 203 h 120015"/>
                <a:gd name="connsiteX5" fmla="*/ 200278 w 200025"/>
                <a:gd name="connsiteY5" fmla="*/ 203 h 120015"/>
                <a:gd name="connsiteX6" fmla="*/ 200278 w 200025"/>
                <a:gd name="connsiteY6" fmla="*/ 120218 h 120015"/>
                <a:gd name="connsiteX7" fmla="*/ 140271 w 200025"/>
                <a:gd name="connsiteY7" fmla="*/ 120218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20015">
                  <a:moveTo>
                    <a:pt x="253" y="203"/>
                  </a:moveTo>
                  <a:lnTo>
                    <a:pt x="60261" y="203"/>
                  </a:lnTo>
                  <a:lnTo>
                    <a:pt x="60261" y="120218"/>
                  </a:lnTo>
                  <a:lnTo>
                    <a:pt x="253" y="120218"/>
                  </a:lnTo>
                  <a:close/>
                  <a:moveTo>
                    <a:pt x="140271" y="203"/>
                  </a:moveTo>
                  <a:lnTo>
                    <a:pt x="200278" y="203"/>
                  </a:lnTo>
                  <a:lnTo>
                    <a:pt x="200278" y="120218"/>
                  </a:lnTo>
                  <a:lnTo>
                    <a:pt x="140271" y="120218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98" name="図 97">
            <a:extLst>
              <a:ext uri="{FF2B5EF4-FFF2-40B4-BE49-F238E27FC236}">
                <a16:creationId xmlns:a16="http://schemas.microsoft.com/office/drawing/2014/main" id="{C8582CD8-B812-E298-3C35-B0107D0A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5881" y="4410075"/>
            <a:ext cx="866775" cy="438150"/>
          </a:xfrm>
          <a:custGeom>
            <a:avLst/>
            <a:gdLst>
              <a:gd name="connsiteX0" fmla="*/ -1 w 866775"/>
              <a:gd name="connsiteY0" fmla="*/ -1 h 438150"/>
              <a:gd name="connsiteX1" fmla="*/ 866775 w 866775"/>
              <a:gd name="connsiteY1" fmla="*/ -1 h 438150"/>
              <a:gd name="connsiteX2" fmla="*/ 866775 w 866775"/>
              <a:gd name="connsiteY2" fmla="*/ 438150 h 438150"/>
              <a:gd name="connsiteX3" fmla="*/ -1 w 866775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775" h="438150">
                <a:moveTo>
                  <a:pt x="-1" y="-1"/>
                </a:moveTo>
                <a:lnTo>
                  <a:pt x="866775" y="-1"/>
                </a:lnTo>
                <a:lnTo>
                  <a:pt x="866775" y="438150"/>
                </a:lnTo>
                <a:lnTo>
                  <a:pt x="-1" y="438150"/>
                </a:lnTo>
                <a:close/>
              </a:path>
            </a:pathLst>
          </a:custGeom>
        </p:spPr>
      </p:pic>
      <p:sp>
        <p:nvSpPr>
          <p:cNvPr id="100" name="フリーフォーム: 図形 99">
            <a:extLst>
              <a:ext uri="{FF2B5EF4-FFF2-40B4-BE49-F238E27FC236}">
                <a16:creationId xmlns:a16="http://schemas.microsoft.com/office/drawing/2014/main" id="{94D6A5AE-C747-6022-CCE4-BBC4AB65E95F}"/>
              </a:ext>
            </a:extLst>
          </p:cNvPr>
          <p:cNvSpPr/>
          <p:nvPr/>
        </p:nvSpPr>
        <p:spPr>
          <a:xfrm>
            <a:off x="6819106" y="4214812"/>
            <a:ext cx="1238250" cy="285750"/>
          </a:xfrm>
          <a:custGeom>
            <a:avLst/>
            <a:gdLst>
              <a:gd name="connsiteX0" fmla="*/ 0 w 1238250"/>
              <a:gd name="connsiteY0" fmla="*/ 0 h 285750"/>
              <a:gd name="connsiteX1" fmla="*/ 1238250 w 1238250"/>
              <a:gd name="connsiteY1" fmla="*/ 0 h 285750"/>
              <a:gd name="connsiteX2" fmla="*/ 1238250 w 1238250"/>
              <a:gd name="connsiteY2" fmla="*/ 285750 h 285750"/>
              <a:gd name="connsiteX3" fmla="*/ 0 w 12382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285750">
                <a:moveTo>
                  <a:pt x="0" y="0"/>
                </a:moveTo>
                <a:lnTo>
                  <a:pt x="1238250" y="0"/>
                </a:lnTo>
                <a:lnTo>
                  <a:pt x="1238250" y="285750"/>
                </a:lnTo>
                <a:lnTo>
                  <a:pt x="0" y="28575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E41AF1E0-76D7-967B-A195-8F94A4CD18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3868" y="4224337"/>
            <a:ext cx="1219200" cy="304800"/>
          </a:xfrm>
          <a:custGeom>
            <a:avLst/>
            <a:gdLst>
              <a:gd name="connsiteX0" fmla="*/ -1 w 1219200"/>
              <a:gd name="connsiteY0" fmla="*/ -1 h 304800"/>
              <a:gd name="connsiteX1" fmla="*/ 1219200 w 1219200"/>
              <a:gd name="connsiteY1" fmla="*/ -1 h 304800"/>
              <a:gd name="connsiteX2" fmla="*/ 1219200 w 1219200"/>
              <a:gd name="connsiteY2" fmla="*/ 304800 h 304800"/>
              <a:gd name="connsiteX3" fmla="*/ -1 w 12192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04800">
                <a:moveTo>
                  <a:pt x="-1" y="-1"/>
                </a:moveTo>
                <a:lnTo>
                  <a:pt x="1219200" y="-1"/>
                </a:lnTo>
                <a:lnTo>
                  <a:pt x="121920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7473021E-796E-57FA-A879-9ACA554A94CD}"/>
              </a:ext>
            </a:extLst>
          </p:cNvPr>
          <p:cNvSpPr/>
          <p:nvPr/>
        </p:nvSpPr>
        <p:spPr>
          <a:xfrm>
            <a:off x="7600156" y="6810375"/>
            <a:ext cx="4667250" cy="952500"/>
          </a:xfrm>
          <a:custGeom>
            <a:avLst/>
            <a:gdLst>
              <a:gd name="connsiteX0" fmla="*/ 0 w 4667250"/>
              <a:gd name="connsiteY0" fmla="*/ 0 h 952500"/>
              <a:gd name="connsiteX1" fmla="*/ 4667250 w 4667250"/>
              <a:gd name="connsiteY1" fmla="*/ 0 h 952500"/>
              <a:gd name="connsiteX2" fmla="*/ 4667250 w 4667250"/>
              <a:gd name="connsiteY2" fmla="*/ 952500 h 952500"/>
              <a:gd name="connsiteX3" fmla="*/ 0 w 4667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952500">
                <a:moveTo>
                  <a:pt x="0" y="0"/>
                </a:moveTo>
                <a:lnTo>
                  <a:pt x="4667250" y="0"/>
                </a:lnTo>
                <a:lnTo>
                  <a:pt x="4667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11DF1BB9-25BC-A9F6-B59F-182A259795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443" y="6877050"/>
            <a:ext cx="4648200" cy="895350"/>
          </a:xfrm>
          <a:custGeom>
            <a:avLst/>
            <a:gdLst>
              <a:gd name="connsiteX0" fmla="*/ -1 w 4648200"/>
              <a:gd name="connsiteY0" fmla="*/ -1 h 895350"/>
              <a:gd name="connsiteX1" fmla="*/ 4648200 w 4648200"/>
              <a:gd name="connsiteY1" fmla="*/ -1 h 895350"/>
              <a:gd name="connsiteX2" fmla="*/ 4648200 w 4648200"/>
              <a:gd name="connsiteY2" fmla="*/ 895350 h 895350"/>
              <a:gd name="connsiteX3" fmla="*/ -1 w 4648200"/>
              <a:gd name="connsiteY3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895350">
                <a:moveTo>
                  <a:pt x="-1" y="-1"/>
                </a:moveTo>
                <a:lnTo>
                  <a:pt x="4648200" y="-1"/>
                </a:lnTo>
                <a:lnTo>
                  <a:pt x="4648200" y="895350"/>
                </a:lnTo>
                <a:lnTo>
                  <a:pt x="-1" y="895350"/>
                </a:lnTo>
                <a:close/>
              </a:path>
            </a:pathLst>
          </a:custGeom>
        </p:spPr>
      </p:pic>
      <p:sp>
        <p:nvSpPr>
          <p:cNvPr id="109" name="フリーフォーム: 図形 108">
            <a:extLst>
              <a:ext uri="{FF2B5EF4-FFF2-40B4-BE49-F238E27FC236}">
                <a16:creationId xmlns:a16="http://schemas.microsoft.com/office/drawing/2014/main" id="{15276BA3-EBFD-5F6C-5D1C-835C68962A72}"/>
              </a:ext>
            </a:extLst>
          </p:cNvPr>
          <p:cNvSpPr/>
          <p:nvPr/>
        </p:nvSpPr>
        <p:spPr>
          <a:xfrm>
            <a:off x="7600156" y="5857875"/>
            <a:ext cx="4667250" cy="857250"/>
          </a:xfrm>
          <a:custGeom>
            <a:avLst/>
            <a:gdLst>
              <a:gd name="connsiteX0" fmla="*/ 0 w 4667250"/>
              <a:gd name="connsiteY0" fmla="*/ 0 h 857250"/>
              <a:gd name="connsiteX1" fmla="*/ 4667250 w 4667250"/>
              <a:gd name="connsiteY1" fmla="*/ 0 h 857250"/>
              <a:gd name="connsiteX2" fmla="*/ 4667250 w 4667250"/>
              <a:gd name="connsiteY2" fmla="*/ 857250 h 857250"/>
              <a:gd name="connsiteX3" fmla="*/ 0 w 4667250"/>
              <a:gd name="connsiteY3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0" h="857250">
                <a:moveTo>
                  <a:pt x="0" y="0"/>
                </a:moveTo>
                <a:lnTo>
                  <a:pt x="4667250" y="0"/>
                </a:lnTo>
                <a:lnTo>
                  <a:pt x="4667250" y="857250"/>
                </a:lnTo>
                <a:lnTo>
                  <a:pt x="0" y="85725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10" name="図 109">
            <a:extLst>
              <a:ext uri="{FF2B5EF4-FFF2-40B4-BE49-F238E27FC236}">
                <a16:creationId xmlns:a16="http://schemas.microsoft.com/office/drawing/2014/main" id="{9135A2B4-328F-147D-905B-4391F85EAE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443" y="5924550"/>
            <a:ext cx="4648200" cy="762000"/>
          </a:xfrm>
          <a:custGeom>
            <a:avLst/>
            <a:gdLst>
              <a:gd name="connsiteX0" fmla="*/ -1 w 4648200"/>
              <a:gd name="connsiteY0" fmla="*/ -1 h 762000"/>
              <a:gd name="connsiteX1" fmla="*/ 4648200 w 4648200"/>
              <a:gd name="connsiteY1" fmla="*/ -1 h 762000"/>
              <a:gd name="connsiteX2" fmla="*/ 4648200 w 4648200"/>
              <a:gd name="connsiteY2" fmla="*/ 762000 h 762000"/>
              <a:gd name="connsiteX3" fmla="*/ -1 w 46482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762000">
                <a:moveTo>
                  <a:pt x="-1" y="-1"/>
                </a:moveTo>
                <a:lnTo>
                  <a:pt x="4648200" y="-1"/>
                </a:lnTo>
                <a:lnTo>
                  <a:pt x="4648200" y="762000"/>
                </a:lnTo>
                <a:lnTo>
                  <a:pt x="-1" y="762000"/>
                </a:lnTo>
                <a:close/>
              </a:path>
            </a:pathLst>
          </a:custGeom>
        </p:spPr>
      </p:pic>
      <p:grpSp>
        <p:nvGrpSpPr>
          <p:cNvPr id="112" name="グラフィックス 4">
            <a:extLst>
              <a:ext uri="{FF2B5EF4-FFF2-40B4-BE49-F238E27FC236}">
                <a16:creationId xmlns:a16="http://schemas.microsoft.com/office/drawing/2014/main" id="{B3CA3D5F-ECF5-E482-D603-AE0ACA8648B3}"/>
              </a:ext>
            </a:extLst>
          </p:cNvPr>
          <p:cNvGrpSpPr/>
          <p:nvPr/>
        </p:nvGrpSpPr>
        <p:grpSpPr>
          <a:xfrm>
            <a:off x="10757693" y="5976937"/>
            <a:ext cx="400050" cy="400050"/>
            <a:chOff x="10757693" y="5976937"/>
            <a:chExt cx="400050" cy="400050"/>
          </a:xfrm>
        </p:grpSpPr>
        <p:sp>
          <p:nvSpPr>
            <p:cNvPr id="113" name="フリーフォーム: 図形 112">
              <a:extLst>
                <a:ext uri="{FF2B5EF4-FFF2-40B4-BE49-F238E27FC236}">
                  <a16:creationId xmlns:a16="http://schemas.microsoft.com/office/drawing/2014/main" id="{9728BA46-0E16-149D-39ED-4AC19E74201A}"/>
                </a:ext>
              </a:extLst>
            </p:cNvPr>
            <p:cNvSpPr/>
            <p:nvPr/>
          </p:nvSpPr>
          <p:spPr>
            <a:xfrm>
              <a:off x="10797698" y="6176962"/>
              <a:ext cx="320039" cy="80009"/>
            </a:xfrm>
            <a:custGeom>
              <a:avLst/>
              <a:gdLst>
                <a:gd name="connsiteX0" fmla="*/ 280581 w 320039"/>
                <a:gd name="connsiteY0" fmla="*/ 406 h 80009"/>
                <a:gd name="connsiteX1" fmla="*/ 320586 w 320039"/>
                <a:gd name="connsiteY1" fmla="*/ 406 h 80009"/>
                <a:gd name="connsiteX2" fmla="*/ 320586 w 320039"/>
                <a:gd name="connsiteY2" fmla="*/ 80416 h 80009"/>
                <a:gd name="connsiteX3" fmla="*/ 280581 w 320039"/>
                <a:gd name="connsiteY3" fmla="*/ 80416 h 80009"/>
                <a:gd name="connsiteX4" fmla="*/ 140563 w 320039"/>
                <a:gd name="connsiteY4" fmla="*/ 406 h 80009"/>
                <a:gd name="connsiteX5" fmla="*/ 180568 w 320039"/>
                <a:gd name="connsiteY5" fmla="*/ 406 h 80009"/>
                <a:gd name="connsiteX6" fmla="*/ 180568 w 320039"/>
                <a:gd name="connsiteY6" fmla="*/ 80416 h 80009"/>
                <a:gd name="connsiteX7" fmla="*/ 140563 w 320039"/>
                <a:gd name="connsiteY7" fmla="*/ 80416 h 80009"/>
                <a:gd name="connsiteX8" fmla="*/ 546 w 320039"/>
                <a:gd name="connsiteY8" fmla="*/ 406 h 80009"/>
                <a:gd name="connsiteX9" fmla="*/ 40551 w 320039"/>
                <a:gd name="connsiteY9" fmla="*/ 406 h 80009"/>
                <a:gd name="connsiteX10" fmla="*/ 40551 w 320039"/>
                <a:gd name="connsiteY10" fmla="*/ 80416 h 80009"/>
                <a:gd name="connsiteX11" fmla="*/ 546 w 320039"/>
                <a:gd name="connsiteY11" fmla="*/ 80416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039" h="80009">
                  <a:moveTo>
                    <a:pt x="280581" y="406"/>
                  </a:moveTo>
                  <a:lnTo>
                    <a:pt x="320586" y="406"/>
                  </a:lnTo>
                  <a:lnTo>
                    <a:pt x="320586" y="80416"/>
                  </a:lnTo>
                  <a:lnTo>
                    <a:pt x="280581" y="80416"/>
                  </a:lnTo>
                  <a:close/>
                  <a:moveTo>
                    <a:pt x="140563" y="406"/>
                  </a:moveTo>
                  <a:lnTo>
                    <a:pt x="180568" y="406"/>
                  </a:lnTo>
                  <a:lnTo>
                    <a:pt x="180568" y="80416"/>
                  </a:lnTo>
                  <a:lnTo>
                    <a:pt x="140563" y="80416"/>
                  </a:lnTo>
                  <a:close/>
                  <a:moveTo>
                    <a:pt x="546" y="406"/>
                  </a:moveTo>
                  <a:lnTo>
                    <a:pt x="40551" y="406"/>
                  </a:lnTo>
                  <a:lnTo>
                    <a:pt x="40551" y="80416"/>
                  </a:lnTo>
                  <a:lnTo>
                    <a:pt x="546" y="80416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4" name="フリーフォーム: 図形 113">
              <a:extLst>
                <a:ext uri="{FF2B5EF4-FFF2-40B4-BE49-F238E27FC236}">
                  <a16:creationId xmlns:a16="http://schemas.microsoft.com/office/drawing/2014/main" id="{38EBC10A-AEB8-6A14-1824-B7E8569CCFF9}"/>
                </a:ext>
              </a:extLst>
            </p:cNvPr>
            <p:cNvSpPr/>
            <p:nvPr/>
          </p:nvSpPr>
          <p:spPr>
            <a:xfrm>
              <a:off x="10937716" y="6076950"/>
              <a:ext cx="40005" cy="80009"/>
            </a:xfrm>
            <a:custGeom>
              <a:avLst/>
              <a:gdLst>
                <a:gd name="connsiteX0" fmla="*/ 546 w 40005"/>
                <a:gd name="connsiteY0" fmla="*/ 400 h 80009"/>
                <a:gd name="connsiteX1" fmla="*/ 40551 w 40005"/>
                <a:gd name="connsiteY1" fmla="*/ 400 h 80009"/>
                <a:gd name="connsiteX2" fmla="*/ 40551 w 40005"/>
                <a:gd name="connsiteY2" fmla="*/ 80410 h 80009"/>
                <a:gd name="connsiteX3" fmla="*/ 546 w 40005"/>
                <a:gd name="connsiteY3" fmla="*/ 80410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80009">
                  <a:moveTo>
                    <a:pt x="546" y="400"/>
                  </a:moveTo>
                  <a:lnTo>
                    <a:pt x="40551" y="400"/>
                  </a:lnTo>
                  <a:lnTo>
                    <a:pt x="40551" y="80410"/>
                  </a:lnTo>
                  <a:lnTo>
                    <a:pt x="546" y="80410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5" name="フリーフォーム: 図形 114">
              <a:extLst>
                <a:ext uri="{FF2B5EF4-FFF2-40B4-BE49-F238E27FC236}">
                  <a16:creationId xmlns:a16="http://schemas.microsoft.com/office/drawing/2014/main" id="{6BE6890C-A514-335E-9108-C9C932243BEB}"/>
                </a:ext>
              </a:extLst>
            </p:cNvPr>
            <p:cNvSpPr/>
            <p:nvPr/>
          </p:nvSpPr>
          <p:spPr>
            <a:xfrm>
              <a:off x="10797698" y="6156960"/>
              <a:ext cx="320039" cy="40005"/>
            </a:xfrm>
            <a:custGeom>
              <a:avLst/>
              <a:gdLst>
                <a:gd name="connsiteX0" fmla="*/ 546 w 320039"/>
                <a:gd name="connsiteY0" fmla="*/ 404 h 40005"/>
                <a:gd name="connsiteX1" fmla="*/ 320586 w 320039"/>
                <a:gd name="connsiteY1" fmla="*/ 404 h 40005"/>
                <a:gd name="connsiteX2" fmla="*/ 320586 w 320039"/>
                <a:gd name="connsiteY2" fmla="*/ 40409 h 40005"/>
                <a:gd name="connsiteX3" fmla="*/ 546 w 320039"/>
                <a:gd name="connsiteY3" fmla="*/ 40409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39" h="40005">
                  <a:moveTo>
                    <a:pt x="546" y="404"/>
                  </a:moveTo>
                  <a:lnTo>
                    <a:pt x="320586" y="404"/>
                  </a:lnTo>
                  <a:lnTo>
                    <a:pt x="320586" y="40409"/>
                  </a:lnTo>
                  <a:lnTo>
                    <a:pt x="546" y="40409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F04767FE-BFAE-2042-84D2-21B4352DFD81}"/>
                </a:ext>
              </a:extLst>
            </p:cNvPr>
            <p:cNvSpPr/>
            <p:nvPr/>
          </p:nvSpPr>
          <p:spPr>
            <a:xfrm>
              <a:off x="10837703" y="5976937"/>
              <a:ext cx="240030" cy="100012"/>
            </a:xfrm>
            <a:custGeom>
              <a:avLst/>
              <a:gdLst>
                <a:gd name="connsiteX0" fmla="*/ 546 w 240030"/>
                <a:gd name="connsiteY0" fmla="*/ 395 h 100012"/>
                <a:gd name="connsiteX1" fmla="*/ 240576 w 240030"/>
                <a:gd name="connsiteY1" fmla="*/ 395 h 100012"/>
                <a:gd name="connsiteX2" fmla="*/ 240576 w 240030"/>
                <a:gd name="connsiteY2" fmla="*/ 100408 h 100012"/>
                <a:gd name="connsiteX3" fmla="*/ 546 w 240030"/>
                <a:gd name="connsiteY3" fmla="*/ 100408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" h="100012">
                  <a:moveTo>
                    <a:pt x="546" y="395"/>
                  </a:moveTo>
                  <a:lnTo>
                    <a:pt x="240576" y="395"/>
                  </a:lnTo>
                  <a:lnTo>
                    <a:pt x="240576" y="100408"/>
                  </a:lnTo>
                  <a:lnTo>
                    <a:pt x="546" y="100408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7" name="フリーフォーム: 図形 116">
              <a:extLst>
                <a:ext uri="{FF2B5EF4-FFF2-40B4-BE49-F238E27FC236}">
                  <a16:creationId xmlns:a16="http://schemas.microsoft.com/office/drawing/2014/main" id="{C5B1FE54-B083-E49B-96C6-A114CF7326F1}"/>
                </a:ext>
              </a:extLst>
            </p:cNvPr>
            <p:cNvSpPr/>
            <p:nvPr/>
          </p:nvSpPr>
          <p:spPr>
            <a:xfrm>
              <a:off x="10957718" y="5976937"/>
              <a:ext cx="120014" cy="100012"/>
            </a:xfrm>
            <a:custGeom>
              <a:avLst/>
              <a:gdLst>
                <a:gd name="connsiteX0" fmla="*/ 549 w 120014"/>
                <a:gd name="connsiteY0" fmla="*/ 395 h 100012"/>
                <a:gd name="connsiteX1" fmla="*/ 120564 w 120014"/>
                <a:gd name="connsiteY1" fmla="*/ 395 h 100012"/>
                <a:gd name="connsiteX2" fmla="*/ 120564 w 120014"/>
                <a:gd name="connsiteY2" fmla="*/ 100408 h 100012"/>
                <a:gd name="connsiteX3" fmla="*/ 549 w 120014"/>
                <a:gd name="connsiteY3" fmla="*/ 100408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4" h="100012">
                  <a:moveTo>
                    <a:pt x="549" y="395"/>
                  </a:moveTo>
                  <a:lnTo>
                    <a:pt x="120564" y="395"/>
                  </a:lnTo>
                  <a:lnTo>
                    <a:pt x="120564" y="100408"/>
                  </a:lnTo>
                  <a:lnTo>
                    <a:pt x="549" y="100408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8" name="フリーフォーム: 図形 117">
              <a:extLst>
                <a:ext uri="{FF2B5EF4-FFF2-40B4-BE49-F238E27FC236}">
                  <a16:creationId xmlns:a16="http://schemas.microsoft.com/office/drawing/2014/main" id="{7148000A-1283-9156-EE10-0DAAB81D72AB}"/>
                </a:ext>
              </a:extLst>
            </p:cNvPr>
            <p:cNvSpPr/>
            <p:nvPr/>
          </p:nvSpPr>
          <p:spPr>
            <a:xfrm>
              <a:off x="10757693" y="6256972"/>
              <a:ext cx="400050" cy="120015"/>
            </a:xfrm>
            <a:custGeom>
              <a:avLst/>
              <a:gdLst>
                <a:gd name="connsiteX0" fmla="*/ 280581 w 400050"/>
                <a:gd name="connsiteY0" fmla="*/ 411 h 120015"/>
                <a:gd name="connsiteX1" fmla="*/ 400596 w 400050"/>
                <a:gd name="connsiteY1" fmla="*/ 411 h 120015"/>
                <a:gd name="connsiteX2" fmla="*/ 400596 w 400050"/>
                <a:gd name="connsiteY2" fmla="*/ 120426 h 120015"/>
                <a:gd name="connsiteX3" fmla="*/ 280581 w 400050"/>
                <a:gd name="connsiteY3" fmla="*/ 120426 h 120015"/>
                <a:gd name="connsiteX4" fmla="*/ 546 w 400050"/>
                <a:gd name="connsiteY4" fmla="*/ 411 h 120015"/>
                <a:gd name="connsiteX5" fmla="*/ 120561 w 400050"/>
                <a:gd name="connsiteY5" fmla="*/ 411 h 120015"/>
                <a:gd name="connsiteX6" fmla="*/ 120561 w 400050"/>
                <a:gd name="connsiteY6" fmla="*/ 120426 h 120015"/>
                <a:gd name="connsiteX7" fmla="*/ 546 w 400050"/>
                <a:gd name="connsiteY7" fmla="*/ 12042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20015">
                  <a:moveTo>
                    <a:pt x="280581" y="411"/>
                  </a:moveTo>
                  <a:lnTo>
                    <a:pt x="400596" y="411"/>
                  </a:lnTo>
                  <a:lnTo>
                    <a:pt x="400596" y="120426"/>
                  </a:lnTo>
                  <a:lnTo>
                    <a:pt x="280581" y="120426"/>
                  </a:lnTo>
                  <a:close/>
                  <a:moveTo>
                    <a:pt x="546" y="411"/>
                  </a:moveTo>
                  <a:lnTo>
                    <a:pt x="120561" y="411"/>
                  </a:lnTo>
                  <a:lnTo>
                    <a:pt x="120561" y="120426"/>
                  </a:lnTo>
                  <a:lnTo>
                    <a:pt x="546" y="120426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19" name="フリーフォーム: 図形 118">
              <a:extLst>
                <a:ext uri="{FF2B5EF4-FFF2-40B4-BE49-F238E27FC236}">
                  <a16:creationId xmlns:a16="http://schemas.microsoft.com/office/drawing/2014/main" id="{AAFAF4EA-BB7F-B2AC-6256-512DCFBA4353}"/>
                </a:ext>
              </a:extLst>
            </p:cNvPr>
            <p:cNvSpPr/>
            <p:nvPr/>
          </p:nvSpPr>
          <p:spPr>
            <a:xfrm>
              <a:off x="10817701" y="6256972"/>
              <a:ext cx="60007" cy="120015"/>
            </a:xfrm>
            <a:custGeom>
              <a:avLst/>
              <a:gdLst>
                <a:gd name="connsiteX0" fmla="*/ 539 w 60007"/>
                <a:gd name="connsiteY0" fmla="*/ 411 h 120015"/>
                <a:gd name="connsiteX1" fmla="*/ 60547 w 60007"/>
                <a:gd name="connsiteY1" fmla="*/ 411 h 120015"/>
                <a:gd name="connsiteX2" fmla="*/ 60547 w 60007"/>
                <a:gd name="connsiteY2" fmla="*/ 120426 h 120015"/>
                <a:gd name="connsiteX3" fmla="*/ 539 w 60007"/>
                <a:gd name="connsiteY3" fmla="*/ 12042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" h="120015">
                  <a:moveTo>
                    <a:pt x="539" y="411"/>
                  </a:moveTo>
                  <a:lnTo>
                    <a:pt x="60547" y="411"/>
                  </a:lnTo>
                  <a:lnTo>
                    <a:pt x="60547" y="120426"/>
                  </a:lnTo>
                  <a:lnTo>
                    <a:pt x="539" y="120426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0" name="フリーフォーム: 図形 119">
              <a:extLst>
                <a:ext uri="{FF2B5EF4-FFF2-40B4-BE49-F238E27FC236}">
                  <a16:creationId xmlns:a16="http://schemas.microsoft.com/office/drawing/2014/main" id="{3A7F1CC4-2830-83E7-3423-7832C116F21B}"/>
                </a:ext>
              </a:extLst>
            </p:cNvPr>
            <p:cNvSpPr/>
            <p:nvPr/>
          </p:nvSpPr>
          <p:spPr>
            <a:xfrm>
              <a:off x="10897711" y="6256972"/>
              <a:ext cx="120014" cy="120015"/>
            </a:xfrm>
            <a:custGeom>
              <a:avLst/>
              <a:gdLst>
                <a:gd name="connsiteX0" fmla="*/ 546 w 120014"/>
                <a:gd name="connsiteY0" fmla="*/ 411 h 120015"/>
                <a:gd name="connsiteX1" fmla="*/ 120561 w 120014"/>
                <a:gd name="connsiteY1" fmla="*/ 411 h 120015"/>
                <a:gd name="connsiteX2" fmla="*/ 120561 w 120014"/>
                <a:gd name="connsiteY2" fmla="*/ 120426 h 120015"/>
                <a:gd name="connsiteX3" fmla="*/ 546 w 120014"/>
                <a:gd name="connsiteY3" fmla="*/ 12042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4" h="120015">
                  <a:moveTo>
                    <a:pt x="546" y="411"/>
                  </a:moveTo>
                  <a:lnTo>
                    <a:pt x="120561" y="411"/>
                  </a:lnTo>
                  <a:lnTo>
                    <a:pt x="120561" y="120426"/>
                  </a:lnTo>
                  <a:lnTo>
                    <a:pt x="546" y="120426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1" name="フリーフォーム: 図形 120">
              <a:extLst>
                <a:ext uri="{FF2B5EF4-FFF2-40B4-BE49-F238E27FC236}">
                  <a16:creationId xmlns:a16="http://schemas.microsoft.com/office/drawing/2014/main" id="{264D1E0F-188F-5072-0E90-10C91DAE6D2F}"/>
                </a:ext>
              </a:extLst>
            </p:cNvPr>
            <p:cNvSpPr/>
            <p:nvPr/>
          </p:nvSpPr>
          <p:spPr>
            <a:xfrm>
              <a:off x="10957718" y="6256972"/>
              <a:ext cx="200025" cy="120015"/>
            </a:xfrm>
            <a:custGeom>
              <a:avLst/>
              <a:gdLst>
                <a:gd name="connsiteX0" fmla="*/ 551 w 200025"/>
                <a:gd name="connsiteY0" fmla="*/ 411 h 120015"/>
                <a:gd name="connsiteX1" fmla="*/ 60559 w 200025"/>
                <a:gd name="connsiteY1" fmla="*/ 411 h 120015"/>
                <a:gd name="connsiteX2" fmla="*/ 60559 w 200025"/>
                <a:gd name="connsiteY2" fmla="*/ 120426 h 120015"/>
                <a:gd name="connsiteX3" fmla="*/ 551 w 200025"/>
                <a:gd name="connsiteY3" fmla="*/ 120426 h 120015"/>
                <a:gd name="connsiteX4" fmla="*/ 140569 w 200025"/>
                <a:gd name="connsiteY4" fmla="*/ 411 h 120015"/>
                <a:gd name="connsiteX5" fmla="*/ 200576 w 200025"/>
                <a:gd name="connsiteY5" fmla="*/ 411 h 120015"/>
                <a:gd name="connsiteX6" fmla="*/ 200576 w 200025"/>
                <a:gd name="connsiteY6" fmla="*/ 120426 h 120015"/>
                <a:gd name="connsiteX7" fmla="*/ 140569 w 200025"/>
                <a:gd name="connsiteY7" fmla="*/ 12042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20015">
                  <a:moveTo>
                    <a:pt x="551" y="411"/>
                  </a:moveTo>
                  <a:lnTo>
                    <a:pt x="60559" y="411"/>
                  </a:lnTo>
                  <a:lnTo>
                    <a:pt x="60559" y="120426"/>
                  </a:lnTo>
                  <a:lnTo>
                    <a:pt x="551" y="120426"/>
                  </a:lnTo>
                  <a:close/>
                  <a:moveTo>
                    <a:pt x="140569" y="411"/>
                  </a:moveTo>
                  <a:lnTo>
                    <a:pt x="200576" y="411"/>
                  </a:lnTo>
                  <a:lnTo>
                    <a:pt x="200576" y="120426"/>
                  </a:lnTo>
                  <a:lnTo>
                    <a:pt x="140569" y="120426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22" name="図 121">
            <a:extLst>
              <a:ext uri="{FF2B5EF4-FFF2-40B4-BE49-F238E27FC236}">
                <a16:creationId xmlns:a16="http://schemas.microsoft.com/office/drawing/2014/main" id="{435DEDF4-B44A-B2FE-8453-8A490B0821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7206" y="6391275"/>
            <a:ext cx="581025" cy="304800"/>
          </a:xfrm>
          <a:custGeom>
            <a:avLst/>
            <a:gdLst>
              <a:gd name="connsiteX0" fmla="*/ -1 w 581025"/>
              <a:gd name="connsiteY0" fmla="*/ -1 h 304800"/>
              <a:gd name="connsiteX1" fmla="*/ 581025 w 581025"/>
              <a:gd name="connsiteY1" fmla="*/ -1 h 304800"/>
              <a:gd name="connsiteX2" fmla="*/ 581025 w 581025"/>
              <a:gd name="connsiteY2" fmla="*/ 304800 h 304800"/>
              <a:gd name="connsiteX3" fmla="*/ -1 w 5810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25" h="304800">
                <a:moveTo>
                  <a:pt x="-1" y="-1"/>
                </a:moveTo>
                <a:lnTo>
                  <a:pt x="581025" y="-1"/>
                </a:lnTo>
                <a:lnTo>
                  <a:pt x="581025" y="304800"/>
                </a:lnTo>
                <a:lnTo>
                  <a:pt x="-1" y="304800"/>
                </a:lnTo>
                <a:close/>
              </a:path>
            </a:pathLst>
          </a:custGeom>
        </p:spPr>
      </p:pic>
      <p:grpSp>
        <p:nvGrpSpPr>
          <p:cNvPr id="124" name="グラフィックス 4">
            <a:extLst>
              <a:ext uri="{FF2B5EF4-FFF2-40B4-BE49-F238E27FC236}">
                <a16:creationId xmlns:a16="http://schemas.microsoft.com/office/drawing/2014/main" id="{E69A55A8-0DF2-DAF1-E348-E35FF4E26DC2}"/>
              </a:ext>
            </a:extLst>
          </p:cNvPr>
          <p:cNvGrpSpPr/>
          <p:nvPr/>
        </p:nvGrpSpPr>
        <p:grpSpPr>
          <a:xfrm>
            <a:off x="10757693" y="7015162"/>
            <a:ext cx="400050" cy="400050"/>
            <a:chOff x="10757693" y="7015162"/>
            <a:chExt cx="400050" cy="400050"/>
          </a:xfrm>
        </p:grpSpPr>
        <p:sp>
          <p:nvSpPr>
            <p:cNvPr id="125" name="フリーフォーム: 図形 124">
              <a:extLst>
                <a:ext uri="{FF2B5EF4-FFF2-40B4-BE49-F238E27FC236}">
                  <a16:creationId xmlns:a16="http://schemas.microsoft.com/office/drawing/2014/main" id="{F4DC3942-AA47-8515-F552-AC16F84A2805}"/>
                </a:ext>
              </a:extLst>
            </p:cNvPr>
            <p:cNvSpPr/>
            <p:nvPr/>
          </p:nvSpPr>
          <p:spPr>
            <a:xfrm>
              <a:off x="10797698" y="7215187"/>
              <a:ext cx="320039" cy="80010"/>
            </a:xfrm>
            <a:custGeom>
              <a:avLst/>
              <a:gdLst>
                <a:gd name="connsiteX0" fmla="*/ 280581 w 320039"/>
                <a:gd name="connsiteY0" fmla="*/ 515 h 80010"/>
                <a:gd name="connsiteX1" fmla="*/ 320586 w 320039"/>
                <a:gd name="connsiteY1" fmla="*/ 515 h 80010"/>
                <a:gd name="connsiteX2" fmla="*/ 320586 w 320039"/>
                <a:gd name="connsiteY2" fmla="*/ 80525 h 80010"/>
                <a:gd name="connsiteX3" fmla="*/ 280581 w 320039"/>
                <a:gd name="connsiteY3" fmla="*/ 80525 h 80010"/>
                <a:gd name="connsiteX4" fmla="*/ 140563 w 320039"/>
                <a:gd name="connsiteY4" fmla="*/ 515 h 80010"/>
                <a:gd name="connsiteX5" fmla="*/ 180568 w 320039"/>
                <a:gd name="connsiteY5" fmla="*/ 515 h 80010"/>
                <a:gd name="connsiteX6" fmla="*/ 180568 w 320039"/>
                <a:gd name="connsiteY6" fmla="*/ 80525 h 80010"/>
                <a:gd name="connsiteX7" fmla="*/ 140563 w 320039"/>
                <a:gd name="connsiteY7" fmla="*/ 80525 h 80010"/>
                <a:gd name="connsiteX8" fmla="*/ 546 w 320039"/>
                <a:gd name="connsiteY8" fmla="*/ 515 h 80010"/>
                <a:gd name="connsiteX9" fmla="*/ 40551 w 320039"/>
                <a:gd name="connsiteY9" fmla="*/ 515 h 80010"/>
                <a:gd name="connsiteX10" fmla="*/ 40551 w 320039"/>
                <a:gd name="connsiteY10" fmla="*/ 80525 h 80010"/>
                <a:gd name="connsiteX11" fmla="*/ 546 w 320039"/>
                <a:gd name="connsiteY11" fmla="*/ 80525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039" h="80010">
                  <a:moveTo>
                    <a:pt x="280581" y="515"/>
                  </a:moveTo>
                  <a:lnTo>
                    <a:pt x="320586" y="515"/>
                  </a:lnTo>
                  <a:lnTo>
                    <a:pt x="320586" y="80525"/>
                  </a:lnTo>
                  <a:lnTo>
                    <a:pt x="280581" y="80525"/>
                  </a:lnTo>
                  <a:close/>
                  <a:moveTo>
                    <a:pt x="140563" y="515"/>
                  </a:moveTo>
                  <a:lnTo>
                    <a:pt x="180568" y="515"/>
                  </a:lnTo>
                  <a:lnTo>
                    <a:pt x="180568" y="80525"/>
                  </a:lnTo>
                  <a:lnTo>
                    <a:pt x="140563" y="80525"/>
                  </a:lnTo>
                  <a:close/>
                  <a:moveTo>
                    <a:pt x="546" y="515"/>
                  </a:moveTo>
                  <a:lnTo>
                    <a:pt x="40551" y="515"/>
                  </a:lnTo>
                  <a:lnTo>
                    <a:pt x="40551" y="80525"/>
                  </a:lnTo>
                  <a:lnTo>
                    <a:pt x="546" y="80525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6" name="フリーフォーム: 図形 125">
              <a:extLst>
                <a:ext uri="{FF2B5EF4-FFF2-40B4-BE49-F238E27FC236}">
                  <a16:creationId xmlns:a16="http://schemas.microsoft.com/office/drawing/2014/main" id="{8894EB56-FBDD-9296-7618-73F6CA3D0F36}"/>
                </a:ext>
              </a:extLst>
            </p:cNvPr>
            <p:cNvSpPr/>
            <p:nvPr/>
          </p:nvSpPr>
          <p:spPr>
            <a:xfrm>
              <a:off x="10937716" y="7115175"/>
              <a:ext cx="40005" cy="80010"/>
            </a:xfrm>
            <a:custGeom>
              <a:avLst/>
              <a:gdLst>
                <a:gd name="connsiteX0" fmla="*/ 546 w 40005"/>
                <a:gd name="connsiteY0" fmla="*/ 509 h 80010"/>
                <a:gd name="connsiteX1" fmla="*/ 40551 w 40005"/>
                <a:gd name="connsiteY1" fmla="*/ 509 h 80010"/>
                <a:gd name="connsiteX2" fmla="*/ 40551 w 40005"/>
                <a:gd name="connsiteY2" fmla="*/ 80519 h 80010"/>
                <a:gd name="connsiteX3" fmla="*/ 546 w 40005"/>
                <a:gd name="connsiteY3" fmla="*/ 80519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80010">
                  <a:moveTo>
                    <a:pt x="546" y="509"/>
                  </a:moveTo>
                  <a:lnTo>
                    <a:pt x="40551" y="509"/>
                  </a:lnTo>
                  <a:lnTo>
                    <a:pt x="40551" y="80519"/>
                  </a:lnTo>
                  <a:lnTo>
                    <a:pt x="546" y="80519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7" name="フリーフォーム: 図形 126">
              <a:extLst>
                <a:ext uri="{FF2B5EF4-FFF2-40B4-BE49-F238E27FC236}">
                  <a16:creationId xmlns:a16="http://schemas.microsoft.com/office/drawing/2014/main" id="{C657A31D-2BE9-8D42-9D69-1BAC99028E71}"/>
                </a:ext>
              </a:extLst>
            </p:cNvPr>
            <p:cNvSpPr/>
            <p:nvPr/>
          </p:nvSpPr>
          <p:spPr>
            <a:xfrm>
              <a:off x="10797698" y="7195185"/>
              <a:ext cx="320039" cy="40005"/>
            </a:xfrm>
            <a:custGeom>
              <a:avLst/>
              <a:gdLst>
                <a:gd name="connsiteX0" fmla="*/ 546 w 320039"/>
                <a:gd name="connsiteY0" fmla="*/ 513 h 40005"/>
                <a:gd name="connsiteX1" fmla="*/ 320586 w 320039"/>
                <a:gd name="connsiteY1" fmla="*/ 513 h 40005"/>
                <a:gd name="connsiteX2" fmla="*/ 320586 w 320039"/>
                <a:gd name="connsiteY2" fmla="*/ 40518 h 40005"/>
                <a:gd name="connsiteX3" fmla="*/ 546 w 320039"/>
                <a:gd name="connsiteY3" fmla="*/ 40518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39" h="40005">
                  <a:moveTo>
                    <a:pt x="546" y="513"/>
                  </a:moveTo>
                  <a:lnTo>
                    <a:pt x="320586" y="513"/>
                  </a:lnTo>
                  <a:lnTo>
                    <a:pt x="320586" y="40518"/>
                  </a:lnTo>
                  <a:lnTo>
                    <a:pt x="546" y="40518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70395DFF-0BB7-C12A-0083-D62CCEF41C21}"/>
                </a:ext>
              </a:extLst>
            </p:cNvPr>
            <p:cNvSpPr/>
            <p:nvPr/>
          </p:nvSpPr>
          <p:spPr>
            <a:xfrm>
              <a:off x="10837703" y="7015162"/>
              <a:ext cx="240030" cy="100012"/>
            </a:xfrm>
            <a:custGeom>
              <a:avLst/>
              <a:gdLst>
                <a:gd name="connsiteX0" fmla="*/ 546 w 240030"/>
                <a:gd name="connsiteY0" fmla="*/ 504 h 100012"/>
                <a:gd name="connsiteX1" fmla="*/ 240576 w 240030"/>
                <a:gd name="connsiteY1" fmla="*/ 504 h 100012"/>
                <a:gd name="connsiteX2" fmla="*/ 240576 w 240030"/>
                <a:gd name="connsiteY2" fmla="*/ 100517 h 100012"/>
                <a:gd name="connsiteX3" fmla="*/ 546 w 240030"/>
                <a:gd name="connsiteY3" fmla="*/ 100517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" h="100012">
                  <a:moveTo>
                    <a:pt x="546" y="504"/>
                  </a:moveTo>
                  <a:lnTo>
                    <a:pt x="240576" y="504"/>
                  </a:lnTo>
                  <a:lnTo>
                    <a:pt x="240576" y="100517"/>
                  </a:lnTo>
                  <a:lnTo>
                    <a:pt x="546" y="100517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29" name="フリーフォーム: 図形 128">
              <a:extLst>
                <a:ext uri="{FF2B5EF4-FFF2-40B4-BE49-F238E27FC236}">
                  <a16:creationId xmlns:a16="http://schemas.microsoft.com/office/drawing/2014/main" id="{CC13C854-AEFE-7129-F317-1D7CB2779537}"/>
                </a:ext>
              </a:extLst>
            </p:cNvPr>
            <p:cNvSpPr/>
            <p:nvPr/>
          </p:nvSpPr>
          <p:spPr>
            <a:xfrm>
              <a:off x="10957718" y="7015162"/>
              <a:ext cx="120014" cy="100012"/>
            </a:xfrm>
            <a:custGeom>
              <a:avLst/>
              <a:gdLst>
                <a:gd name="connsiteX0" fmla="*/ 549 w 120014"/>
                <a:gd name="connsiteY0" fmla="*/ 504 h 100012"/>
                <a:gd name="connsiteX1" fmla="*/ 120564 w 120014"/>
                <a:gd name="connsiteY1" fmla="*/ 504 h 100012"/>
                <a:gd name="connsiteX2" fmla="*/ 120564 w 120014"/>
                <a:gd name="connsiteY2" fmla="*/ 100517 h 100012"/>
                <a:gd name="connsiteX3" fmla="*/ 549 w 120014"/>
                <a:gd name="connsiteY3" fmla="*/ 100517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4" h="100012">
                  <a:moveTo>
                    <a:pt x="549" y="504"/>
                  </a:moveTo>
                  <a:lnTo>
                    <a:pt x="120564" y="504"/>
                  </a:lnTo>
                  <a:lnTo>
                    <a:pt x="120564" y="100517"/>
                  </a:lnTo>
                  <a:lnTo>
                    <a:pt x="549" y="100517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0" name="フリーフォーム: 図形 129">
              <a:extLst>
                <a:ext uri="{FF2B5EF4-FFF2-40B4-BE49-F238E27FC236}">
                  <a16:creationId xmlns:a16="http://schemas.microsoft.com/office/drawing/2014/main" id="{118C915E-AF4B-BA15-9DA5-1D76D0C4D760}"/>
                </a:ext>
              </a:extLst>
            </p:cNvPr>
            <p:cNvSpPr/>
            <p:nvPr/>
          </p:nvSpPr>
          <p:spPr>
            <a:xfrm>
              <a:off x="10757693" y="7295197"/>
              <a:ext cx="400050" cy="120014"/>
            </a:xfrm>
            <a:custGeom>
              <a:avLst/>
              <a:gdLst>
                <a:gd name="connsiteX0" fmla="*/ 280581 w 400050"/>
                <a:gd name="connsiteY0" fmla="*/ 520 h 120014"/>
                <a:gd name="connsiteX1" fmla="*/ 400596 w 400050"/>
                <a:gd name="connsiteY1" fmla="*/ 520 h 120014"/>
                <a:gd name="connsiteX2" fmla="*/ 400596 w 400050"/>
                <a:gd name="connsiteY2" fmla="*/ 120535 h 120014"/>
                <a:gd name="connsiteX3" fmla="*/ 280581 w 400050"/>
                <a:gd name="connsiteY3" fmla="*/ 120535 h 120014"/>
                <a:gd name="connsiteX4" fmla="*/ 546 w 400050"/>
                <a:gd name="connsiteY4" fmla="*/ 520 h 120014"/>
                <a:gd name="connsiteX5" fmla="*/ 120561 w 400050"/>
                <a:gd name="connsiteY5" fmla="*/ 520 h 120014"/>
                <a:gd name="connsiteX6" fmla="*/ 120561 w 400050"/>
                <a:gd name="connsiteY6" fmla="*/ 120535 h 120014"/>
                <a:gd name="connsiteX7" fmla="*/ 546 w 400050"/>
                <a:gd name="connsiteY7" fmla="*/ 120535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20014">
                  <a:moveTo>
                    <a:pt x="280581" y="520"/>
                  </a:moveTo>
                  <a:lnTo>
                    <a:pt x="400596" y="520"/>
                  </a:lnTo>
                  <a:lnTo>
                    <a:pt x="400596" y="120535"/>
                  </a:lnTo>
                  <a:lnTo>
                    <a:pt x="280581" y="120535"/>
                  </a:lnTo>
                  <a:close/>
                  <a:moveTo>
                    <a:pt x="546" y="520"/>
                  </a:moveTo>
                  <a:lnTo>
                    <a:pt x="120561" y="520"/>
                  </a:lnTo>
                  <a:lnTo>
                    <a:pt x="120561" y="120535"/>
                  </a:lnTo>
                  <a:lnTo>
                    <a:pt x="546" y="120535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1" name="フリーフォーム: 図形 130">
              <a:extLst>
                <a:ext uri="{FF2B5EF4-FFF2-40B4-BE49-F238E27FC236}">
                  <a16:creationId xmlns:a16="http://schemas.microsoft.com/office/drawing/2014/main" id="{AB91525C-B4F3-8A40-FC39-148A8F56FDD0}"/>
                </a:ext>
              </a:extLst>
            </p:cNvPr>
            <p:cNvSpPr/>
            <p:nvPr/>
          </p:nvSpPr>
          <p:spPr>
            <a:xfrm>
              <a:off x="10817701" y="7295197"/>
              <a:ext cx="60007" cy="120014"/>
            </a:xfrm>
            <a:custGeom>
              <a:avLst/>
              <a:gdLst>
                <a:gd name="connsiteX0" fmla="*/ 539 w 60007"/>
                <a:gd name="connsiteY0" fmla="*/ 520 h 120014"/>
                <a:gd name="connsiteX1" fmla="*/ 60547 w 60007"/>
                <a:gd name="connsiteY1" fmla="*/ 520 h 120014"/>
                <a:gd name="connsiteX2" fmla="*/ 60547 w 60007"/>
                <a:gd name="connsiteY2" fmla="*/ 120535 h 120014"/>
                <a:gd name="connsiteX3" fmla="*/ 539 w 60007"/>
                <a:gd name="connsiteY3" fmla="*/ 120535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" h="120014">
                  <a:moveTo>
                    <a:pt x="539" y="520"/>
                  </a:moveTo>
                  <a:lnTo>
                    <a:pt x="60547" y="520"/>
                  </a:lnTo>
                  <a:lnTo>
                    <a:pt x="60547" y="120535"/>
                  </a:lnTo>
                  <a:lnTo>
                    <a:pt x="539" y="120535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2" name="フリーフォーム: 図形 131">
              <a:extLst>
                <a:ext uri="{FF2B5EF4-FFF2-40B4-BE49-F238E27FC236}">
                  <a16:creationId xmlns:a16="http://schemas.microsoft.com/office/drawing/2014/main" id="{B29EC300-DD09-4822-40CC-52BF1EA62089}"/>
                </a:ext>
              </a:extLst>
            </p:cNvPr>
            <p:cNvSpPr/>
            <p:nvPr/>
          </p:nvSpPr>
          <p:spPr>
            <a:xfrm>
              <a:off x="10897711" y="7295197"/>
              <a:ext cx="120014" cy="120014"/>
            </a:xfrm>
            <a:custGeom>
              <a:avLst/>
              <a:gdLst>
                <a:gd name="connsiteX0" fmla="*/ 546 w 120014"/>
                <a:gd name="connsiteY0" fmla="*/ 520 h 120014"/>
                <a:gd name="connsiteX1" fmla="*/ 120561 w 120014"/>
                <a:gd name="connsiteY1" fmla="*/ 520 h 120014"/>
                <a:gd name="connsiteX2" fmla="*/ 120561 w 120014"/>
                <a:gd name="connsiteY2" fmla="*/ 120535 h 120014"/>
                <a:gd name="connsiteX3" fmla="*/ 546 w 120014"/>
                <a:gd name="connsiteY3" fmla="*/ 120535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4" h="120014">
                  <a:moveTo>
                    <a:pt x="546" y="520"/>
                  </a:moveTo>
                  <a:lnTo>
                    <a:pt x="120561" y="520"/>
                  </a:lnTo>
                  <a:lnTo>
                    <a:pt x="120561" y="120535"/>
                  </a:lnTo>
                  <a:lnTo>
                    <a:pt x="546" y="120535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33" name="フリーフォーム: 図形 132">
              <a:extLst>
                <a:ext uri="{FF2B5EF4-FFF2-40B4-BE49-F238E27FC236}">
                  <a16:creationId xmlns:a16="http://schemas.microsoft.com/office/drawing/2014/main" id="{FA3BC3C8-056A-339F-D25B-F061B640056F}"/>
                </a:ext>
              </a:extLst>
            </p:cNvPr>
            <p:cNvSpPr/>
            <p:nvPr/>
          </p:nvSpPr>
          <p:spPr>
            <a:xfrm>
              <a:off x="10957718" y="7295197"/>
              <a:ext cx="200025" cy="120014"/>
            </a:xfrm>
            <a:custGeom>
              <a:avLst/>
              <a:gdLst>
                <a:gd name="connsiteX0" fmla="*/ 551 w 200025"/>
                <a:gd name="connsiteY0" fmla="*/ 520 h 120014"/>
                <a:gd name="connsiteX1" fmla="*/ 60559 w 200025"/>
                <a:gd name="connsiteY1" fmla="*/ 520 h 120014"/>
                <a:gd name="connsiteX2" fmla="*/ 60559 w 200025"/>
                <a:gd name="connsiteY2" fmla="*/ 120535 h 120014"/>
                <a:gd name="connsiteX3" fmla="*/ 551 w 200025"/>
                <a:gd name="connsiteY3" fmla="*/ 120535 h 120014"/>
                <a:gd name="connsiteX4" fmla="*/ 140569 w 200025"/>
                <a:gd name="connsiteY4" fmla="*/ 520 h 120014"/>
                <a:gd name="connsiteX5" fmla="*/ 200576 w 200025"/>
                <a:gd name="connsiteY5" fmla="*/ 520 h 120014"/>
                <a:gd name="connsiteX6" fmla="*/ 200576 w 200025"/>
                <a:gd name="connsiteY6" fmla="*/ 120535 h 120014"/>
                <a:gd name="connsiteX7" fmla="*/ 140569 w 200025"/>
                <a:gd name="connsiteY7" fmla="*/ 120535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20014">
                  <a:moveTo>
                    <a:pt x="551" y="520"/>
                  </a:moveTo>
                  <a:lnTo>
                    <a:pt x="60559" y="520"/>
                  </a:lnTo>
                  <a:lnTo>
                    <a:pt x="60559" y="120535"/>
                  </a:lnTo>
                  <a:lnTo>
                    <a:pt x="551" y="120535"/>
                  </a:lnTo>
                  <a:close/>
                  <a:moveTo>
                    <a:pt x="140569" y="520"/>
                  </a:moveTo>
                  <a:lnTo>
                    <a:pt x="200576" y="520"/>
                  </a:lnTo>
                  <a:lnTo>
                    <a:pt x="200576" y="120535"/>
                  </a:lnTo>
                  <a:lnTo>
                    <a:pt x="140569" y="120535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34" name="図 133">
            <a:extLst>
              <a:ext uri="{FF2B5EF4-FFF2-40B4-BE49-F238E27FC236}">
                <a16:creationId xmlns:a16="http://schemas.microsoft.com/office/drawing/2014/main" id="{C50388AA-0D68-BF42-D554-F4BA6CB21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7206" y="7429500"/>
            <a:ext cx="581025" cy="304800"/>
          </a:xfrm>
          <a:custGeom>
            <a:avLst/>
            <a:gdLst>
              <a:gd name="connsiteX0" fmla="*/ -1 w 581025"/>
              <a:gd name="connsiteY0" fmla="*/ -1 h 304800"/>
              <a:gd name="connsiteX1" fmla="*/ 581025 w 581025"/>
              <a:gd name="connsiteY1" fmla="*/ -1 h 304800"/>
              <a:gd name="connsiteX2" fmla="*/ 581025 w 581025"/>
              <a:gd name="connsiteY2" fmla="*/ 304800 h 304800"/>
              <a:gd name="connsiteX3" fmla="*/ -1 w 5810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25" h="304800">
                <a:moveTo>
                  <a:pt x="-1" y="-1"/>
                </a:moveTo>
                <a:lnTo>
                  <a:pt x="581025" y="-1"/>
                </a:lnTo>
                <a:lnTo>
                  <a:pt x="581025" y="304800"/>
                </a:lnTo>
                <a:lnTo>
                  <a:pt x="-1" y="304800"/>
                </a:lnTo>
                <a:close/>
              </a:path>
            </a:pathLst>
          </a:cu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1CA7668F-4887-6ABD-5931-CF450D879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5893" y="702468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4022F281-9C12-903B-526E-8346BB696B96}"/>
              </a:ext>
            </a:extLst>
          </p:cNvPr>
          <p:cNvSpPr txBox="1"/>
          <p:nvPr/>
        </p:nvSpPr>
        <p:spPr>
          <a:xfrm>
            <a:off x="11266328" y="7417117"/>
            <a:ext cx="1040130" cy="23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Cloud Functions</a:t>
            </a:r>
          </a:p>
        </p:txBody>
      </p:sp>
      <p:sp>
        <p:nvSpPr>
          <p:cNvPr id="140" name="フリーフォーム: 図形 139">
            <a:extLst>
              <a:ext uri="{FF2B5EF4-FFF2-40B4-BE49-F238E27FC236}">
                <a16:creationId xmlns:a16="http://schemas.microsoft.com/office/drawing/2014/main" id="{16E9B416-EA85-D73C-0AD6-518B6E399F47}"/>
              </a:ext>
            </a:extLst>
          </p:cNvPr>
          <p:cNvSpPr/>
          <p:nvPr/>
        </p:nvSpPr>
        <p:spPr>
          <a:xfrm>
            <a:off x="11586368" y="6055042"/>
            <a:ext cx="400050" cy="140017"/>
          </a:xfrm>
          <a:custGeom>
            <a:avLst/>
            <a:gdLst>
              <a:gd name="connsiteX0" fmla="*/ 633 w 400050"/>
              <a:gd name="connsiteY0" fmla="*/ 405 h 140017"/>
              <a:gd name="connsiteX1" fmla="*/ 400683 w 400050"/>
              <a:gd name="connsiteY1" fmla="*/ 405 h 140017"/>
              <a:gd name="connsiteX2" fmla="*/ 400683 w 400050"/>
              <a:gd name="connsiteY2" fmla="*/ 140422 h 140017"/>
              <a:gd name="connsiteX3" fmla="*/ 633 w 400050"/>
              <a:gd name="connsiteY3" fmla="*/ 140422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" h="140017">
                <a:moveTo>
                  <a:pt x="633" y="405"/>
                </a:moveTo>
                <a:lnTo>
                  <a:pt x="400683" y="405"/>
                </a:lnTo>
                <a:lnTo>
                  <a:pt x="400683" y="140422"/>
                </a:lnTo>
                <a:lnTo>
                  <a:pt x="633" y="140422"/>
                </a:lnTo>
                <a:close/>
              </a:path>
            </a:pathLst>
          </a:custGeom>
          <a:solidFill>
            <a:srgbClr val="AECBFA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99ED6199-78CD-EE67-DF4A-BB919D983349}"/>
              </a:ext>
            </a:extLst>
          </p:cNvPr>
          <p:cNvSpPr/>
          <p:nvPr/>
        </p:nvSpPr>
        <p:spPr>
          <a:xfrm>
            <a:off x="11946413" y="6055042"/>
            <a:ext cx="40005" cy="140017"/>
          </a:xfrm>
          <a:custGeom>
            <a:avLst/>
            <a:gdLst>
              <a:gd name="connsiteX0" fmla="*/ 642 w 40005"/>
              <a:gd name="connsiteY0" fmla="*/ 405 h 140017"/>
              <a:gd name="connsiteX1" fmla="*/ 40647 w 40005"/>
              <a:gd name="connsiteY1" fmla="*/ 405 h 140017"/>
              <a:gd name="connsiteX2" fmla="*/ 40647 w 40005"/>
              <a:gd name="connsiteY2" fmla="*/ 140422 h 140017"/>
              <a:gd name="connsiteX3" fmla="*/ 642 w 40005"/>
              <a:gd name="connsiteY3" fmla="*/ 140422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" h="140017">
                <a:moveTo>
                  <a:pt x="642" y="405"/>
                </a:moveTo>
                <a:lnTo>
                  <a:pt x="40647" y="405"/>
                </a:lnTo>
                <a:lnTo>
                  <a:pt x="40647" y="140422"/>
                </a:lnTo>
                <a:lnTo>
                  <a:pt x="642" y="140422"/>
                </a:lnTo>
                <a:close/>
              </a:path>
            </a:pathLst>
          </a:custGeom>
          <a:solidFill>
            <a:srgbClr val="669DF6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2" name="フリーフォーム: 図形 141">
            <a:extLst>
              <a:ext uri="{FF2B5EF4-FFF2-40B4-BE49-F238E27FC236}">
                <a16:creationId xmlns:a16="http://schemas.microsoft.com/office/drawing/2014/main" id="{0BDA3E47-D125-865F-4A9A-EDC7871F8F53}"/>
              </a:ext>
            </a:extLst>
          </p:cNvPr>
          <p:cNvSpPr/>
          <p:nvPr/>
        </p:nvSpPr>
        <p:spPr>
          <a:xfrm>
            <a:off x="11946413" y="6055042"/>
            <a:ext cx="40005" cy="140017"/>
          </a:xfrm>
          <a:custGeom>
            <a:avLst/>
            <a:gdLst>
              <a:gd name="connsiteX0" fmla="*/ 642 w 40005"/>
              <a:gd name="connsiteY0" fmla="*/ 140422 h 140017"/>
              <a:gd name="connsiteX1" fmla="*/ 40647 w 40005"/>
              <a:gd name="connsiteY1" fmla="*/ 405 h 140017"/>
              <a:gd name="connsiteX2" fmla="*/ 642 w 40005"/>
              <a:gd name="connsiteY2" fmla="*/ 405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" h="140017">
                <a:moveTo>
                  <a:pt x="642" y="140422"/>
                </a:moveTo>
                <a:lnTo>
                  <a:pt x="40647" y="405"/>
                </a:lnTo>
                <a:lnTo>
                  <a:pt x="642" y="405"/>
                </a:lnTo>
                <a:close/>
              </a:path>
            </a:pathLst>
          </a:custGeom>
          <a:solidFill>
            <a:srgbClr val="4285F4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89D911D7-9E24-C53C-0F00-119606B75B86}"/>
              </a:ext>
            </a:extLst>
          </p:cNvPr>
          <p:cNvSpPr/>
          <p:nvPr/>
        </p:nvSpPr>
        <p:spPr>
          <a:xfrm>
            <a:off x="11586368" y="6055042"/>
            <a:ext cx="40005" cy="140017"/>
          </a:xfrm>
          <a:custGeom>
            <a:avLst/>
            <a:gdLst>
              <a:gd name="connsiteX0" fmla="*/ 623 w 40005"/>
              <a:gd name="connsiteY0" fmla="*/ 405 h 140017"/>
              <a:gd name="connsiteX1" fmla="*/ 40628 w 40005"/>
              <a:gd name="connsiteY1" fmla="*/ 405 h 140017"/>
              <a:gd name="connsiteX2" fmla="*/ 40628 w 40005"/>
              <a:gd name="connsiteY2" fmla="*/ 140422 h 140017"/>
              <a:gd name="connsiteX3" fmla="*/ 623 w 40005"/>
              <a:gd name="connsiteY3" fmla="*/ 140422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" h="140017">
                <a:moveTo>
                  <a:pt x="623" y="405"/>
                </a:moveTo>
                <a:lnTo>
                  <a:pt x="40628" y="405"/>
                </a:lnTo>
                <a:lnTo>
                  <a:pt x="40628" y="140422"/>
                </a:lnTo>
                <a:lnTo>
                  <a:pt x="623" y="140422"/>
                </a:lnTo>
                <a:close/>
              </a:path>
            </a:pathLst>
          </a:custGeom>
          <a:solidFill>
            <a:srgbClr val="669DF6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A9CCB1A2-005E-6F3F-34C8-CAA4A57A1E06}"/>
              </a:ext>
            </a:extLst>
          </p:cNvPr>
          <p:cNvSpPr/>
          <p:nvPr/>
        </p:nvSpPr>
        <p:spPr>
          <a:xfrm>
            <a:off x="11666378" y="6115050"/>
            <a:ext cx="120014" cy="20002"/>
          </a:xfrm>
          <a:custGeom>
            <a:avLst/>
            <a:gdLst>
              <a:gd name="connsiteX0" fmla="*/ 629 w 120014"/>
              <a:gd name="connsiteY0" fmla="*/ 405 h 20002"/>
              <a:gd name="connsiteX1" fmla="*/ 120644 w 120014"/>
              <a:gd name="connsiteY1" fmla="*/ 405 h 20002"/>
              <a:gd name="connsiteX2" fmla="*/ 120644 w 120014"/>
              <a:gd name="connsiteY2" fmla="*/ 20407 h 20002"/>
              <a:gd name="connsiteX3" fmla="*/ 629 w 120014"/>
              <a:gd name="connsiteY3" fmla="*/ 20407 h 2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4" h="20002">
                <a:moveTo>
                  <a:pt x="629" y="405"/>
                </a:moveTo>
                <a:lnTo>
                  <a:pt x="120644" y="405"/>
                </a:lnTo>
                <a:lnTo>
                  <a:pt x="120644" y="20407"/>
                </a:lnTo>
                <a:lnTo>
                  <a:pt x="629" y="20407"/>
                </a:lnTo>
                <a:close/>
              </a:path>
            </a:pathLst>
          </a:custGeom>
          <a:solidFill>
            <a:srgbClr val="FFFFFF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6" name="フリーフォーム: 図形 145">
            <a:extLst>
              <a:ext uri="{FF2B5EF4-FFF2-40B4-BE49-F238E27FC236}">
                <a16:creationId xmlns:a16="http://schemas.microsoft.com/office/drawing/2014/main" id="{6462014F-5553-722B-C000-7CA7B455DE22}"/>
              </a:ext>
            </a:extLst>
          </p:cNvPr>
          <p:cNvSpPr/>
          <p:nvPr/>
        </p:nvSpPr>
        <p:spPr>
          <a:xfrm>
            <a:off x="11846401" y="6095047"/>
            <a:ext cx="60007" cy="60007"/>
          </a:xfrm>
          <a:custGeom>
            <a:avLst/>
            <a:gdLst>
              <a:gd name="connsiteX0" fmla="*/ 30641 w 60007"/>
              <a:gd name="connsiteY0" fmla="*/ 405 h 60007"/>
              <a:gd name="connsiteX1" fmla="*/ 60645 w 60007"/>
              <a:gd name="connsiteY1" fmla="*/ 405 h 60007"/>
              <a:gd name="connsiteX2" fmla="*/ 60645 w 60007"/>
              <a:gd name="connsiteY2" fmla="*/ 60412 h 60007"/>
              <a:gd name="connsiteX3" fmla="*/ 30641 w 60007"/>
              <a:gd name="connsiteY3" fmla="*/ 60412 h 60007"/>
              <a:gd name="connsiteX4" fmla="*/ 30641 w 60007"/>
              <a:gd name="connsiteY4" fmla="*/ 60412 h 60007"/>
              <a:gd name="connsiteX5" fmla="*/ 637 w 60007"/>
              <a:gd name="connsiteY5" fmla="*/ 60412 h 60007"/>
              <a:gd name="connsiteX6" fmla="*/ 637 w 60007"/>
              <a:gd name="connsiteY6" fmla="*/ 405 h 60007"/>
              <a:gd name="connsiteX7" fmla="*/ 30641 w 60007"/>
              <a:gd name="connsiteY7" fmla="*/ 405 h 6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07" h="60007">
                <a:moveTo>
                  <a:pt x="30641" y="405"/>
                </a:moveTo>
                <a:cubicBezTo>
                  <a:pt x="47212" y="405"/>
                  <a:pt x="60645" y="405"/>
                  <a:pt x="60645" y="405"/>
                </a:cubicBezTo>
                <a:lnTo>
                  <a:pt x="60645" y="60412"/>
                </a:lnTo>
                <a:cubicBezTo>
                  <a:pt x="60645" y="60412"/>
                  <a:pt x="47212" y="60412"/>
                  <a:pt x="30641" y="60412"/>
                </a:cubicBezTo>
                <a:lnTo>
                  <a:pt x="30641" y="60412"/>
                </a:lnTo>
                <a:cubicBezTo>
                  <a:pt x="14071" y="60412"/>
                  <a:pt x="637" y="60412"/>
                  <a:pt x="637" y="60412"/>
                </a:cubicBezTo>
                <a:lnTo>
                  <a:pt x="637" y="405"/>
                </a:lnTo>
                <a:cubicBezTo>
                  <a:pt x="637" y="405"/>
                  <a:pt x="14071" y="405"/>
                  <a:pt x="30641" y="405"/>
                </a:cubicBezTo>
                <a:close/>
              </a:path>
            </a:pathLst>
          </a:custGeom>
          <a:solidFill>
            <a:srgbClr val="FFFFFF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DC26B2A2-93EE-C3E9-8201-C82B05F0FD54}"/>
              </a:ext>
            </a:extLst>
          </p:cNvPr>
          <p:cNvSpPr/>
          <p:nvPr/>
        </p:nvSpPr>
        <p:spPr>
          <a:xfrm>
            <a:off x="11586368" y="6235065"/>
            <a:ext cx="400050" cy="140017"/>
          </a:xfrm>
          <a:custGeom>
            <a:avLst/>
            <a:gdLst>
              <a:gd name="connsiteX0" fmla="*/ 633 w 400050"/>
              <a:gd name="connsiteY0" fmla="*/ 414 h 140017"/>
              <a:gd name="connsiteX1" fmla="*/ 400683 w 400050"/>
              <a:gd name="connsiteY1" fmla="*/ 414 h 140017"/>
              <a:gd name="connsiteX2" fmla="*/ 400683 w 400050"/>
              <a:gd name="connsiteY2" fmla="*/ 140432 h 140017"/>
              <a:gd name="connsiteX3" fmla="*/ 633 w 400050"/>
              <a:gd name="connsiteY3" fmla="*/ 140432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" h="140017">
                <a:moveTo>
                  <a:pt x="633" y="414"/>
                </a:moveTo>
                <a:lnTo>
                  <a:pt x="400683" y="414"/>
                </a:lnTo>
                <a:lnTo>
                  <a:pt x="400683" y="140432"/>
                </a:lnTo>
                <a:lnTo>
                  <a:pt x="633" y="140432"/>
                </a:lnTo>
                <a:close/>
              </a:path>
            </a:pathLst>
          </a:custGeom>
          <a:solidFill>
            <a:srgbClr val="AECBFA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8" name="フリーフォーム: 図形 147">
            <a:extLst>
              <a:ext uri="{FF2B5EF4-FFF2-40B4-BE49-F238E27FC236}">
                <a16:creationId xmlns:a16="http://schemas.microsoft.com/office/drawing/2014/main" id="{FAE64126-F754-2D11-4B78-5A11733E01FE}"/>
              </a:ext>
            </a:extLst>
          </p:cNvPr>
          <p:cNvSpPr/>
          <p:nvPr/>
        </p:nvSpPr>
        <p:spPr>
          <a:xfrm>
            <a:off x="11946413" y="6235065"/>
            <a:ext cx="40005" cy="140017"/>
          </a:xfrm>
          <a:custGeom>
            <a:avLst/>
            <a:gdLst>
              <a:gd name="connsiteX0" fmla="*/ 642 w 40005"/>
              <a:gd name="connsiteY0" fmla="*/ 414 h 140017"/>
              <a:gd name="connsiteX1" fmla="*/ 40647 w 40005"/>
              <a:gd name="connsiteY1" fmla="*/ 414 h 140017"/>
              <a:gd name="connsiteX2" fmla="*/ 40647 w 40005"/>
              <a:gd name="connsiteY2" fmla="*/ 140432 h 140017"/>
              <a:gd name="connsiteX3" fmla="*/ 642 w 40005"/>
              <a:gd name="connsiteY3" fmla="*/ 140432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" h="140017">
                <a:moveTo>
                  <a:pt x="642" y="414"/>
                </a:moveTo>
                <a:lnTo>
                  <a:pt x="40647" y="414"/>
                </a:lnTo>
                <a:lnTo>
                  <a:pt x="40647" y="140432"/>
                </a:lnTo>
                <a:lnTo>
                  <a:pt x="642" y="140432"/>
                </a:lnTo>
                <a:close/>
              </a:path>
            </a:pathLst>
          </a:custGeom>
          <a:solidFill>
            <a:srgbClr val="669DF6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9" name="フリーフォーム: 図形 148">
            <a:extLst>
              <a:ext uri="{FF2B5EF4-FFF2-40B4-BE49-F238E27FC236}">
                <a16:creationId xmlns:a16="http://schemas.microsoft.com/office/drawing/2014/main" id="{F9741AF0-9B4E-A286-60EB-EF112397CC10}"/>
              </a:ext>
            </a:extLst>
          </p:cNvPr>
          <p:cNvSpPr/>
          <p:nvPr/>
        </p:nvSpPr>
        <p:spPr>
          <a:xfrm>
            <a:off x="11946413" y="6235065"/>
            <a:ext cx="40005" cy="140017"/>
          </a:xfrm>
          <a:custGeom>
            <a:avLst/>
            <a:gdLst>
              <a:gd name="connsiteX0" fmla="*/ 642 w 40005"/>
              <a:gd name="connsiteY0" fmla="*/ 140432 h 140017"/>
              <a:gd name="connsiteX1" fmla="*/ 40647 w 40005"/>
              <a:gd name="connsiteY1" fmla="*/ 414 h 140017"/>
              <a:gd name="connsiteX2" fmla="*/ 642 w 40005"/>
              <a:gd name="connsiteY2" fmla="*/ 414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" h="140017">
                <a:moveTo>
                  <a:pt x="642" y="140432"/>
                </a:moveTo>
                <a:lnTo>
                  <a:pt x="40647" y="414"/>
                </a:lnTo>
                <a:lnTo>
                  <a:pt x="642" y="414"/>
                </a:lnTo>
                <a:close/>
              </a:path>
            </a:pathLst>
          </a:custGeom>
          <a:solidFill>
            <a:srgbClr val="4285F4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0" name="フリーフォーム: 図形 149">
            <a:extLst>
              <a:ext uri="{FF2B5EF4-FFF2-40B4-BE49-F238E27FC236}">
                <a16:creationId xmlns:a16="http://schemas.microsoft.com/office/drawing/2014/main" id="{A4D73216-97D2-73B0-47DE-63E26CDDC87E}"/>
              </a:ext>
            </a:extLst>
          </p:cNvPr>
          <p:cNvSpPr/>
          <p:nvPr/>
        </p:nvSpPr>
        <p:spPr>
          <a:xfrm>
            <a:off x="11586368" y="6235065"/>
            <a:ext cx="40005" cy="140017"/>
          </a:xfrm>
          <a:custGeom>
            <a:avLst/>
            <a:gdLst>
              <a:gd name="connsiteX0" fmla="*/ 623 w 40005"/>
              <a:gd name="connsiteY0" fmla="*/ 414 h 140017"/>
              <a:gd name="connsiteX1" fmla="*/ 40628 w 40005"/>
              <a:gd name="connsiteY1" fmla="*/ 414 h 140017"/>
              <a:gd name="connsiteX2" fmla="*/ 40628 w 40005"/>
              <a:gd name="connsiteY2" fmla="*/ 140432 h 140017"/>
              <a:gd name="connsiteX3" fmla="*/ 623 w 40005"/>
              <a:gd name="connsiteY3" fmla="*/ 140432 h 14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" h="140017">
                <a:moveTo>
                  <a:pt x="623" y="414"/>
                </a:moveTo>
                <a:lnTo>
                  <a:pt x="40628" y="414"/>
                </a:lnTo>
                <a:lnTo>
                  <a:pt x="40628" y="140432"/>
                </a:lnTo>
                <a:lnTo>
                  <a:pt x="623" y="140432"/>
                </a:lnTo>
                <a:close/>
              </a:path>
            </a:pathLst>
          </a:custGeom>
          <a:solidFill>
            <a:srgbClr val="669DF6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2" name="フリーフォーム: 図形 151">
            <a:extLst>
              <a:ext uri="{FF2B5EF4-FFF2-40B4-BE49-F238E27FC236}">
                <a16:creationId xmlns:a16="http://schemas.microsoft.com/office/drawing/2014/main" id="{3435CD4A-3E74-71AF-2599-3EA606BD701B}"/>
              </a:ext>
            </a:extLst>
          </p:cNvPr>
          <p:cNvSpPr/>
          <p:nvPr/>
        </p:nvSpPr>
        <p:spPr>
          <a:xfrm>
            <a:off x="11666378" y="6295072"/>
            <a:ext cx="120014" cy="20002"/>
          </a:xfrm>
          <a:custGeom>
            <a:avLst/>
            <a:gdLst>
              <a:gd name="connsiteX0" fmla="*/ 629 w 120014"/>
              <a:gd name="connsiteY0" fmla="*/ 414 h 20002"/>
              <a:gd name="connsiteX1" fmla="*/ 120644 w 120014"/>
              <a:gd name="connsiteY1" fmla="*/ 414 h 20002"/>
              <a:gd name="connsiteX2" fmla="*/ 120644 w 120014"/>
              <a:gd name="connsiteY2" fmla="*/ 20417 h 20002"/>
              <a:gd name="connsiteX3" fmla="*/ 629 w 120014"/>
              <a:gd name="connsiteY3" fmla="*/ 20417 h 2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4" h="20002">
                <a:moveTo>
                  <a:pt x="629" y="414"/>
                </a:moveTo>
                <a:lnTo>
                  <a:pt x="120644" y="414"/>
                </a:lnTo>
                <a:lnTo>
                  <a:pt x="120644" y="20417"/>
                </a:lnTo>
                <a:lnTo>
                  <a:pt x="629" y="20417"/>
                </a:lnTo>
                <a:close/>
              </a:path>
            </a:pathLst>
          </a:custGeom>
          <a:solidFill>
            <a:srgbClr val="FFFFFF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3" name="フリーフォーム: 図形 152">
            <a:extLst>
              <a:ext uri="{FF2B5EF4-FFF2-40B4-BE49-F238E27FC236}">
                <a16:creationId xmlns:a16="http://schemas.microsoft.com/office/drawing/2014/main" id="{4EDFEF28-C399-3A1A-4950-A1F798730C7F}"/>
              </a:ext>
            </a:extLst>
          </p:cNvPr>
          <p:cNvSpPr/>
          <p:nvPr/>
        </p:nvSpPr>
        <p:spPr>
          <a:xfrm>
            <a:off x="11846401" y="6275070"/>
            <a:ext cx="60007" cy="60007"/>
          </a:xfrm>
          <a:custGeom>
            <a:avLst/>
            <a:gdLst>
              <a:gd name="connsiteX0" fmla="*/ 30641 w 60007"/>
              <a:gd name="connsiteY0" fmla="*/ 414 h 60007"/>
              <a:gd name="connsiteX1" fmla="*/ 60645 w 60007"/>
              <a:gd name="connsiteY1" fmla="*/ 414 h 60007"/>
              <a:gd name="connsiteX2" fmla="*/ 60645 w 60007"/>
              <a:gd name="connsiteY2" fmla="*/ 60422 h 60007"/>
              <a:gd name="connsiteX3" fmla="*/ 30641 w 60007"/>
              <a:gd name="connsiteY3" fmla="*/ 60422 h 60007"/>
              <a:gd name="connsiteX4" fmla="*/ 30641 w 60007"/>
              <a:gd name="connsiteY4" fmla="*/ 60422 h 60007"/>
              <a:gd name="connsiteX5" fmla="*/ 637 w 60007"/>
              <a:gd name="connsiteY5" fmla="*/ 60422 h 60007"/>
              <a:gd name="connsiteX6" fmla="*/ 637 w 60007"/>
              <a:gd name="connsiteY6" fmla="*/ 414 h 60007"/>
              <a:gd name="connsiteX7" fmla="*/ 30641 w 60007"/>
              <a:gd name="connsiteY7" fmla="*/ 414 h 6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07" h="60007">
                <a:moveTo>
                  <a:pt x="30641" y="414"/>
                </a:moveTo>
                <a:cubicBezTo>
                  <a:pt x="47212" y="414"/>
                  <a:pt x="60645" y="414"/>
                  <a:pt x="60645" y="414"/>
                </a:cubicBezTo>
                <a:lnTo>
                  <a:pt x="60645" y="60422"/>
                </a:lnTo>
                <a:cubicBezTo>
                  <a:pt x="60645" y="60422"/>
                  <a:pt x="47212" y="60422"/>
                  <a:pt x="30641" y="60422"/>
                </a:cubicBezTo>
                <a:lnTo>
                  <a:pt x="30641" y="60422"/>
                </a:lnTo>
                <a:cubicBezTo>
                  <a:pt x="14071" y="60422"/>
                  <a:pt x="637" y="60422"/>
                  <a:pt x="637" y="60422"/>
                </a:cubicBezTo>
                <a:lnTo>
                  <a:pt x="637" y="414"/>
                </a:lnTo>
                <a:cubicBezTo>
                  <a:pt x="637" y="414"/>
                  <a:pt x="14071" y="414"/>
                  <a:pt x="30641" y="414"/>
                </a:cubicBezTo>
                <a:close/>
              </a:path>
            </a:pathLst>
          </a:custGeom>
          <a:solidFill>
            <a:srgbClr val="FFFFFF"/>
          </a:solidFill>
          <a:ln w="20003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54" name="図 153">
            <a:extLst>
              <a:ext uri="{FF2B5EF4-FFF2-40B4-BE49-F238E27FC236}">
                <a16:creationId xmlns:a16="http://schemas.microsoft.com/office/drawing/2014/main" id="{9BA54128-A197-6CDA-4FFE-C9E7745E5D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19681" y="6391275"/>
            <a:ext cx="733425" cy="161925"/>
          </a:xfrm>
          <a:custGeom>
            <a:avLst/>
            <a:gdLst>
              <a:gd name="connsiteX0" fmla="*/ -1 w 733425"/>
              <a:gd name="connsiteY0" fmla="*/ -1 h 161925"/>
              <a:gd name="connsiteX1" fmla="*/ 733425 w 733425"/>
              <a:gd name="connsiteY1" fmla="*/ -1 h 161925"/>
              <a:gd name="connsiteX2" fmla="*/ 733425 w 733425"/>
              <a:gd name="connsiteY2" fmla="*/ 161925 h 161925"/>
              <a:gd name="connsiteX3" fmla="*/ -1 w 73342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161925">
                <a:moveTo>
                  <a:pt x="-1" y="-1"/>
                </a:moveTo>
                <a:lnTo>
                  <a:pt x="733425" y="-1"/>
                </a:lnTo>
                <a:lnTo>
                  <a:pt x="733425" y="161925"/>
                </a:lnTo>
                <a:lnTo>
                  <a:pt x="-1" y="1619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58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125C4-C3D9-476D-C50A-F1DC90CF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5FA455E-DBFE-461F-0BE8-7D116FDE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利用者認証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ユーザ認証機能</a:t>
            </a:r>
            <a:b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</a:b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（パターン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5 Identity-Aware Proxy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）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5149DB08-A8C0-C628-9509-0BA3B369D276}"/>
              </a:ext>
            </a:extLst>
          </p:cNvPr>
          <p:cNvSpPr/>
          <p:nvPr/>
        </p:nvSpPr>
        <p:spPr>
          <a:xfrm>
            <a:off x="6495256" y="3109912"/>
            <a:ext cx="5010150" cy="3905250"/>
          </a:xfrm>
          <a:custGeom>
            <a:avLst/>
            <a:gdLst>
              <a:gd name="connsiteX0" fmla="*/ 0 w 5010150"/>
              <a:gd name="connsiteY0" fmla="*/ 0 h 3905250"/>
              <a:gd name="connsiteX1" fmla="*/ 5010150 w 5010150"/>
              <a:gd name="connsiteY1" fmla="*/ 0 h 3905250"/>
              <a:gd name="connsiteX2" fmla="*/ 5010150 w 5010150"/>
              <a:gd name="connsiteY2" fmla="*/ 3905250 h 3905250"/>
              <a:gd name="connsiteX3" fmla="*/ 0 w 5010150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0150" h="3905250">
                <a:moveTo>
                  <a:pt x="0" y="0"/>
                </a:moveTo>
                <a:lnTo>
                  <a:pt x="5010150" y="0"/>
                </a:lnTo>
                <a:lnTo>
                  <a:pt x="5010150" y="3905250"/>
                </a:lnTo>
                <a:lnTo>
                  <a:pt x="0" y="39052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1D631B47-2EB1-9309-D83D-4E5F93CFD4A5}"/>
              </a:ext>
            </a:extLst>
          </p:cNvPr>
          <p:cNvSpPr/>
          <p:nvPr/>
        </p:nvSpPr>
        <p:spPr>
          <a:xfrm>
            <a:off x="7304881" y="3109912"/>
            <a:ext cx="4200525" cy="3067050"/>
          </a:xfrm>
          <a:custGeom>
            <a:avLst/>
            <a:gdLst>
              <a:gd name="connsiteX0" fmla="*/ 0 w 4200525"/>
              <a:gd name="connsiteY0" fmla="*/ 0 h 3067050"/>
              <a:gd name="connsiteX1" fmla="*/ 4200525 w 4200525"/>
              <a:gd name="connsiteY1" fmla="*/ 0 h 3067050"/>
              <a:gd name="connsiteX2" fmla="*/ 4200525 w 4200525"/>
              <a:gd name="connsiteY2" fmla="*/ 3067050 h 3067050"/>
              <a:gd name="connsiteX3" fmla="*/ 0 w 4200525"/>
              <a:gd name="connsiteY3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0525" h="3067050">
                <a:moveTo>
                  <a:pt x="0" y="0"/>
                </a:moveTo>
                <a:lnTo>
                  <a:pt x="4200525" y="0"/>
                </a:lnTo>
                <a:lnTo>
                  <a:pt x="4200525" y="3067050"/>
                </a:lnTo>
                <a:lnTo>
                  <a:pt x="0" y="306705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7A01F41D-A704-8A54-67F9-B88CD9B0520C}"/>
              </a:ext>
            </a:extLst>
          </p:cNvPr>
          <p:cNvSpPr/>
          <p:nvPr/>
        </p:nvSpPr>
        <p:spPr>
          <a:xfrm>
            <a:off x="7409656" y="4681537"/>
            <a:ext cx="3333750" cy="1419225"/>
          </a:xfrm>
          <a:custGeom>
            <a:avLst/>
            <a:gdLst>
              <a:gd name="connsiteX0" fmla="*/ 0 w 3333750"/>
              <a:gd name="connsiteY0" fmla="*/ 0 h 1419225"/>
              <a:gd name="connsiteX1" fmla="*/ 3333750 w 3333750"/>
              <a:gd name="connsiteY1" fmla="*/ 0 h 1419225"/>
              <a:gd name="connsiteX2" fmla="*/ 3333750 w 3333750"/>
              <a:gd name="connsiteY2" fmla="*/ 1419225 h 1419225"/>
              <a:gd name="connsiteX3" fmla="*/ 0 w 3333750"/>
              <a:gd name="connsiteY3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0" h="1419225">
                <a:moveTo>
                  <a:pt x="0" y="0"/>
                </a:moveTo>
                <a:lnTo>
                  <a:pt x="3333750" y="0"/>
                </a:lnTo>
                <a:lnTo>
                  <a:pt x="3333750" y="1419225"/>
                </a:lnTo>
                <a:lnTo>
                  <a:pt x="0" y="1419225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6EB5431-26A7-1F36-78F2-2FE5ECCE5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893" y="4748212"/>
            <a:ext cx="3314700" cy="161925"/>
          </a:xfrm>
          <a:custGeom>
            <a:avLst/>
            <a:gdLst>
              <a:gd name="connsiteX0" fmla="*/ -1 w 3314700"/>
              <a:gd name="connsiteY0" fmla="*/ -1 h 161925"/>
              <a:gd name="connsiteX1" fmla="*/ 3314700 w 3314700"/>
              <a:gd name="connsiteY1" fmla="*/ -1 h 161925"/>
              <a:gd name="connsiteX2" fmla="*/ 3314700 w 3314700"/>
              <a:gd name="connsiteY2" fmla="*/ 161925 h 161925"/>
              <a:gd name="connsiteX3" fmla="*/ -1 w 3314700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161925">
                <a:moveTo>
                  <a:pt x="-1" y="-1"/>
                </a:moveTo>
                <a:lnTo>
                  <a:pt x="3314700" y="-1"/>
                </a:lnTo>
                <a:lnTo>
                  <a:pt x="3314700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7044CA63-1E85-2E48-512C-61420EE3F2BC}"/>
              </a:ext>
            </a:extLst>
          </p:cNvPr>
          <p:cNvSpPr/>
          <p:nvPr/>
        </p:nvSpPr>
        <p:spPr>
          <a:xfrm>
            <a:off x="6704806" y="4214812"/>
            <a:ext cx="1762887" cy="2371725"/>
          </a:xfrm>
          <a:custGeom>
            <a:avLst/>
            <a:gdLst>
              <a:gd name="connsiteX0" fmla="*/ 0 w 1762887"/>
              <a:gd name="connsiteY0" fmla="*/ 0 h 2371725"/>
              <a:gd name="connsiteX1" fmla="*/ 0 w 1762887"/>
              <a:gd name="connsiteY1" fmla="*/ 2371725 h 2371725"/>
              <a:gd name="connsiteX2" fmla="*/ 1762887 w 1762887"/>
              <a:gd name="connsiteY2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2887" h="2371725">
                <a:moveTo>
                  <a:pt x="0" y="0"/>
                </a:moveTo>
                <a:lnTo>
                  <a:pt x="0" y="2371725"/>
                </a:lnTo>
                <a:lnTo>
                  <a:pt x="1762887" y="23717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03801DA6-D7B5-64D1-F79B-CE055223C537}"/>
              </a:ext>
            </a:extLst>
          </p:cNvPr>
          <p:cNvSpPr/>
          <p:nvPr/>
        </p:nvSpPr>
        <p:spPr>
          <a:xfrm>
            <a:off x="8451024" y="65531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5751F060-A57C-1FFC-6AEB-3E8A6167AF5D}"/>
              </a:ext>
            </a:extLst>
          </p:cNvPr>
          <p:cNvSpPr/>
          <p:nvPr/>
        </p:nvSpPr>
        <p:spPr>
          <a:xfrm>
            <a:off x="6885781" y="4030122"/>
            <a:ext cx="472725" cy="3714"/>
          </a:xfrm>
          <a:custGeom>
            <a:avLst/>
            <a:gdLst>
              <a:gd name="connsiteX0" fmla="*/ 0 w 472725"/>
              <a:gd name="connsiteY0" fmla="*/ 3715 h 3714"/>
              <a:gd name="connsiteX1" fmla="*/ 266700 w 472725"/>
              <a:gd name="connsiteY1" fmla="*/ 3715 h 3714"/>
              <a:gd name="connsiteX2" fmla="*/ 472726 w 472725"/>
              <a:gd name="connsiteY2" fmla="*/ 0 h 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725" h="3714">
                <a:moveTo>
                  <a:pt x="0" y="3715"/>
                </a:moveTo>
                <a:lnTo>
                  <a:pt x="266700" y="3715"/>
                </a:lnTo>
                <a:lnTo>
                  <a:pt x="472726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F89AEEF0-D169-0268-86CC-FCBCBC29B54C}"/>
              </a:ext>
            </a:extLst>
          </p:cNvPr>
          <p:cNvSpPr/>
          <p:nvPr/>
        </p:nvSpPr>
        <p:spPr>
          <a:xfrm>
            <a:off x="7341266" y="3997165"/>
            <a:ext cx="67246" cy="66579"/>
          </a:xfrm>
          <a:custGeom>
            <a:avLst/>
            <a:gdLst>
              <a:gd name="connsiteX0" fmla="*/ 67246 w 67246"/>
              <a:gd name="connsiteY0" fmla="*/ 32099 h 66579"/>
              <a:gd name="connsiteX1" fmla="*/ 1238 w 67246"/>
              <a:gd name="connsiteY1" fmla="*/ 66580 h 66579"/>
              <a:gd name="connsiteX2" fmla="*/ 17240 w 67246"/>
              <a:gd name="connsiteY2" fmla="*/ 32956 h 66579"/>
              <a:gd name="connsiteX3" fmla="*/ 0 w 67246"/>
              <a:gd name="connsiteY3" fmla="*/ 0 h 6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46" h="66579">
                <a:moveTo>
                  <a:pt x="67246" y="32099"/>
                </a:moveTo>
                <a:lnTo>
                  <a:pt x="1238" y="66580"/>
                </a:lnTo>
                <a:lnTo>
                  <a:pt x="17240" y="329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BE4CC786-19F5-28E3-23CF-90034C966E6E}"/>
              </a:ext>
            </a:extLst>
          </p:cNvPr>
          <p:cNvSpPr/>
          <p:nvPr/>
        </p:nvSpPr>
        <p:spPr>
          <a:xfrm>
            <a:off x="6704806" y="4214812"/>
            <a:ext cx="1596675" cy="1280159"/>
          </a:xfrm>
          <a:custGeom>
            <a:avLst/>
            <a:gdLst>
              <a:gd name="connsiteX0" fmla="*/ 0 w 1596675"/>
              <a:gd name="connsiteY0" fmla="*/ 0 h 1280159"/>
              <a:gd name="connsiteX1" fmla="*/ 0 w 1596675"/>
              <a:gd name="connsiteY1" fmla="*/ 1280160 h 1280159"/>
              <a:gd name="connsiteX2" fmla="*/ 1596676 w 1596675"/>
              <a:gd name="connsiteY2" fmla="*/ 1278827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675" h="1280159">
                <a:moveTo>
                  <a:pt x="0" y="0"/>
                </a:moveTo>
                <a:lnTo>
                  <a:pt x="0" y="1280160"/>
                </a:lnTo>
                <a:lnTo>
                  <a:pt x="1596676" y="1278827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B043874D-F183-B9A9-2F51-F917C991CFD6}"/>
              </a:ext>
            </a:extLst>
          </p:cNvPr>
          <p:cNvSpPr/>
          <p:nvPr/>
        </p:nvSpPr>
        <p:spPr>
          <a:xfrm>
            <a:off x="8284813" y="5460300"/>
            <a:ext cx="66675" cy="66675"/>
          </a:xfrm>
          <a:custGeom>
            <a:avLst/>
            <a:gdLst>
              <a:gd name="connsiteX0" fmla="*/ 66675 w 66675"/>
              <a:gd name="connsiteY0" fmla="*/ 33242 h 66675"/>
              <a:gd name="connsiteX1" fmla="*/ 95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242"/>
                </a:moveTo>
                <a:lnTo>
                  <a:pt x="95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6732238-ED8C-5CD3-FFC3-1967A423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068" y="3848099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24" name="グラフィックス 4">
            <a:extLst>
              <a:ext uri="{FF2B5EF4-FFF2-40B4-BE49-F238E27FC236}">
                <a16:creationId xmlns:a16="http://schemas.microsoft.com/office/drawing/2014/main" id="{5C1DC40F-73E7-04C3-2AF5-B8ED81DE0788}"/>
              </a:ext>
            </a:extLst>
          </p:cNvPr>
          <p:cNvGrpSpPr/>
          <p:nvPr/>
        </p:nvGrpSpPr>
        <p:grpSpPr>
          <a:xfrm>
            <a:off x="6528593" y="4283272"/>
            <a:ext cx="366712" cy="150614"/>
            <a:chOff x="6528593" y="4283272"/>
            <a:chExt cx="366712" cy="150614"/>
          </a:xfrm>
        </p:grpSpPr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894019F0-6FA4-75DE-1F77-79662075B961}"/>
                </a:ext>
              </a:extLst>
            </p:cNvPr>
            <p:cNvSpPr/>
            <p:nvPr/>
          </p:nvSpPr>
          <p:spPr>
            <a:xfrm>
              <a:off x="6533356" y="429101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26B2A5D-F3AC-8B5F-48C8-BB3DFCBA7F31}"/>
                </a:ext>
              </a:extLst>
            </p:cNvPr>
            <p:cNvSpPr txBox="1"/>
            <p:nvPr/>
          </p:nvSpPr>
          <p:spPr>
            <a:xfrm>
              <a:off x="6437153" y="423755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利用者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63471C2C-9C55-4510-D186-E49F6E31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893" y="3200399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48218143-8F28-789C-F608-F8DDECBDB440}"/>
              </a:ext>
            </a:extLst>
          </p:cNvPr>
          <p:cNvSpPr/>
          <p:nvPr/>
        </p:nvSpPr>
        <p:spPr>
          <a:xfrm>
            <a:off x="7419181" y="3462337"/>
            <a:ext cx="4000500" cy="1133475"/>
          </a:xfrm>
          <a:custGeom>
            <a:avLst/>
            <a:gdLst>
              <a:gd name="connsiteX0" fmla="*/ 0 w 4000500"/>
              <a:gd name="connsiteY0" fmla="*/ 0 h 1133475"/>
              <a:gd name="connsiteX1" fmla="*/ 4000500 w 4000500"/>
              <a:gd name="connsiteY1" fmla="*/ 0 h 1133475"/>
              <a:gd name="connsiteX2" fmla="*/ 4000500 w 4000500"/>
              <a:gd name="connsiteY2" fmla="*/ 1133475 h 1133475"/>
              <a:gd name="connsiteX3" fmla="*/ 0 w 4000500"/>
              <a:gd name="connsiteY3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0" h="1133475">
                <a:moveTo>
                  <a:pt x="0" y="0"/>
                </a:moveTo>
                <a:lnTo>
                  <a:pt x="4000500" y="0"/>
                </a:lnTo>
                <a:lnTo>
                  <a:pt x="4000500" y="1133475"/>
                </a:lnTo>
                <a:lnTo>
                  <a:pt x="0" y="1133475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FACB8E92-BD53-0435-D245-F07E5E7D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468" y="3529012"/>
            <a:ext cx="3981450" cy="762000"/>
          </a:xfrm>
          <a:custGeom>
            <a:avLst/>
            <a:gdLst>
              <a:gd name="connsiteX0" fmla="*/ -1 w 3981450"/>
              <a:gd name="connsiteY0" fmla="*/ -1 h 762000"/>
              <a:gd name="connsiteX1" fmla="*/ 3981450 w 3981450"/>
              <a:gd name="connsiteY1" fmla="*/ -1 h 762000"/>
              <a:gd name="connsiteX2" fmla="*/ 3981450 w 3981450"/>
              <a:gd name="connsiteY2" fmla="*/ 762000 h 762000"/>
              <a:gd name="connsiteX3" fmla="*/ -1 w 398145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1450" h="762000">
                <a:moveTo>
                  <a:pt x="-1" y="-1"/>
                </a:moveTo>
                <a:lnTo>
                  <a:pt x="3981450" y="-1"/>
                </a:lnTo>
                <a:lnTo>
                  <a:pt x="3981450" y="762000"/>
                </a:lnTo>
                <a:lnTo>
                  <a:pt x="-1" y="762000"/>
                </a:lnTo>
                <a:close/>
              </a:path>
            </a:pathLst>
          </a:custGeom>
        </p:spPr>
      </p:pic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8754C6E4-DA73-F681-FA16-DB98FEE7A37D}"/>
              </a:ext>
            </a:extLst>
          </p:cNvPr>
          <p:cNvSpPr/>
          <p:nvPr/>
        </p:nvSpPr>
        <p:spPr>
          <a:xfrm>
            <a:off x="10438606" y="3881437"/>
            <a:ext cx="253650" cy="9525"/>
          </a:xfrm>
          <a:custGeom>
            <a:avLst/>
            <a:gdLst>
              <a:gd name="connsiteX0" fmla="*/ 0 w 253650"/>
              <a:gd name="connsiteY0" fmla="*/ 0 h 9525"/>
              <a:gd name="connsiteX1" fmla="*/ 190500 w 253650"/>
              <a:gd name="connsiteY1" fmla="*/ 0 h 9525"/>
              <a:gd name="connsiteX2" fmla="*/ 123825 w 253650"/>
              <a:gd name="connsiteY2" fmla="*/ 0 h 9525"/>
              <a:gd name="connsiteX3" fmla="*/ 253651 w 253650"/>
              <a:gd name="connsiteY3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650" h="9525">
                <a:moveTo>
                  <a:pt x="0" y="0"/>
                </a:moveTo>
                <a:lnTo>
                  <a:pt x="190500" y="0"/>
                </a:lnTo>
                <a:lnTo>
                  <a:pt x="123825" y="0"/>
                </a:lnTo>
                <a:lnTo>
                  <a:pt x="253651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49667BF9-DFF2-EA23-EEA9-56516583BB7D}"/>
              </a:ext>
            </a:extLst>
          </p:cNvPr>
          <p:cNvSpPr/>
          <p:nvPr/>
        </p:nvSpPr>
        <p:spPr>
          <a:xfrm>
            <a:off x="10675588" y="3848099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90E9D988-19AD-D6BC-D85C-5D7B9CF21544}"/>
              </a:ext>
            </a:extLst>
          </p:cNvPr>
          <p:cNvSpPr/>
          <p:nvPr/>
        </p:nvSpPr>
        <p:spPr>
          <a:xfrm>
            <a:off x="8704579" y="4081462"/>
            <a:ext cx="1534001" cy="1160907"/>
          </a:xfrm>
          <a:custGeom>
            <a:avLst/>
            <a:gdLst>
              <a:gd name="connsiteX0" fmla="*/ 1534001 w 1534001"/>
              <a:gd name="connsiteY0" fmla="*/ 0 h 1160907"/>
              <a:gd name="connsiteX1" fmla="*/ 1534001 w 1534001"/>
              <a:gd name="connsiteY1" fmla="*/ 381000 h 1160907"/>
              <a:gd name="connsiteX2" fmla="*/ 476 w 1534001"/>
              <a:gd name="connsiteY2" fmla="*/ 381000 h 1160907"/>
              <a:gd name="connsiteX3" fmla="*/ 0 w 1534001"/>
              <a:gd name="connsiteY3" fmla="*/ 1160907 h 116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001" h="1160907">
                <a:moveTo>
                  <a:pt x="1534001" y="0"/>
                </a:moveTo>
                <a:lnTo>
                  <a:pt x="1534001" y="381000"/>
                </a:lnTo>
                <a:lnTo>
                  <a:pt x="476" y="381000"/>
                </a:lnTo>
                <a:lnTo>
                  <a:pt x="0" y="1160907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59D3B81A-14DF-D4F2-6B0B-A38F237F6113}"/>
              </a:ext>
            </a:extLst>
          </p:cNvPr>
          <p:cNvSpPr/>
          <p:nvPr/>
        </p:nvSpPr>
        <p:spPr>
          <a:xfrm>
            <a:off x="8671242" y="5225700"/>
            <a:ext cx="66675" cy="66675"/>
          </a:xfrm>
          <a:custGeom>
            <a:avLst/>
            <a:gdLst>
              <a:gd name="connsiteX0" fmla="*/ 33338 w 66675"/>
              <a:gd name="connsiteY0" fmla="*/ 66675 h 66675"/>
              <a:gd name="connsiteX1" fmla="*/ 0 w 66675"/>
              <a:gd name="connsiteY1" fmla="*/ 0 h 66675"/>
              <a:gd name="connsiteX2" fmla="*/ 33338 w 66675"/>
              <a:gd name="connsiteY2" fmla="*/ 16669 h 66675"/>
              <a:gd name="connsiteX3" fmla="*/ 66675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33338" y="66675"/>
                </a:moveTo>
                <a:lnTo>
                  <a:pt x="0" y="0"/>
                </a:lnTo>
                <a:lnTo>
                  <a:pt x="33338" y="1666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41" name="グラフィックス 4">
            <a:extLst>
              <a:ext uri="{FF2B5EF4-FFF2-40B4-BE49-F238E27FC236}">
                <a16:creationId xmlns:a16="http://schemas.microsoft.com/office/drawing/2014/main" id="{B90D5076-C1A2-94D3-4A1A-AE551A1CB07E}"/>
              </a:ext>
            </a:extLst>
          </p:cNvPr>
          <p:cNvGrpSpPr/>
          <p:nvPr/>
        </p:nvGrpSpPr>
        <p:grpSpPr>
          <a:xfrm>
            <a:off x="10033793" y="3676649"/>
            <a:ext cx="400050" cy="400050"/>
            <a:chOff x="10033793" y="3676649"/>
            <a:chExt cx="400050" cy="400050"/>
          </a:xfrm>
        </p:grpSpPr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27CDAC80-C9D2-12F4-B0AA-9D4154691527}"/>
                </a:ext>
              </a:extLst>
            </p:cNvPr>
            <p:cNvSpPr/>
            <p:nvPr/>
          </p:nvSpPr>
          <p:spPr>
            <a:xfrm>
              <a:off x="10073798" y="3876674"/>
              <a:ext cx="320040" cy="80010"/>
            </a:xfrm>
            <a:custGeom>
              <a:avLst/>
              <a:gdLst>
                <a:gd name="connsiteX0" fmla="*/ 280418 w 320040"/>
                <a:gd name="connsiteY0" fmla="*/ 73 h 80010"/>
                <a:gd name="connsiteX1" fmla="*/ 320423 w 320040"/>
                <a:gd name="connsiteY1" fmla="*/ 73 h 80010"/>
                <a:gd name="connsiteX2" fmla="*/ 320423 w 320040"/>
                <a:gd name="connsiteY2" fmla="*/ 80083 h 80010"/>
                <a:gd name="connsiteX3" fmla="*/ 280418 w 320040"/>
                <a:gd name="connsiteY3" fmla="*/ 80083 h 80010"/>
                <a:gd name="connsiteX4" fmla="*/ 140400 w 320040"/>
                <a:gd name="connsiteY4" fmla="*/ 73 h 80010"/>
                <a:gd name="connsiteX5" fmla="*/ 180405 w 320040"/>
                <a:gd name="connsiteY5" fmla="*/ 73 h 80010"/>
                <a:gd name="connsiteX6" fmla="*/ 180405 w 320040"/>
                <a:gd name="connsiteY6" fmla="*/ 80083 h 80010"/>
                <a:gd name="connsiteX7" fmla="*/ 140400 w 320040"/>
                <a:gd name="connsiteY7" fmla="*/ 80083 h 80010"/>
                <a:gd name="connsiteX8" fmla="*/ 383 w 320040"/>
                <a:gd name="connsiteY8" fmla="*/ 73 h 80010"/>
                <a:gd name="connsiteX9" fmla="*/ 40388 w 320040"/>
                <a:gd name="connsiteY9" fmla="*/ 73 h 80010"/>
                <a:gd name="connsiteX10" fmla="*/ 40388 w 320040"/>
                <a:gd name="connsiteY10" fmla="*/ 80083 h 80010"/>
                <a:gd name="connsiteX11" fmla="*/ 383 w 320040"/>
                <a:gd name="connsiteY11" fmla="*/ 80083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040" h="80010">
                  <a:moveTo>
                    <a:pt x="280418" y="73"/>
                  </a:moveTo>
                  <a:lnTo>
                    <a:pt x="320423" y="73"/>
                  </a:lnTo>
                  <a:lnTo>
                    <a:pt x="320423" y="80083"/>
                  </a:lnTo>
                  <a:lnTo>
                    <a:pt x="280418" y="80083"/>
                  </a:lnTo>
                  <a:close/>
                  <a:moveTo>
                    <a:pt x="140400" y="73"/>
                  </a:moveTo>
                  <a:lnTo>
                    <a:pt x="180405" y="73"/>
                  </a:lnTo>
                  <a:lnTo>
                    <a:pt x="180405" y="80083"/>
                  </a:lnTo>
                  <a:lnTo>
                    <a:pt x="140400" y="80083"/>
                  </a:lnTo>
                  <a:close/>
                  <a:moveTo>
                    <a:pt x="383" y="73"/>
                  </a:moveTo>
                  <a:lnTo>
                    <a:pt x="40388" y="73"/>
                  </a:lnTo>
                  <a:lnTo>
                    <a:pt x="40388" y="80083"/>
                  </a:lnTo>
                  <a:lnTo>
                    <a:pt x="383" y="80083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E2804A4D-320B-D61C-D046-2F61B30786A0}"/>
                </a:ext>
              </a:extLst>
            </p:cNvPr>
            <p:cNvSpPr/>
            <p:nvPr/>
          </p:nvSpPr>
          <p:spPr>
            <a:xfrm>
              <a:off x="10213816" y="3776662"/>
              <a:ext cx="40005" cy="80010"/>
            </a:xfrm>
            <a:custGeom>
              <a:avLst/>
              <a:gdLst>
                <a:gd name="connsiteX0" fmla="*/ 383 w 40005"/>
                <a:gd name="connsiteY0" fmla="*/ 67 h 80010"/>
                <a:gd name="connsiteX1" fmla="*/ 40388 w 40005"/>
                <a:gd name="connsiteY1" fmla="*/ 67 h 80010"/>
                <a:gd name="connsiteX2" fmla="*/ 40388 w 40005"/>
                <a:gd name="connsiteY2" fmla="*/ 80077 h 80010"/>
                <a:gd name="connsiteX3" fmla="*/ 383 w 40005"/>
                <a:gd name="connsiteY3" fmla="*/ 80077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" h="80010">
                  <a:moveTo>
                    <a:pt x="383" y="67"/>
                  </a:moveTo>
                  <a:lnTo>
                    <a:pt x="40388" y="67"/>
                  </a:lnTo>
                  <a:lnTo>
                    <a:pt x="40388" y="80077"/>
                  </a:lnTo>
                  <a:lnTo>
                    <a:pt x="383" y="80077"/>
                  </a:lnTo>
                  <a:close/>
                </a:path>
              </a:pathLst>
            </a:custGeom>
            <a:solidFill>
              <a:srgbClr val="4285F4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1A9A501A-11B7-2471-8225-46974873D862}"/>
                </a:ext>
              </a:extLst>
            </p:cNvPr>
            <p:cNvSpPr/>
            <p:nvPr/>
          </p:nvSpPr>
          <p:spPr>
            <a:xfrm>
              <a:off x="10073798" y="3856672"/>
              <a:ext cx="320040" cy="40004"/>
            </a:xfrm>
            <a:custGeom>
              <a:avLst/>
              <a:gdLst>
                <a:gd name="connsiteX0" fmla="*/ 383 w 320040"/>
                <a:gd name="connsiteY0" fmla="*/ 71 h 40004"/>
                <a:gd name="connsiteX1" fmla="*/ 320423 w 320040"/>
                <a:gd name="connsiteY1" fmla="*/ 71 h 40004"/>
                <a:gd name="connsiteX2" fmla="*/ 320423 w 320040"/>
                <a:gd name="connsiteY2" fmla="*/ 40076 h 40004"/>
                <a:gd name="connsiteX3" fmla="*/ 383 w 320040"/>
                <a:gd name="connsiteY3" fmla="*/ 40076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" h="40004">
                  <a:moveTo>
                    <a:pt x="383" y="71"/>
                  </a:moveTo>
                  <a:lnTo>
                    <a:pt x="320423" y="71"/>
                  </a:lnTo>
                  <a:lnTo>
                    <a:pt x="320423" y="40076"/>
                  </a:lnTo>
                  <a:lnTo>
                    <a:pt x="383" y="40076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048FA15E-E341-9852-D39A-3943A5592966}"/>
                </a:ext>
              </a:extLst>
            </p:cNvPr>
            <p:cNvSpPr/>
            <p:nvPr/>
          </p:nvSpPr>
          <p:spPr>
            <a:xfrm>
              <a:off x="10113803" y="3676649"/>
              <a:ext cx="240030" cy="100012"/>
            </a:xfrm>
            <a:custGeom>
              <a:avLst/>
              <a:gdLst>
                <a:gd name="connsiteX0" fmla="*/ 383 w 240030"/>
                <a:gd name="connsiteY0" fmla="*/ 62 h 100012"/>
                <a:gd name="connsiteX1" fmla="*/ 240413 w 240030"/>
                <a:gd name="connsiteY1" fmla="*/ 62 h 100012"/>
                <a:gd name="connsiteX2" fmla="*/ 240413 w 240030"/>
                <a:gd name="connsiteY2" fmla="*/ 100075 h 100012"/>
                <a:gd name="connsiteX3" fmla="*/ 383 w 240030"/>
                <a:gd name="connsiteY3" fmla="*/ 100075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" h="100012">
                  <a:moveTo>
                    <a:pt x="383" y="62"/>
                  </a:moveTo>
                  <a:lnTo>
                    <a:pt x="240413" y="62"/>
                  </a:lnTo>
                  <a:lnTo>
                    <a:pt x="240413" y="100075"/>
                  </a:lnTo>
                  <a:lnTo>
                    <a:pt x="383" y="100075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95F94E41-E1C2-AFC9-B7A2-71850BAB1C92}"/>
                </a:ext>
              </a:extLst>
            </p:cNvPr>
            <p:cNvSpPr/>
            <p:nvPr/>
          </p:nvSpPr>
          <p:spPr>
            <a:xfrm>
              <a:off x="10233818" y="3676649"/>
              <a:ext cx="120015" cy="100012"/>
            </a:xfrm>
            <a:custGeom>
              <a:avLst/>
              <a:gdLst>
                <a:gd name="connsiteX0" fmla="*/ 386 w 120015"/>
                <a:gd name="connsiteY0" fmla="*/ 62 h 100012"/>
                <a:gd name="connsiteX1" fmla="*/ 120401 w 120015"/>
                <a:gd name="connsiteY1" fmla="*/ 62 h 100012"/>
                <a:gd name="connsiteX2" fmla="*/ 120401 w 120015"/>
                <a:gd name="connsiteY2" fmla="*/ 100075 h 100012"/>
                <a:gd name="connsiteX3" fmla="*/ 386 w 120015"/>
                <a:gd name="connsiteY3" fmla="*/ 100075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" h="100012">
                  <a:moveTo>
                    <a:pt x="386" y="62"/>
                  </a:moveTo>
                  <a:lnTo>
                    <a:pt x="120401" y="62"/>
                  </a:lnTo>
                  <a:lnTo>
                    <a:pt x="120401" y="100075"/>
                  </a:lnTo>
                  <a:lnTo>
                    <a:pt x="386" y="100075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8BF2D089-4732-ED66-2713-8FEF5DE8C255}"/>
                </a:ext>
              </a:extLst>
            </p:cNvPr>
            <p:cNvSpPr/>
            <p:nvPr/>
          </p:nvSpPr>
          <p:spPr>
            <a:xfrm>
              <a:off x="10033793" y="3956684"/>
              <a:ext cx="400050" cy="120014"/>
            </a:xfrm>
            <a:custGeom>
              <a:avLst/>
              <a:gdLst>
                <a:gd name="connsiteX0" fmla="*/ 280418 w 400050"/>
                <a:gd name="connsiteY0" fmla="*/ 78 h 120014"/>
                <a:gd name="connsiteX1" fmla="*/ 400433 w 400050"/>
                <a:gd name="connsiteY1" fmla="*/ 78 h 120014"/>
                <a:gd name="connsiteX2" fmla="*/ 400433 w 400050"/>
                <a:gd name="connsiteY2" fmla="*/ 120093 h 120014"/>
                <a:gd name="connsiteX3" fmla="*/ 280418 w 400050"/>
                <a:gd name="connsiteY3" fmla="*/ 120093 h 120014"/>
                <a:gd name="connsiteX4" fmla="*/ 383 w 400050"/>
                <a:gd name="connsiteY4" fmla="*/ 78 h 120014"/>
                <a:gd name="connsiteX5" fmla="*/ 120398 w 400050"/>
                <a:gd name="connsiteY5" fmla="*/ 78 h 120014"/>
                <a:gd name="connsiteX6" fmla="*/ 120398 w 400050"/>
                <a:gd name="connsiteY6" fmla="*/ 120093 h 120014"/>
                <a:gd name="connsiteX7" fmla="*/ 383 w 400050"/>
                <a:gd name="connsiteY7" fmla="*/ 120093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20014">
                  <a:moveTo>
                    <a:pt x="280418" y="78"/>
                  </a:moveTo>
                  <a:lnTo>
                    <a:pt x="400433" y="78"/>
                  </a:lnTo>
                  <a:lnTo>
                    <a:pt x="400433" y="120093"/>
                  </a:lnTo>
                  <a:lnTo>
                    <a:pt x="280418" y="120093"/>
                  </a:lnTo>
                  <a:close/>
                  <a:moveTo>
                    <a:pt x="383" y="78"/>
                  </a:moveTo>
                  <a:lnTo>
                    <a:pt x="120398" y="78"/>
                  </a:lnTo>
                  <a:lnTo>
                    <a:pt x="120398" y="120093"/>
                  </a:lnTo>
                  <a:lnTo>
                    <a:pt x="383" y="120093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D3A53E54-2E13-B2CA-1119-8B8E86A4B57E}"/>
                </a:ext>
              </a:extLst>
            </p:cNvPr>
            <p:cNvSpPr/>
            <p:nvPr/>
          </p:nvSpPr>
          <p:spPr>
            <a:xfrm>
              <a:off x="10093801" y="3956684"/>
              <a:ext cx="60007" cy="120014"/>
            </a:xfrm>
            <a:custGeom>
              <a:avLst/>
              <a:gdLst>
                <a:gd name="connsiteX0" fmla="*/ 376 w 60007"/>
                <a:gd name="connsiteY0" fmla="*/ 78 h 120014"/>
                <a:gd name="connsiteX1" fmla="*/ 60384 w 60007"/>
                <a:gd name="connsiteY1" fmla="*/ 78 h 120014"/>
                <a:gd name="connsiteX2" fmla="*/ 60384 w 60007"/>
                <a:gd name="connsiteY2" fmla="*/ 120093 h 120014"/>
                <a:gd name="connsiteX3" fmla="*/ 376 w 60007"/>
                <a:gd name="connsiteY3" fmla="*/ 120093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" h="120014">
                  <a:moveTo>
                    <a:pt x="376" y="78"/>
                  </a:moveTo>
                  <a:lnTo>
                    <a:pt x="60384" y="78"/>
                  </a:lnTo>
                  <a:lnTo>
                    <a:pt x="60384" y="120093"/>
                  </a:lnTo>
                  <a:lnTo>
                    <a:pt x="376" y="120093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FF468CB3-9A93-594F-C0E7-34A1F5EB0ED3}"/>
                </a:ext>
              </a:extLst>
            </p:cNvPr>
            <p:cNvSpPr/>
            <p:nvPr/>
          </p:nvSpPr>
          <p:spPr>
            <a:xfrm>
              <a:off x="10173811" y="3956684"/>
              <a:ext cx="120015" cy="120014"/>
            </a:xfrm>
            <a:custGeom>
              <a:avLst/>
              <a:gdLst>
                <a:gd name="connsiteX0" fmla="*/ 383 w 120015"/>
                <a:gd name="connsiteY0" fmla="*/ 78 h 120014"/>
                <a:gd name="connsiteX1" fmla="*/ 120398 w 120015"/>
                <a:gd name="connsiteY1" fmla="*/ 78 h 120014"/>
                <a:gd name="connsiteX2" fmla="*/ 120398 w 120015"/>
                <a:gd name="connsiteY2" fmla="*/ 120093 h 120014"/>
                <a:gd name="connsiteX3" fmla="*/ 383 w 120015"/>
                <a:gd name="connsiteY3" fmla="*/ 120093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" h="120014">
                  <a:moveTo>
                    <a:pt x="383" y="78"/>
                  </a:moveTo>
                  <a:lnTo>
                    <a:pt x="120398" y="78"/>
                  </a:lnTo>
                  <a:lnTo>
                    <a:pt x="120398" y="120093"/>
                  </a:lnTo>
                  <a:lnTo>
                    <a:pt x="383" y="120093"/>
                  </a:lnTo>
                  <a:close/>
                </a:path>
              </a:pathLst>
            </a:custGeom>
            <a:solidFill>
              <a:srgbClr val="AECBFA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7DECD959-61D2-8F25-A63B-52FA5696A9C6}"/>
                </a:ext>
              </a:extLst>
            </p:cNvPr>
            <p:cNvSpPr/>
            <p:nvPr/>
          </p:nvSpPr>
          <p:spPr>
            <a:xfrm>
              <a:off x="10233818" y="3956684"/>
              <a:ext cx="200025" cy="120014"/>
            </a:xfrm>
            <a:custGeom>
              <a:avLst/>
              <a:gdLst>
                <a:gd name="connsiteX0" fmla="*/ 388 w 200025"/>
                <a:gd name="connsiteY0" fmla="*/ 78 h 120014"/>
                <a:gd name="connsiteX1" fmla="*/ 60396 w 200025"/>
                <a:gd name="connsiteY1" fmla="*/ 78 h 120014"/>
                <a:gd name="connsiteX2" fmla="*/ 60396 w 200025"/>
                <a:gd name="connsiteY2" fmla="*/ 120093 h 120014"/>
                <a:gd name="connsiteX3" fmla="*/ 388 w 200025"/>
                <a:gd name="connsiteY3" fmla="*/ 120093 h 120014"/>
                <a:gd name="connsiteX4" fmla="*/ 140406 w 200025"/>
                <a:gd name="connsiteY4" fmla="*/ 78 h 120014"/>
                <a:gd name="connsiteX5" fmla="*/ 200413 w 200025"/>
                <a:gd name="connsiteY5" fmla="*/ 78 h 120014"/>
                <a:gd name="connsiteX6" fmla="*/ 200413 w 200025"/>
                <a:gd name="connsiteY6" fmla="*/ 120093 h 120014"/>
                <a:gd name="connsiteX7" fmla="*/ 140406 w 200025"/>
                <a:gd name="connsiteY7" fmla="*/ 120093 h 1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120014">
                  <a:moveTo>
                    <a:pt x="388" y="78"/>
                  </a:moveTo>
                  <a:lnTo>
                    <a:pt x="60396" y="78"/>
                  </a:lnTo>
                  <a:lnTo>
                    <a:pt x="60396" y="120093"/>
                  </a:lnTo>
                  <a:lnTo>
                    <a:pt x="388" y="120093"/>
                  </a:lnTo>
                  <a:close/>
                  <a:moveTo>
                    <a:pt x="140406" y="78"/>
                  </a:moveTo>
                  <a:lnTo>
                    <a:pt x="200413" y="78"/>
                  </a:lnTo>
                  <a:lnTo>
                    <a:pt x="200413" y="120093"/>
                  </a:lnTo>
                  <a:lnTo>
                    <a:pt x="140406" y="120093"/>
                  </a:lnTo>
                  <a:close/>
                </a:path>
              </a:pathLst>
            </a:custGeom>
            <a:solidFill>
              <a:srgbClr val="669DF6"/>
            </a:solidFill>
            <a:ln w="20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A5638BD2-F4DF-831B-00DF-AE21DDBC4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306" y="4090987"/>
            <a:ext cx="581025" cy="304800"/>
          </a:xfrm>
          <a:custGeom>
            <a:avLst/>
            <a:gdLst>
              <a:gd name="connsiteX0" fmla="*/ -1 w 581025"/>
              <a:gd name="connsiteY0" fmla="*/ -1 h 304800"/>
              <a:gd name="connsiteX1" fmla="*/ 581025 w 581025"/>
              <a:gd name="connsiteY1" fmla="*/ -1 h 304800"/>
              <a:gd name="connsiteX2" fmla="*/ 581025 w 581025"/>
              <a:gd name="connsiteY2" fmla="*/ 304800 h 304800"/>
              <a:gd name="connsiteX3" fmla="*/ -1 w 581025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25" h="304800">
                <a:moveTo>
                  <a:pt x="-1" y="-1"/>
                </a:moveTo>
                <a:lnTo>
                  <a:pt x="581025" y="-1"/>
                </a:lnTo>
                <a:lnTo>
                  <a:pt x="581025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D3D753AF-756D-E518-EB22-CD2696DF8982}"/>
              </a:ext>
            </a:extLst>
          </p:cNvPr>
          <p:cNvSpPr/>
          <p:nvPr/>
        </p:nvSpPr>
        <p:spPr>
          <a:xfrm>
            <a:off x="8704579" y="5684043"/>
            <a:ext cx="9525" cy="683418"/>
          </a:xfrm>
          <a:custGeom>
            <a:avLst/>
            <a:gdLst>
              <a:gd name="connsiteX0" fmla="*/ 0 w 9525"/>
              <a:gd name="connsiteY0" fmla="*/ 0 h 683418"/>
              <a:gd name="connsiteX1" fmla="*/ 0 w 9525"/>
              <a:gd name="connsiteY1" fmla="*/ 683419 h 6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683418">
                <a:moveTo>
                  <a:pt x="0" y="0"/>
                </a:moveTo>
                <a:lnTo>
                  <a:pt x="0" y="683419"/>
                </a:lnTo>
              </a:path>
            </a:pathLst>
          </a:custGeom>
          <a:noFill/>
          <a:ln w="9525" cap="flat">
            <a:solidFill>
              <a:srgbClr val="000000"/>
            </a:solidFill>
            <a:custDash>
              <a:ds d="600000" sp="600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78F17FFA-2948-AC7F-D4A7-A2E9A77C9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393" y="5298280"/>
            <a:ext cx="684847" cy="381000"/>
          </a:xfrm>
          <a:custGeom>
            <a:avLst/>
            <a:gdLst>
              <a:gd name="connsiteX0" fmla="*/ 0 w 684847"/>
              <a:gd name="connsiteY0" fmla="*/ 0 h 381000"/>
              <a:gd name="connsiteX1" fmla="*/ 684847 w 684847"/>
              <a:gd name="connsiteY1" fmla="*/ 0 h 381000"/>
              <a:gd name="connsiteX2" fmla="*/ 684847 w 684847"/>
              <a:gd name="connsiteY2" fmla="*/ 381000 h 381000"/>
              <a:gd name="connsiteX3" fmla="*/ 0 w 684847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847" h="381000">
                <a:moveTo>
                  <a:pt x="0" y="0"/>
                </a:moveTo>
                <a:lnTo>
                  <a:pt x="684847" y="0"/>
                </a:lnTo>
                <a:lnTo>
                  <a:pt x="684847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55" name="グラフィックス 4">
            <a:extLst>
              <a:ext uri="{FF2B5EF4-FFF2-40B4-BE49-F238E27FC236}">
                <a16:creationId xmlns:a16="http://schemas.microsoft.com/office/drawing/2014/main" id="{22AA24B8-B0D9-ECF5-C54D-C6DF555221F1}"/>
              </a:ext>
            </a:extLst>
          </p:cNvPr>
          <p:cNvGrpSpPr/>
          <p:nvPr/>
        </p:nvGrpSpPr>
        <p:grpSpPr>
          <a:xfrm>
            <a:off x="8337867" y="5745955"/>
            <a:ext cx="723900" cy="266700"/>
            <a:chOff x="8337867" y="5745955"/>
            <a:chExt cx="723900" cy="266700"/>
          </a:xfrm>
          <a:solidFill>
            <a:srgbClr val="000000"/>
          </a:solidFill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53D06CB8-3398-E151-0967-904C3B948A93}"/>
                </a:ext>
              </a:extLst>
            </p:cNvPr>
            <p:cNvSpPr txBox="1"/>
            <p:nvPr/>
          </p:nvSpPr>
          <p:spPr>
            <a:xfrm>
              <a:off x="8246427" y="5700235"/>
              <a:ext cx="906780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Identity-Aware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4B6DE91-0538-1F2D-2B9A-116BBD3B2C6E}"/>
                </a:ext>
              </a:extLst>
            </p:cNvPr>
            <p:cNvSpPr txBox="1"/>
            <p:nvPr/>
          </p:nvSpPr>
          <p:spPr>
            <a:xfrm>
              <a:off x="8470264" y="5833585"/>
              <a:ext cx="459105" cy="224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Proxy</a:t>
              </a:r>
            </a:p>
          </p:txBody>
        </p:sp>
      </p:grpSp>
      <p:pic>
        <p:nvPicPr>
          <p:cNvPr id="59" name="図 58">
            <a:extLst>
              <a:ext uri="{FF2B5EF4-FFF2-40B4-BE49-F238E27FC236}">
                <a16:creationId xmlns:a16="http://schemas.microsoft.com/office/drawing/2014/main" id="{A413D1E4-A669-38D1-639C-861557FAB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3604" y="6362699"/>
            <a:ext cx="352425" cy="438150"/>
          </a:xfrm>
          <a:custGeom>
            <a:avLst/>
            <a:gdLst>
              <a:gd name="connsiteX0" fmla="*/ 0 w 352425"/>
              <a:gd name="connsiteY0" fmla="*/ 0 h 438150"/>
              <a:gd name="connsiteX1" fmla="*/ 352425 w 352425"/>
              <a:gd name="connsiteY1" fmla="*/ 0 h 438150"/>
              <a:gd name="connsiteX2" fmla="*/ 352425 w 352425"/>
              <a:gd name="connsiteY2" fmla="*/ 438150 h 438150"/>
              <a:gd name="connsiteX3" fmla="*/ 0 w 352425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" h="438150">
                <a:moveTo>
                  <a:pt x="0" y="0"/>
                </a:moveTo>
                <a:lnTo>
                  <a:pt x="352425" y="0"/>
                </a:lnTo>
                <a:lnTo>
                  <a:pt x="352425" y="438150"/>
                </a:lnTo>
                <a:lnTo>
                  <a:pt x="0" y="438150"/>
                </a:lnTo>
                <a:close/>
              </a:path>
            </a:pathLst>
          </a:cu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FCA04B8-7AFD-DF6F-AF85-21A3E8746E96}"/>
              </a:ext>
            </a:extLst>
          </p:cNvPr>
          <p:cNvSpPr txBox="1"/>
          <p:nvPr/>
        </p:nvSpPr>
        <p:spPr>
          <a:xfrm>
            <a:off x="8174989" y="6821804"/>
            <a:ext cx="1049655" cy="22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Google </a:t>
            </a:r>
            <a:r>
              <a: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cs typeface="Helvetica"/>
                <a:sym typeface="ＭＳ ゴシック"/>
                <a:rtl val="0"/>
              </a:rPr>
              <a:t>ログイン</a:t>
            </a:r>
          </a:p>
        </p:txBody>
      </p:sp>
      <p:grpSp>
        <p:nvGrpSpPr>
          <p:cNvPr id="62" name="グラフィックス 4">
            <a:extLst>
              <a:ext uri="{FF2B5EF4-FFF2-40B4-BE49-F238E27FC236}">
                <a16:creationId xmlns:a16="http://schemas.microsoft.com/office/drawing/2014/main" id="{B21C0EAB-DB46-5B0C-B733-F48B24DDA940}"/>
              </a:ext>
            </a:extLst>
          </p:cNvPr>
          <p:cNvGrpSpPr/>
          <p:nvPr/>
        </p:nvGrpSpPr>
        <p:grpSpPr>
          <a:xfrm>
            <a:off x="10756807" y="3638549"/>
            <a:ext cx="458972" cy="476249"/>
            <a:chOff x="10756807" y="3638549"/>
            <a:chExt cx="458972" cy="476249"/>
          </a:xfrm>
        </p:grpSpPr>
        <p:sp>
          <p:nvSpPr>
            <p:cNvPr id="63" name="フリーフォーム: 図形 62">
              <a:extLst>
                <a:ext uri="{FF2B5EF4-FFF2-40B4-BE49-F238E27FC236}">
                  <a16:creationId xmlns:a16="http://schemas.microsoft.com/office/drawing/2014/main" id="{12C24E99-FACF-44F6-CB7D-D2580A8E7B10}"/>
                </a:ext>
              </a:extLst>
            </p:cNvPr>
            <p:cNvSpPr/>
            <p:nvPr/>
          </p:nvSpPr>
          <p:spPr>
            <a:xfrm>
              <a:off x="10756807" y="3876674"/>
              <a:ext cx="458972" cy="238124"/>
            </a:xfrm>
            <a:custGeom>
              <a:avLst/>
              <a:gdLst>
                <a:gd name="connsiteX0" fmla="*/ 141842 w 458972"/>
                <a:gd name="connsiteY0" fmla="*/ 238143 h 238124"/>
                <a:gd name="connsiteX1" fmla="*/ 223131 w 458972"/>
                <a:gd name="connsiteY1" fmla="*/ 18 h 238124"/>
                <a:gd name="connsiteX2" fmla="*/ 459396 w 458972"/>
                <a:gd name="connsiteY2" fmla="*/ 18 h 238124"/>
                <a:gd name="connsiteX3" fmla="*/ 423 w 458972"/>
                <a:gd name="connsiteY3" fmla="*/ 234986 h 238124"/>
                <a:gd name="connsiteX4" fmla="*/ 62014 w 458972"/>
                <a:gd name="connsiteY4" fmla="*/ 22 h 238124"/>
                <a:gd name="connsiteX5" fmla="*/ 139117 w 458972"/>
                <a:gd name="connsiteY5" fmla="*/ 22 h 238124"/>
                <a:gd name="connsiteX6" fmla="*/ 80626 w 458972"/>
                <a:gd name="connsiteY6" fmla="*/ 198832 h 23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972" h="238124">
                  <a:moveTo>
                    <a:pt x="141842" y="238143"/>
                  </a:moveTo>
                  <a:lnTo>
                    <a:pt x="223131" y="18"/>
                  </a:lnTo>
                  <a:lnTo>
                    <a:pt x="459396" y="18"/>
                  </a:lnTo>
                  <a:close/>
                  <a:moveTo>
                    <a:pt x="423" y="234986"/>
                  </a:moveTo>
                  <a:lnTo>
                    <a:pt x="62014" y="22"/>
                  </a:lnTo>
                  <a:lnTo>
                    <a:pt x="139117" y="22"/>
                  </a:lnTo>
                  <a:lnTo>
                    <a:pt x="80626" y="198832"/>
                  </a:lnTo>
                  <a:close/>
                </a:path>
              </a:pathLst>
            </a:custGeom>
            <a:solidFill>
              <a:srgbClr val="4285F4"/>
            </a:solidFill>
            <a:ln w="4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64" name="フリーフォーム: 図形 63">
              <a:extLst>
                <a:ext uri="{FF2B5EF4-FFF2-40B4-BE49-F238E27FC236}">
                  <a16:creationId xmlns:a16="http://schemas.microsoft.com/office/drawing/2014/main" id="{3536B04F-593F-C3B7-8F27-9F6D842C308A}"/>
                </a:ext>
              </a:extLst>
            </p:cNvPr>
            <p:cNvSpPr/>
            <p:nvPr/>
          </p:nvSpPr>
          <p:spPr>
            <a:xfrm>
              <a:off x="10756807" y="3638549"/>
              <a:ext cx="458972" cy="238124"/>
            </a:xfrm>
            <a:custGeom>
              <a:avLst/>
              <a:gdLst>
                <a:gd name="connsiteX0" fmla="*/ 141842 w 458972"/>
                <a:gd name="connsiteY0" fmla="*/ 43 h 238124"/>
                <a:gd name="connsiteX1" fmla="*/ 223131 w 458972"/>
                <a:gd name="connsiteY1" fmla="*/ 238168 h 238124"/>
                <a:gd name="connsiteX2" fmla="*/ 459396 w 458972"/>
                <a:gd name="connsiteY2" fmla="*/ 238168 h 238124"/>
                <a:gd name="connsiteX3" fmla="*/ 423 w 458972"/>
                <a:gd name="connsiteY3" fmla="*/ 3204 h 238124"/>
                <a:gd name="connsiteX4" fmla="*/ 62014 w 458972"/>
                <a:gd name="connsiteY4" fmla="*/ 238168 h 238124"/>
                <a:gd name="connsiteX5" fmla="*/ 139117 w 458972"/>
                <a:gd name="connsiteY5" fmla="*/ 238168 h 238124"/>
                <a:gd name="connsiteX6" fmla="*/ 80626 w 458972"/>
                <a:gd name="connsiteY6" fmla="*/ 39359 h 23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972" h="238124">
                  <a:moveTo>
                    <a:pt x="141842" y="43"/>
                  </a:moveTo>
                  <a:lnTo>
                    <a:pt x="223131" y="238168"/>
                  </a:lnTo>
                  <a:lnTo>
                    <a:pt x="459396" y="238168"/>
                  </a:lnTo>
                  <a:close/>
                  <a:moveTo>
                    <a:pt x="423" y="3204"/>
                  </a:moveTo>
                  <a:lnTo>
                    <a:pt x="62014" y="238168"/>
                  </a:lnTo>
                  <a:lnTo>
                    <a:pt x="139117" y="238168"/>
                  </a:lnTo>
                  <a:lnTo>
                    <a:pt x="80626" y="39359"/>
                  </a:lnTo>
                  <a:close/>
                </a:path>
              </a:pathLst>
            </a:custGeom>
            <a:solidFill>
              <a:srgbClr val="AECBFA"/>
            </a:solidFill>
            <a:ln w="4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65" name="図 64">
            <a:extLst>
              <a:ext uri="{FF2B5EF4-FFF2-40B4-BE49-F238E27FC236}">
                <a16:creationId xmlns:a16="http://schemas.microsoft.com/office/drawing/2014/main" id="{3C06BF51-11DF-0036-D26B-CB73B4301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4831" y="4129087"/>
            <a:ext cx="542925" cy="161925"/>
          </a:xfrm>
          <a:custGeom>
            <a:avLst/>
            <a:gdLst>
              <a:gd name="connsiteX0" fmla="*/ -1 w 542925"/>
              <a:gd name="connsiteY0" fmla="*/ -1 h 161925"/>
              <a:gd name="connsiteX1" fmla="*/ 542925 w 542925"/>
              <a:gd name="connsiteY1" fmla="*/ -1 h 161925"/>
              <a:gd name="connsiteX2" fmla="*/ 542925 w 542925"/>
              <a:gd name="connsiteY2" fmla="*/ 161925 h 161925"/>
              <a:gd name="connsiteX3" fmla="*/ -1 w 54292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161925">
                <a:moveTo>
                  <a:pt x="-1" y="-1"/>
                </a:moveTo>
                <a:lnTo>
                  <a:pt x="542925" y="-1"/>
                </a:lnTo>
                <a:lnTo>
                  <a:pt x="542925" y="161925"/>
                </a:lnTo>
                <a:lnTo>
                  <a:pt x="-1" y="1619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099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9E683-A0C2-8256-1224-3820D700E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ED9D027-BCBA-EF51-0233-537F3767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6-2-8-1.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外部連携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システム間認証機能</a:t>
            </a: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1663D4B6-0F95-1179-D5E8-DCC3A2EEAE65}"/>
              </a:ext>
            </a:extLst>
          </p:cNvPr>
          <p:cNvSpPr/>
          <p:nvPr/>
        </p:nvSpPr>
        <p:spPr>
          <a:xfrm>
            <a:off x="6724755" y="2873530"/>
            <a:ext cx="6096000" cy="5930835"/>
          </a:xfrm>
          <a:custGeom>
            <a:avLst/>
            <a:gdLst>
              <a:gd name="connsiteX0" fmla="*/ 0 w 6096000"/>
              <a:gd name="connsiteY0" fmla="*/ 0 h 5238750"/>
              <a:gd name="connsiteX1" fmla="*/ 6096000 w 6096000"/>
              <a:gd name="connsiteY1" fmla="*/ 0 h 5238750"/>
              <a:gd name="connsiteX2" fmla="*/ 6096000 w 6096000"/>
              <a:gd name="connsiteY2" fmla="*/ 5238750 h 5238750"/>
              <a:gd name="connsiteX3" fmla="*/ 0 w 60960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238750">
                <a:moveTo>
                  <a:pt x="0" y="0"/>
                </a:moveTo>
                <a:lnTo>
                  <a:pt x="6096000" y="0"/>
                </a:lnTo>
                <a:lnTo>
                  <a:pt x="6096000" y="5238750"/>
                </a:lnTo>
                <a:lnTo>
                  <a:pt x="0" y="523875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A112A4-34B3-3CD0-8E62-59F67310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200" y="2964018"/>
            <a:ext cx="1938044" cy="299798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F6A6899-4BB8-DE0D-78C2-CD4640A95F2C}"/>
              </a:ext>
            </a:extLst>
          </p:cNvPr>
          <p:cNvSpPr/>
          <p:nvPr/>
        </p:nvSpPr>
        <p:spPr>
          <a:xfrm>
            <a:off x="6889109" y="3440268"/>
            <a:ext cx="5767292" cy="1837126"/>
          </a:xfrm>
          <a:custGeom>
            <a:avLst/>
            <a:gdLst>
              <a:gd name="connsiteX0" fmla="*/ 0 w 5767292"/>
              <a:gd name="connsiteY0" fmla="*/ 0 h 4762500"/>
              <a:gd name="connsiteX1" fmla="*/ 5767292 w 5767292"/>
              <a:gd name="connsiteY1" fmla="*/ 0 h 4762500"/>
              <a:gd name="connsiteX2" fmla="*/ 5767292 w 5767292"/>
              <a:gd name="connsiteY2" fmla="*/ 4762500 h 4762500"/>
              <a:gd name="connsiteX3" fmla="*/ 0 w 5767292"/>
              <a:gd name="connsiteY3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7292" h="4762500">
                <a:moveTo>
                  <a:pt x="0" y="0"/>
                </a:moveTo>
                <a:lnTo>
                  <a:pt x="5767292" y="0"/>
                </a:lnTo>
                <a:lnTo>
                  <a:pt x="5767292" y="4762500"/>
                </a:lnTo>
                <a:lnTo>
                  <a:pt x="0" y="47625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F4E6F2DF-F675-573F-FFDD-23863674CA87}"/>
              </a:ext>
            </a:extLst>
          </p:cNvPr>
          <p:cNvSpPr/>
          <p:nvPr/>
        </p:nvSpPr>
        <p:spPr>
          <a:xfrm>
            <a:off x="6889109" y="5277393"/>
            <a:ext cx="2359394" cy="3370218"/>
          </a:xfrm>
          <a:custGeom>
            <a:avLst/>
            <a:gdLst>
              <a:gd name="connsiteX0" fmla="*/ 0 w 5767292"/>
              <a:gd name="connsiteY0" fmla="*/ 0 h 4762500"/>
              <a:gd name="connsiteX1" fmla="*/ 5767292 w 5767292"/>
              <a:gd name="connsiteY1" fmla="*/ 0 h 4762500"/>
              <a:gd name="connsiteX2" fmla="*/ 5767292 w 5767292"/>
              <a:gd name="connsiteY2" fmla="*/ 4762500 h 4762500"/>
              <a:gd name="connsiteX3" fmla="*/ 0 w 5767292"/>
              <a:gd name="connsiteY3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7292" h="4762500">
                <a:moveTo>
                  <a:pt x="0" y="0"/>
                </a:moveTo>
                <a:lnTo>
                  <a:pt x="5767292" y="0"/>
                </a:lnTo>
                <a:lnTo>
                  <a:pt x="5767292" y="4762500"/>
                </a:lnTo>
                <a:lnTo>
                  <a:pt x="0" y="47625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AFAE9C-BDCD-0083-D397-0BDCFB59B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41" y="3935972"/>
            <a:ext cx="764171" cy="7641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A2D3FD-F399-5F00-43CE-78401C8F0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154" y="3861488"/>
            <a:ext cx="502831" cy="625141"/>
          </a:xfrm>
          <a:custGeom>
            <a:avLst/>
            <a:gdLst>
              <a:gd name="connsiteX0" fmla="*/ 0 w 352425"/>
              <a:gd name="connsiteY0" fmla="*/ 0 h 438150"/>
              <a:gd name="connsiteX1" fmla="*/ 352425 w 352425"/>
              <a:gd name="connsiteY1" fmla="*/ 0 h 438150"/>
              <a:gd name="connsiteX2" fmla="*/ 352425 w 352425"/>
              <a:gd name="connsiteY2" fmla="*/ 438150 h 438150"/>
              <a:gd name="connsiteX3" fmla="*/ 0 w 352425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" h="438150">
                <a:moveTo>
                  <a:pt x="0" y="0"/>
                </a:moveTo>
                <a:lnTo>
                  <a:pt x="352425" y="0"/>
                </a:lnTo>
                <a:lnTo>
                  <a:pt x="352425" y="438150"/>
                </a:lnTo>
                <a:lnTo>
                  <a:pt x="0" y="438150"/>
                </a:lnTo>
                <a:close/>
              </a:path>
            </a:pathLst>
          </a:cu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0E5A56-62B7-B98C-79A9-D3E15A05F5D8}"/>
              </a:ext>
            </a:extLst>
          </p:cNvPr>
          <p:cNvSpPr txBox="1"/>
          <p:nvPr/>
        </p:nvSpPr>
        <p:spPr>
          <a:xfrm>
            <a:off x="10415447" y="451267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IAM</a:t>
            </a:r>
          </a:p>
          <a:p>
            <a:pPr algn="ctr"/>
            <a:r>
              <a:rPr lang="ja-JP" altLang="en-US" sz="900">
                <a:ln/>
                <a:latin typeface="Helvetica"/>
                <a:ea typeface="ＭＳ ゴシック"/>
                <a:cs typeface="Helvetica"/>
                <a:sym typeface="Helvetica"/>
                <a:rtl val="0"/>
              </a:rPr>
              <a:t>サービスアカウント作成</a:t>
            </a:r>
            <a:endParaRPr lang="ja-JP" altLang="en-US" sz="900" spc="0" baseline="0">
              <a:ln/>
              <a:solidFill>
                <a:srgbClr val="000000"/>
              </a:solidFill>
              <a:latin typeface="ＭＳ ゴシック"/>
              <a:ea typeface="ＭＳ ゴシック"/>
              <a:cs typeface="Helvetica"/>
              <a:sym typeface="ＭＳ ゴシック"/>
              <a:rtl val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72B226E-2E4E-0B2D-4EC6-B7F5B9AD9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853" y="5773098"/>
            <a:ext cx="541558" cy="541558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1" name="グラフィックス 4">
            <a:extLst>
              <a:ext uri="{FF2B5EF4-FFF2-40B4-BE49-F238E27FC236}">
                <a16:creationId xmlns:a16="http://schemas.microsoft.com/office/drawing/2014/main" id="{2625D4DC-6A02-032C-A4E1-D4A4835BC257}"/>
              </a:ext>
            </a:extLst>
          </p:cNvPr>
          <p:cNvGrpSpPr/>
          <p:nvPr/>
        </p:nvGrpSpPr>
        <p:grpSpPr>
          <a:xfrm>
            <a:off x="7507464" y="6339164"/>
            <a:ext cx="954107" cy="369332"/>
            <a:chOff x="6278892" y="4367907"/>
            <a:chExt cx="954107" cy="369332"/>
          </a:xfrm>
          <a:solidFill>
            <a:srgbClr val="000000"/>
          </a:solidFill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CB2B2C0-3FEC-AD64-D660-F0A4B51F494B}"/>
                </a:ext>
              </a:extLst>
            </p:cNvPr>
            <p:cNvSpPr txBox="1"/>
            <p:nvPr/>
          </p:nvSpPr>
          <p:spPr>
            <a:xfrm>
              <a:off x="6278892" y="4367907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Security Token</a:t>
              </a:r>
            </a:p>
            <a:p>
              <a:pPr algn="ctr"/>
              <a:r>
                <a:rPr lang="en-US" altLang="ja-JP" sz="900">
                  <a:ln/>
                  <a:latin typeface="Helvetica"/>
                  <a:cs typeface="Helvetica"/>
                  <a:sym typeface="Helvetica"/>
                  <a:rtl val="0"/>
                </a:rPr>
                <a:t>Service API</a:t>
              </a:r>
              <a:endParaRPr lang="ja-JP" altLang="en-US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287F1F3-93CE-69B2-3B02-B1741F9933F5}"/>
                </a:ext>
              </a:extLst>
            </p:cNvPr>
            <p:cNvSpPr txBox="1"/>
            <p:nvPr/>
          </p:nvSpPr>
          <p:spPr>
            <a:xfrm>
              <a:off x="6341904" y="4504252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ja-JP" altLang="en-US" sz="900" spc="0" baseline="0">
                <a:ln/>
                <a:solidFill>
                  <a:srgbClr val="000000"/>
                </a:solidFill>
                <a:latin typeface="ＭＳ ゴシック"/>
                <a:ea typeface="ＭＳ ゴシック"/>
                <a:sym typeface="ＭＳ ゴシック"/>
                <a:rtl val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4D7DA-60CF-CD7D-12D7-C7378B1D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08" y="7229234"/>
            <a:ext cx="883047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C60373-91F9-83D0-594A-0BCDADF700F5}"/>
              </a:ext>
            </a:extLst>
          </p:cNvPr>
          <p:cNvSpPr txBox="1"/>
          <p:nvPr/>
        </p:nvSpPr>
        <p:spPr>
          <a:xfrm>
            <a:off x="7388077" y="8101827"/>
            <a:ext cx="106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API Gateway</a:t>
            </a:r>
          </a:p>
          <a:p>
            <a:pPr algn="ctr"/>
            <a:r>
              <a:rPr lang="ja-JP" altLang="en-US" sz="900">
                <a:ln/>
                <a:latin typeface="Helvetica"/>
                <a:ea typeface="ＭＳ ゴシック"/>
                <a:cs typeface="Helvetica"/>
                <a:sym typeface="Helvetica"/>
                <a:rtl val="0"/>
              </a:rPr>
              <a:t>バックエンド</a:t>
            </a:r>
            <a:r>
              <a:rPr lang="en-US" altLang="ja-JP" sz="900">
                <a:ln/>
                <a:latin typeface="Helvetica"/>
                <a:ea typeface="ＭＳ ゴシック"/>
                <a:cs typeface="Helvetica"/>
                <a:sym typeface="Helvetica"/>
                <a:rtl val="0"/>
              </a:rPr>
              <a:t>API</a:t>
            </a:r>
            <a:endParaRPr lang="ja-JP" altLang="en-US" sz="900" spc="0" baseline="0">
              <a:ln/>
              <a:solidFill>
                <a:srgbClr val="000000"/>
              </a:solidFill>
              <a:latin typeface="ＭＳ ゴシック"/>
              <a:ea typeface="ＭＳ ゴシック"/>
              <a:cs typeface="Helvetica"/>
              <a:sym typeface="ＭＳ ゴシック"/>
              <a:rtl val="0"/>
            </a:endParaRP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E73B163D-9049-737A-24EC-F4FBE16E5EB6}"/>
              </a:ext>
            </a:extLst>
          </p:cNvPr>
          <p:cNvSpPr/>
          <p:nvPr/>
        </p:nvSpPr>
        <p:spPr>
          <a:xfrm>
            <a:off x="3522489" y="3718613"/>
            <a:ext cx="2520589" cy="1180133"/>
          </a:xfrm>
          <a:custGeom>
            <a:avLst/>
            <a:gdLst>
              <a:gd name="connsiteX0" fmla="*/ 0 w 2000250"/>
              <a:gd name="connsiteY0" fmla="*/ 0 h 952500"/>
              <a:gd name="connsiteX1" fmla="*/ 2000250 w 2000250"/>
              <a:gd name="connsiteY1" fmla="*/ 0 h 952500"/>
              <a:gd name="connsiteX2" fmla="*/ 2000250 w 2000250"/>
              <a:gd name="connsiteY2" fmla="*/ 952500 h 952500"/>
              <a:gd name="connsiteX3" fmla="*/ 0 w 200025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952500">
                <a:moveTo>
                  <a:pt x="0" y="0"/>
                </a:moveTo>
                <a:lnTo>
                  <a:pt x="2000250" y="0"/>
                </a:lnTo>
                <a:lnTo>
                  <a:pt x="2000250" y="952500"/>
                </a:lnTo>
                <a:lnTo>
                  <a:pt x="0" y="9525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5DD8DEF-0CC5-03BE-DD03-16BD7CEAC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977" y="3861488"/>
            <a:ext cx="2489422" cy="1037259"/>
          </a:xfrm>
          <a:custGeom>
            <a:avLst/>
            <a:gdLst>
              <a:gd name="connsiteX0" fmla="*/ -1 w 1828800"/>
              <a:gd name="connsiteY0" fmla="*/ -1 h 762000"/>
              <a:gd name="connsiteX1" fmla="*/ 1828800 w 1828800"/>
              <a:gd name="connsiteY1" fmla="*/ -1 h 762000"/>
              <a:gd name="connsiteX2" fmla="*/ 1828800 w 1828800"/>
              <a:gd name="connsiteY2" fmla="*/ 762000 h 762000"/>
              <a:gd name="connsiteX3" fmla="*/ -1 w 1828800"/>
              <a:gd name="connsiteY3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762000">
                <a:moveTo>
                  <a:pt x="-1" y="-1"/>
                </a:moveTo>
                <a:lnTo>
                  <a:pt x="1828800" y="-1"/>
                </a:lnTo>
                <a:lnTo>
                  <a:pt x="1828800" y="762000"/>
                </a:lnTo>
                <a:lnTo>
                  <a:pt x="-1" y="762000"/>
                </a:lnTo>
                <a:close/>
              </a:path>
            </a:pathLst>
          </a:cu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A5EF2B2-84B8-2B49-EF4C-7EE7A5DA97C0}"/>
              </a:ext>
            </a:extLst>
          </p:cNvPr>
          <p:cNvSpPr/>
          <p:nvPr/>
        </p:nvSpPr>
        <p:spPr>
          <a:xfrm>
            <a:off x="3522489" y="5394960"/>
            <a:ext cx="2520589" cy="117294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B3D6A79-2FB7-2951-EFC7-EDB006A0F470}"/>
              </a:ext>
            </a:extLst>
          </p:cNvPr>
          <p:cNvSpPr txBox="1"/>
          <p:nvPr/>
        </p:nvSpPr>
        <p:spPr>
          <a:xfrm>
            <a:off x="3522489" y="554037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8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外部システム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3628AD6-279B-9653-CE88-10572F720BBA}"/>
              </a:ext>
            </a:extLst>
          </p:cNvPr>
          <p:cNvSpPr txBox="1"/>
          <p:nvPr/>
        </p:nvSpPr>
        <p:spPr>
          <a:xfrm>
            <a:off x="3522489" y="5973008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連携先の</a:t>
            </a:r>
            <a:r>
              <a:rPr lang="en-US" altLang="ja-JP" sz="120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WebAPI</a:t>
            </a:r>
            <a:r>
              <a:rPr lang="ja-JP" altLang="en-US" sz="120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を呼び出す主体。</a:t>
            </a:r>
            <a:endParaRPr lang="en-US" altLang="ja-JP" sz="1200">
              <a:ln/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ＭＳ ゴシック"/>
              <a:rtl val="0"/>
            </a:endParaRPr>
          </a:p>
          <a:p>
            <a:r>
              <a:rPr lang="en-US" altLang="ja-JP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OAuth2.0</a:t>
            </a:r>
            <a:r>
              <a:rPr lang="ja-JP" altLang="en-US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の</a:t>
            </a:r>
            <a:r>
              <a:rPr lang="en-US" altLang="ja-JP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Client</a:t>
            </a:r>
            <a:r>
              <a:rPr lang="ja-JP" altLang="en-US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に相当する。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6600F27-B744-ADFE-B4C5-AFA2DEFB432A}"/>
              </a:ext>
            </a:extLst>
          </p:cNvPr>
          <p:cNvSpPr/>
          <p:nvPr/>
        </p:nvSpPr>
        <p:spPr>
          <a:xfrm>
            <a:off x="9639509" y="6855340"/>
            <a:ext cx="2520589" cy="117294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BE270AB-7C71-F574-E304-03CC084198E3}"/>
              </a:ext>
            </a:extLst>
          </p:cNvPr>
          <p:cNvSpPr txBox="1"/>
          <p:nvPr/>
        </p:nvSpPr>
        <p:spPr>
          <a:xfrm>
            <a:off x="9774161" y="69354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8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連携機能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F0D3A44-CA65-0C83-8B70-632FC2CDD041}"/>
              </a:ext>
            </a:extLst>
          </p:cNvPr>
          <p:cNvSpPr txBox="1"/>
          <p:nvPr/>
        </p:nvSpPr>
        <p:spPr>
          <a:xfrm>
            <a:off x="9639509" y="7265358"/>
            <a:ext cx="24561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WebAPI</a:t>
            </a:r>
            <a:r>
              <a:rPr lang="ja-JP" altLang="en-US" sz="120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を提供する他の機能ブロック</a:t>
            </a:r>
            <a:endParaRPr lang="en-US" altLang="ja-JP" sz="1200">
              <a:ln/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ＭＳ ゴシック"/>
              <a:rtl val="0"/>
            </a:endParaRPr>
          </a:p>
          <a:p>
            <a:endParaRPr lang="en-US" altLang="ja-JP" sz="900" spc="0" baseline="0">
              <a:ln/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ＭＳ ゴシック"/>
              <a:rtl val="0"/>
            </a:endParaRPr>
          </a:p>
          <a:p>
            <a:r>
              <a:rPr lang="ja-JP" altLang="en-US" sz="1200">
                <a:ln/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例：</a:t>
            </a:r>
            <a:endParaRPr lang="en-US" altLang="ja-JP" sz="1200">
              <a:ln/>
              <a:latin typeface="Meiryo UI" panose="020B0604030504040204" pitchFamily="50" charset="-128"/>
              <a:ea typeface="Meiryo UI" panose="020B0604030504040204" pitchFamily="50" charset="-128"/>
              <a:cs typeface="Helvetica"/>
              <a:sym typeface="ＭＳ ゴシック"/>
              <a:rtl val="0"/>
            </a:endParaRPr>
          </a:p>
          <a:p>
            <a:r>
              <a:rPr lang="ja-JP" altLang="en-US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・申請・届出</a:t>
            </a:r>
            <a:r>
              <a:rPr lang="en-US" altLang="ja-JP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_</a:t>
            </a:r>
            <a:r>
              <a:rPr lang="ja-JP" altLang="en-US" sz="1200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申請・届出機能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15472A12-1DAA-78CA-206E-BB0EAC795025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4782782" y="4882011"/>
            <a:ext cx="2" cy="512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B37634C9-957D-2545-6E11-0E0C69D840C9}"/>
              </a:ext>
            </a:extLst>
          </p:cNvPr>
          <p:cNvCxnSpPr>
            <a:cxnSpLocks/>
            <a:stCxn id="9" idx="1"/>
            <a:endCxn id="1026" idx="3"/>
          </p:cNvCxnSpPr>
          <p:nvPr/>
        </p:nvCxnSpPr>
        <p:spPr>
          <a:xfrm rot="10800000" flipV="1">
            <a:off x="8361155" y="4697344"/>
            <a:ext cx="2054292" cy="29734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374C7E5A-149C-341B-E4D1-D3A7E4551F9D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 flipH="1" flipV="1">
            <a:off x="6577077" y="2718387"/>
            <a:ext cx="2055219" cy="5643807"/>
          </a:xfrm>
          <a:prstGeom prst="bentConnector4">
            <a:avLst>
              <a:gd name="adj1" fmla="val -27648"/>
              <a:gd name="adj2" fmla="val 7690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0F80A75B-57C3-F019-6204-4820C4FB869E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043078" y="4318058"/>
            <a:ext cx="1542763" cy="75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7972DB1D-98F7-1B7C-B103-62D224577BE5}"/>
              </a:ext>
            </a:extLst>
          </p:cNvPr>
          <p:cNvCxnSpPr>
            <a:cxnSpLocks/>
          </p:cNvCxnSpPr>
          <p:nvPr/>
        </p:nvCxnSpPr>
        <p:spPr>
          <a:xfrm flipV="1">
            <a:off x="8400689" y="4325586"/>
            <a:ext cx="2008247" cy="76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BDE982C-4B00-8587-3117-9DE1E9D421F8}"/>
              </a:ext>
            </a:extLst>
          </p:cNvPr>
          <p:cNvSpPr txBox="1"/>
          <p:nvPr/>
        </p:nvSpPr>
        <p:spPr>
          <a:xfrm>
            <a:off x="10229224" y="3420482"/>
            <a:ext cx="242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外部連携</a:t>
            </a:r>
            <a:r>
              <a:rPr lang="en-US" altLang="ja-JP" sz="1600" b="1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_</a:t>
            </a:r>
            <a:r>
              <a:rPr lang="ja-JP" altLang="en-US" sz="1600" b="1" spc="0" baseline="0">
                <a:ln/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Helvetica"/>
                <a:sym typeface="ＭＳ ゴシック"/>
                <a:rtl val="0"/>
              </a:rPr>
              <a:t>システム間認証</a:t>
            </a: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27733090-50A2-D2DD-CEDF-E912E3508202}"/>
              </a:ext>
            </a:extLst>
          </p:cNvPr>
          <p:cNvCxnSpPr>
            <a:cxnSpLocks/>
          </p:cNvCxnSpPr>
          <p:nvPr/>
        </p:nvCxnSpPr>
        <p:spPr>
          <a:xfrm flipV="1">
            <a:off x="8377105" y="7785761"/>
            <a:ext cx="1262404" cy="10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E97AD157-1AD4-6774-A420-E44718131379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043078" y="5971159"/>
            <a:ext cx="1582053" cy="10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直線矢印コネクタ 1028">
            <a:extLst>
              <a:ext uri="{FF2B5EF4-FFF2-40B4-BE49-F238E27FC236}">
                <a16:creationId xmlns:a16="http://schemas.microsoft.com/office/drawing/2014/main" id="{B538A712-A243-76BB-B6B8-50E51AEB86D3}"/>
              </a:ext>
            </a:extLst>
          </p:cNvPr>
          <p:cNvCxnSpPr>
            <a:cxnSpLocks/>
          </p:cNvCxnSpPr>
          <p:nvPr/>
        </p:nvCxnSpPr>
        <p:spPr>
          <a:xfrm flipV="1">
            <a:off x="7970148" y="4505067"/>
            <a:ext cx="12709" cy="1323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テキスト ボックス 1032">
            <a:extLst>
              <a:ext uri="{FF2B5EF4-FFF2-40B4-BE49-F238E27FC236}">
                <a16:creationId xmlns:a16="http://schemas.microsoft.com/office/drawing/2014/main" id="{0FC0D11F-DB33-1CAC-FE21-26A0FCF6AB3F}"/>
              </a:ext>
            </a:extLst>
          </p:cNvPr>
          <p:cNvSpPr txBox="1"/>
          <p:nvPr/>
        </p:nvSpPr>
        <p:spPr>
          <a:xfrm>
            <a:off x="7331920" y="4662516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Workload Identity Pool</a:t>
            </a:r>
            <a:endParaRPr lang="ja-JP" altLang="en-US" sz="900" spc="0" baseline="0">
              <a:ln/>
              <a:solidFill>
                <a:srgbClr val="000000"/>
              </a:solidFill>
              <a:latin typeface="Helvetica"/>
              <a:cs typeface="Helvetica"/>
              <a:sym typeface="Helvetica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13675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DC788-95B8-D10D-05AA-D7B4767C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7247429-698F-4AB4-4782-C44472BB5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6-2-11-1. 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セキュリティ</a:t>
            </a:r>
            <a:r>
              <a:rPr lang="en-US" altLang="ja-JP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_</a:t>
            </a:r>
            <a:r>
              <a:rPr lang="ja-JP" altLang="en-US" sz="3200" b="0" i="0">
                <a:solidFill>
                  <a:srgbClr val="1A1A1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セキュリティ管理機能</a:t>
            </a: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49D38223-6C37-BBEE-B19B-3EE54FCF45CA}"/>
              </a:ext>
            </a:extLst>
          </p:cNvPr>
          <p:cNvSpPr/>
          <p:nvPr/>
        </p:nvSpPr>
        <p:spPr>
          <a:xfrm>
            <a:off x="5771167" y="3121725"/>
            <a:ext cx="6096000" cy="5238750"/>
          </a:xfrm>
          <a:custGeom>
            <a:avLst/>
            <a:gdLst>
              <a:gd name="connsiteX0" fmla="*/ 0 w 6096000"/>
              <a:gd name="connsiteY0" fmla="*/ 0 h 5238750"/>
              <a:gd name="connsiteX1" fmla="*/ 6096000 w 6096000"/>
              <a:gd name="connsiteY1" fmla="*/ 0 h 5238750"/>
              <a:gd name="connsiteX2" fmla="*/ 6096000 w 6096000"/>
              <a:gd name="connsiteY2" fmla="*/ 5238750 h 5238750"/>
              <a:gd name="connsiteX3" fmla="*/ 0 w 60960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238750">
                <a:moveTo>
                  <a:pt x="0" y="0"/>
                </a:moveTo>
                <a:lnTo>
                  <a:pt x="6096000" y="0"/>
                </a:lnTo>
                <a:lnTo>
                  <a:pt x="6096000" y="5238750"/>
                </a:lnTo>
                <a:lnTo>
                  <a:pt x="0" y="5238750"/>
                </a:lnTo>
                <a:close/>
              </a:path>
            </a:pathLst>
          </a:custGeom>
          <a:solidFill>
            <a:srgbClr val="F6F6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D0092D9A-E013-20E7-326C-40E9DB241636}"/>
              </a:ext>
            </a:extLst>
          </p:cNvPr>
          <p:cNvSpPr/>
          <p:nvPr/>
        </p:nvSpPr>
        <p:spPr>
          <a:xfrm>
            <a:off x="5909374" y="3502725"/>
            <a:ext cx="5767292" cy="4762500"/>
          </a:xfrm>
          <a:custGeom>
            <a:avLst/>
            <a:gdLst>
              <a:gd name="connsiteX0" fmla="*/ 0 w 5767292"/>
              <a:gd name="connsiteY0" fmla="*/ 0 h 4762500"/>
              <a:gd name="connsiteX1" fmla="*/ 5767292 w 5767292"/>
              <a:gd name="connsiteY1" fmla="*/ 0 h 4762500"/>
              <a:gd name="connsiteX2" fmla="*/ 5767292 w 5767292"/>
              <a:gd name="connsiteY2" fmla="*/ 4762500 h 4762500"/>
              <a:gd name="connsiteX3" fmla="*/ 0 w 5767292"/>
              <a:gd name="connsiteY3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7292" h="4762500">
                <a:moveTo>
                  <a:pt x="0" y="0"/>
                </a:moveTo>
                <a:lnTo>
                  <a:pt x="5767292" y="0"/>
                </a:lnTo>
                <a:lnTo>
                  <a:pt x="5767292" y="4762500"/>
                </a:lnTo>
                <a:lnTo>
                  <a:pt x="0" y="4762500"/>
                </a:lnTo>
                <a:close/>
              </a:path>
            </a:pathLst>
          </a:custGeom>
          <a:solidFill>
            <a:srgbClr val="DAE8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B256FEA-80CA-9E33-30D0-BF69CA863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279" y="3569400"/>
            <a:ext cx="5743575" cy="161925"/>
          </a:xfrm>
          <a:custGeom>
            <a:avLst/>
            <a:gdLst>
              <a:gd name="connsiteX0" fmla="*/ -1 w 5743575"/>
              <a:gd name="connsiteY0" fmla="*/ -1 h 161925"/>
              <a:gd name="connsiteX1" fmla="*/ 5743575 w 5743575"/>
              <a:gd name="connsiteY1" fmla="*/ -1 h 161925"/>
              <a:gd name="connsiteX2" fmla="*/ 5743575 w 5743575"/>
              <a:gd name="connsiteY2" fmla="*/ 161925 h 161925"/>
              <a:gd name="connsiteX3" fmla="*/ -1 w 57435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3575" h="161925">
                <a:moveTo>
                  <a:pt x="-1" y="-1"/>
                </a:moveTo>
                <a:lnTo>
                  <a:pt x="5743575" y="-1"/>
                </a:lnTo>
                <a:lnTo>
                  <a:pt x="5743575" y="161925"/>
                </a:lnTo>
                <a:lnTo>
                  <a:pt x="-1" y="161925"/>
                </a:lnTo>
                <a:close/>
              </a:path>
            </a:pathLst>
          </a:custGeom>
        </p:spPr>
      </p:pic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3EF36C6B-8CD8-B8A9-5B62-FE9E31056FA6}"/>
              </a:ext>
            </a:extLst>
          </p:cNvPr>
          <p:cNvSpPr/>
          <p:nvPr/>
        </p:nvSpPr>
        <p:spPr>
          <a:xfrm>
            <a:off x="8724488" y="3989643"/>
            <a:ext cx="2666428" cy="1322832"/>
          </a:xfrm>
          <a:custGeom>
            <a:avLst/>
            <a:gdLst>
              <a:gd name="connsiteX0" fmla="*/ 0 w 2666428"/>
              <a:gd name="connsiteY0" fmla="*/ 0 h 1322832"/>
              <a:gd name="connsiteX1" fmla="*/ 2666429 w 2666428"/>
              <a:gd name="connsiteY1" fmla="*/ 0 h 1322832"/>
              <a:gd name="connsiteX2" fmla="*/ 2666429 w 2666428"/>
              <a:gd name="connsiteY2" fmla="*/ 1322832 h 1322832"/>
              <a:gd name="connsiteX3" fmla="*/ 0 w 2666428"/>
              <a:gd name="connsiteY3" fmla="*/ 1322832 h 132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6428" h="1322832">
                <a:moveTo>
                  <a:pt x="0" y="0"/>
                </a:moveTo>
                <a:lnTo>
                  <a:pt x="2666429" y="0"/>
                </a:lnTo>
                <a:lnTo>
                  <a:pt x="2666429" y="1322832"/>
                </a:lnTo>
                <a:lnTo>
                  <a:pt x="0" y="1322832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83EBB39-3253-8C8C-E831-C062B6E32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204" y="4055175"/>
            <a:ext cx="2647950" cy="304800"/>
          </a:xfrm>
          <a:custGeom>
            <a:avLst/>
            <a:gdLst>
              <a:gd name="connsiteX0" fmla="*/ -1 w 2647950"/>
              <a:gd name="connsiteY0" fmla="*/ -1 h 304800"/>
              <a:gd name="connsiteX1" fmla="*/ 2647950 w 2647950"/>
              <a:gd name="connsiteY1" fmla="*/ -1 h 304800"/>
              <a:gd name="connsiteX2" fmla="*/ 2647950 w 2647950"/>
              <a:gd name="connsiteY2" fmla="*/ 304800 h 304800"/>
              <a:gd name="connsiteX3" fmla="*/ -1 w 264795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950" h="304800">
                <a:moveTo>
                  <a:pt x="-1" y="-1"/>
                </a:moveTo>
                <a:lnTo>
                  <a:pt x="2647950" y="-1"/>
                </a:lnTo>
                <a:lnTo>
                  <a:pt x="2647950" y="304800"/>
                </a:lnTo>
                <a:lnTo>
                  <a:pt x="-1" y="304800"/>
                </a:lnTo>
                <a:close/>
              </a:path>
            </a:pathLst>
          </a:custGeom>
        </p:spPr>
      </p:pic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BE9FD6F7-353B-633F-D551-A5F401D7C957}"/>
              </a:ext>
            </a:extLst>
          </p:cNvPr>
          <p:cNvSpPr/>
          <p:nvPr/>
        </p:nvSpPr>
        <p:spPr>
          <a:xfrm>
            <a:off x="6152738" y="3989643"/>
            <a:ext cx="2380678" cy="4180332"/>
          </a:xfrm>
          <a:custGeom>
            <a:avLst/>
            <a:gdLst>
              <a:gd name="connsiteX0" fmla="*/ 0 w 2380678"/>
              <a:gd name="connsiteY0" fmla="*/ 0 h 4180332"/>
              <a:gd name="connsiteX1" fmla="*/ 2380679 w 2380678"/>
              <a:gd name="connsiteY1" fmla="*/ 0 h 4180332"/>
              <a:gd name="connsiteX2" fmla="*/ 2380679 w 2380678"/>
              <a:gd name="connsiteY2" fmla="*/ 4180332 h 4180332"/>
              <a:gd name="connsiteX3" fmla="*/ 0 w 2380678"/>
              <a:gd name="connsiteY3" fmla="*/ 4180332 h 418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678" h="4180332">
                <a:moveTo>
                  <a:pt x="0" y="0"/>
                </a:moveTo>
                <a:lnTo>
                  <a:pt x="2380679" y="0"/>
                </a:lnTo>
                <a:lnTo>
                  <a:pt x="2380679" y="4180332"/>
                </a:lnTo>
                <a:lnTo>
                  <a:pt x="0" y="4180332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custDash>
              <a:ds d="225000" sp="225000"/>
            </a:custDash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52AF801-13DC-F9E4-496C-F1D172150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54" y="4055175"/>
            <a:ext cx="2362200" cy="352425"/>
          </a:xfrm>
          <a:custGeom>
            <a:avLst/>
            <a:gdLst>
              <a:gd name="connsiteX0" fmla="*/ -1 w 2362200"/>
              <a:gd name="connsiteY0" fmla="*/ -1 h 352425"/>
              <a:gd name="connsiteX1" fmla="*/ 2362200 w 2362200"/>
              <a:gd name="connsiteY1" fmla="*/ -1 h 352425"/>
              <a:gd name="connsiteX2" fmla="*/ 2362200 w 2362200"/>
              <a:gd name="connsiteY2" fmla="*/ 352425 h 352425"/>
              <a:gd name="connsiteX3" fmla="*/ -1 w 2362200"/>
              <a:gd name="connsiteY3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200" h="352425">
                <a:moveTo>
                  <a:pt x="-1" y="-1"/>
                </a:moveTo>
                <a:lnTo>
                  <a:pt x="2362200" y="-1"/>
                </a:lnTo>
                <a:lnTo>
                  <a:pt x="2362200" y="352425"/>
                </a:lnTo>
                <a:lnTo>
                  <a:pt x="-1" y="352425"/>
                </a:lnTo>
                <a:close/>
              </a:path>
            </a:pathLst>
          </a:custGeom>
        </p:spPr>
      </p:pic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3424895C-9A21-9214-4428-9B2FE094F081}"/>
              </a:ext>
            </a:extLst>
          </p:cNvPr>
          <p:cNvSpPr/>
          <p:nvPr/>
        </p:nvSpPr>
        <p:spPr>
          <a:xfrm>
            <a:off x="6598698" y="7188900"/>
            <a:ext cx="5535168" cy="885825"/>
          </a:xfrm>
          <a:custGeom>
            <a:avLst/>
            <a:gdLst>
              <a:gd name="connsiteX0" fmla="*/ 5535168 w 5535168"/>
              <a:gd name="connsiteY0" fmla="*/ 0 h 885825"/>
              <a:gd name="connsiteX1" fmla="*/ 5535168 w 5535168"/>
              <a:gd name="connsiteY1" fmla="*/ 885825 h 885825"/>
              <a:gd name="connsiteX2" fmla="*/ 124968 w 5535168"/>
              <a:gd name="connsiteY2" fmla="*/ 885825 h 885825"/>
              <a:gd name="connsiteX3" fmla="*/ 124968 w 5535168"/>
              <a:gd name="connsiteY3" fmla="*/ 533400 h 885825"/>
              <a:gd name="connsiteX4" fmla="*/ 0 w 5535168"/>
              <a:gd name="connsiteY4" fmla="*/ 53340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5168" h="885825">
                <a:moveTo>
                  <a:pt x="5535168" y="0"/>
                </a:moveTo>
                <a:lnTo>
                  <a:pt x="5535168" y="885825"/>
                </a:lnTo>
                <a:lnTo>
                  <a:pt x="124968" y="885825"/>
                </a:lnTo>
                <a:lnTo>
                  <a:pt x="124968" y="533400"/>
                </a:lnTo>
                <a:lnTo>
                  <a:pt x="0" y="53340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70F53D4A-E653-0BAF-EBB7-D6247A8D3963}"/>
              </a:ext>
            </a:extLst>
          </p:cNvPr>
          <p:cNvSpPr/>
          <p:nvPr/>
        </p:nvSpPr>
        <p:spPr>
          <a:xfrm>
            <a:off x="6548692" y="768896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875462EF-C16C-5A00-7E88-CF0F65E576B7}"/>
              </a:ext>
            </a:extLst>
          </p:cNvPr>
          <p:cNvSpPr/>
          <p:nvPr/>
        </p:nvSpPr>
        <p:spPr>
          <a:xfrm>
            <a:off x="9346566" y="7098412"/>
            <a:ext cx="2606325" cy="467677"/>
          </a:xfrm>
          <a:custGeom>
            <a:avLst/>
            <a:gdLst>
              <a:gd name="connsiteX0" fmla="*/ 2606326 w 2606325"/>
              <a:gd name="connsiteY0" fmla="*/ 0 h 467677"/>
              <a:gd name="connsiteX1" fmla="*/ 2139601 w 2606325"/>
              <a:gd name="connsiteY1" fmla="*/ 953 h 467677"/>
              <a:gd name="connsiteX2" fmla="*/ 2139601 w 2606325"/>
              <a:gd name="connsiteY2" fmla="*/ 467678 h 467677"/>
              <a:gd name="connsiteX3" fmla="*/ 0 w 2606325"/>
              <a:gd name="connsiteY3" fmla="*/ 466725 h 46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325" h="467677">
                <a:moveTo>
                  <a:pt x="2606326" y="0"/>
                </a:moveTo>
                <a:lnTo>
                  <a:pt x="2139601" y="953"/>
                </a:lnTo>
                <a:lnTo>
                  <a:pt x="2139601" y="467678"/>
                </a:lnTo>
                <a:lnTo>
                  <a:pt x="0" y="4667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AA1FC963-76C1-844B-9E25-AE539CA6D563}"/>
              </a:ext>
            </a:extLst>
          </p:cNvPr>
          <p:cNvSpPr/>
          <p:nvPr/>
        </p:nvSpPr>
        <p:spPr>
          <a:xfrm>
            <a:off x="9296559" y="7531800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F1A0A14C-E75E-F23B-DAFA-D4D645FA3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8129" y="6822187"/>
            <a:ext cx="361950" cy="361950"/>
          </a:xfrm>
          <a:custGeom>
            <a:avLst/>
            <a:gdLst>
              <a:gd name="connsiteX0" fmla="*/ 0 w 361950"/>
              <a:gd name="connsiteY0" fmla="*/ 0 h 361950"/>
              <a:gd name="connsiteX1" fmla="*/ 361950 w 361950"/>
              <a:gd name="connsiteY1" fmla="*/ 0 h 361950"/>
              <a:gd name="connsiteX2" fmla="*/ 361950 w 361950"/>
              <a:gd name="connsiteY2" fmla="*/ 361950 h 361950"/>
              <a:gd name="connsiteX3" fmla="*/ 0 w 36195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361950">
                <a:moveTo>
                  <a:pt x="0" y="0"/>
                </a:moveTo>
                <a:lnTo>
                  <a:pt x="361950" y="0"/>
                </a:lnTo>
                <a:lnTo>
                  <a:pt x="361950" y="361950"/>
                </a:lnTo>
                <a:lnTo>
                  <a:pt x="0" y="361950"/>
                </a:lnTo>
                <a:close/>
              </a:path>
            </a:pathLst>
          </a:custGeom>
        </p:spPr>
      </p:pic>
      <p:grpSp>
        <p:nvGrpSpPr>
          <p:cNvPr id="30" name="グラフィックス 4">
            <a:extLst>
              <a:ext uri="{FF2B5EF4-FFF2-40B4-BE49-F238E27FC236}">
                <a16:creationId xmlns:a16="http://schemas.microsoft.com/office/drawing/2014/main" id="{5F98017A-651B-96EF-31CC-1806976D4B98}"/>
              </a:ext>
            </a:extLst>
          </p:cNvPr>
          <p:cNvGrpSpPr/>
          <p:nvPr/>
        </p:nvGrpSpPr>
        <p:grpSpPr>
          <a:xfrm>
            <a:off x="11957654" y="7257360"/>
            <a:ext cx="366712" cy="150614"/>
            <a:chOff x="9667081" y="5712022"/>
            <a:chExt cx="366712" cy="150614"/>
          </a:xfrm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6A3CE5F3-A478-5548-8157-822A0B42A1C4}"/>
                </a:ext>
              </a:extLst>
            </p:cNvPr>
            <p:cNvSpPr/>
            <p:nvPr/>
          </p:nvSpPr>
          <p:spPr>
            <a:xfrm>
              <a:off x="9671844" y="5719762"/>
              <a:ext cx="361950" cy="142875"/>
            </a:xfrm>
            <a:custGeom>
              <a:avLst/>
              <a:gdLst>
                <a:gd name="connsiteX0" fmla="*/ 0 w 361950"/>
                <a:gd name="connsiteY0" fmla="*/ 0 h 142875"/>
                <a:gd name="connsiteX1" fmla="*/ 361950 w 361950"/>
                <a:gd name="connsiteY1" fmla="*/ 0 h 142875"/>
                <a:gd name="connsiteX2" fmla="*/ 361950 w 361950"/>
                <a:gd name="connsiteY2" fmla="*/ 142875 h 142875"/>
                <a:gd name="connsiteX3" fmla="*/ 0 w 3619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42875">
                  <a:moveTo>
                    <a:pt x="0" y="0"/>
                  </a:moveTo>
                  <a:lnTo>
                    <a:pt x="361950" y="0"/>
                  </a:lnTo>
                  <a:lnTo>
                    <a:pt x="361950" y="14287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158E63D-AAB0-16C9-36AA-DDA178985A34}"/>
                </a:ext>
              </a:extLst>
            </p:cNvPr>
            <p:cNvSpPr txBox="1"/>
            <p:nvPr/>
          </p:nvSpPr>
          <p:spPr>
            <a:xfrm>
              <a:off x="9575641" y="5666302"/>
              <a:ext cx="5257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運用者</a:t>
              </a:r>
            </a:p>
          </p:txBody>
        </p:sp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70965013-51DF-685E-0DCF-FEE38A492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612" y="3212212"/>
            <a:ext cx="1231487" cy="190500"/>
          </a:xfrm>
          <a:custGeom>
            <a:avLst/>
            <a:gdLst>
              <a:gd name="connsiteX0" fmla="*/ 0 w 1231487"/>
              <a:gd name="connsiteY0" fmla="*/ 0 h 190500"/>
              <a:gd name="connsiteX1" fmla="*/ 1231487 w 1231487"/>
              <a:gd name="connsiteY1" fmla="*/ 0 h 190500"/>
              <a:gd name="connsiteX2" fmla="*/ 1231487 w 1231487"/>
              <a:gd name="connsiteY2" fmla="*/ 190500 h 190500"/>
              <a:gd name="connsiteX3" fmla="*/ 0 w 1231487"/>
              <a:gd name="connsiteY3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487" h="190500">
                <a:moveTo>
                  <a:pt x="0" y="0"/>
                </a:moveTo>
                <a:lnTo>
                  <a:pt x="1231487" y="0"/>
                </a:lnTo>
                <a:lnTo>
                  <a:pt x="1231487" y="190500"/>
                </a:lnTo>
                <a:lnTo>
                  <a:pt x="0" y="190500"/>
                </a:lnTo>
                <a:close/>
              </a:path>
            </a:pathLst>
          </a:cu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65F3FF5D-11A2-FBCF-6B70-6C222BB2F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012" y="7479412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48" name="グラフィックス 4">
            <a:extLst>
              <a:ext uri="{FF2B5EF4-FFF2-40B4-BE49-F238E27FC236}">
                <a16:creationId xmlns:a16="http://schemas.microsoft.com/office/drawing/2014/main" id="{249B03BE-E20D-8D4A-FCDC-2859CC6F617A}"/>
              </a:ext>
            </a:extLst>
          </p:cNvPr>
          <p:cNvGrpSpPr/>
          <p:nvPr/>
        </p:nvGrpSpPr>
        <p:grpSpPr>
          <a:xfrm>
            <a:off x="5971287" y="8012812"/>
            <a:ext cx="647700" cy="276225"/>
            <a:chOff x="3680714" y="6467474"/>
            <a:chExt cx="647700" cy="276225"/>
          </a:xfrm>
          <a:solidFill>
            <a:srgbClr val="000000"/>
          </a:solidFill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32EB055-7E12-B24F-6E21-7F626B5C3C82}"/>
                </a:ext>
              </a:extLst>
            </p:cNvPr>
            <p:cNvSpPr txBox="1"/>
            <p:nvPr/>
          </p:nvSpPr>
          <p:spPr>
            <a:xfrm>
              <a:off x="3589274" y="6421754"/>
              <a:ext cx="83058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Armor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D122679A-63BD-262F-BF67-2FE520866013}"/>
                </a:ext>
              </a:extLst>
            </p:cNvPr>
            <p:cNvSpPr txBox="1"/>
            <p:nvPr/>
          </p:nvSpPr>
          <p:spPr>
            <a:xfrm>
              <a:off x="3646424" y="6555104"/>
              <a:ext cx="71628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DDos</a:t>
              </a:r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cs typeface="Helvetica"/>
                  <a:sym typeface="ＭＳ ゴシック"/>
                  <a:rtl val="0"/>
                </a:rPr>
                <a:t>対策</a:t>
              </a:r>
            </a:p>
          </p:txBody>
        </p:sp>
      </p:grp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B592DB3D-9D80-402F-00C2-DD0EF9E25BC5}"/>
              </a:ext>
            </a:extLst>
          </p:cNvPr>
          <p:cNvSpPr/>
          <p:nvPr/>
        </p:nvSpPr>
        <p:spPr>
          <a:xfrm>
            <a:off x="6843300" y="5217225"/>
            <a:ext cx="2047303" cy="1285875"/>
          </a:xfrm>
          <a:custGeom>
            <a:avLst/>
            <a:gdLst>
              <a:gd name="connsiteX0" fmla="*/ 2047304 w 2047303"/>
              <a:gd name="connsiteY0" fmla="*/ 1285875 h 1285875"/>
              <a:gd name="connsiteX1" fmla="*/ 1309116 w 2047303"/>
              <a:gd name="connsiteY1" fmla="*/ 1285875 h 1285875"/>
              <a:gd name="connsiteX2" fmla="*/ 1309116 w 2047303"/>
              <a:gd name="connsiteY2" fmla="*/ 0 h 1285875"/>
              <a:gd name="connsiteX3" fmla="*/ 381 w 2047303"/>
              <a:gd name="connsiteY3" fmla="*/ 0 h 1285875"/>
              <a:gd name="connsiteX4" fmla="*/ 0 w 2047303"/>
              <a:gd name="connsiteY4" fmla="*/ 129826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303" h="1285875">
                <a:moveTo>
                  <a:pt x="2047304" y="1285875"/>
                </a:moveTo>
                <a:lnTo>
                  <a:pt x="1309116" y="1285875"/>
                </a:lnTo>
                <a:lnTo>
                  <a:pt x="1309116" y="0"/>
                </a:lnTo>
                <a:lnTo>
                  <a:pt x="381" y="0"/>
                </a:lnTo>
                <a:lnTo>
                  <a:pt x="0" y="12982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EBD9F0AF-7DBB-C426-68BB-DA593B5418C6}"/>
              </a:ext>
            </a:extLst>
          </p:cNvPr>
          <p:cNvSpPr/>
          <p:nvPr/>
        </p:nvSpPr>
        <p:spPr>
          <a:xfrm>
            <a:off x="6809963" y="5330286"/>
            <a:ext cx="66675" cy="66770"/>
          </a:xfrm>
          <a:custGeom>
            <a:avLst/>
            <a:gdLst>
              <a:gd name="connsiteX0" fmla="*/ 33147 w 66675"/>
              <a:gd name="connsiteY0" fmla="*/ 66770 h 66770"/>
              <a:gd name="connsiteX1" fmla="*/ 0 w 66675"/>
              <a:gd name="connsiteY1" fmla="*/ 0 h 66770"/>
              <a:gd name="connsiteX2" fmla="*/ 33338 w 66675"/>
              <a:gd name="connsiteY2" fmla="*/ 16764 h 66770"/>
              <a:gd name="connsiteX3" fmla="*/ 66675 w 66675"/>
              <a:gd name="connsiteY3" fmla="*/ 191 h 6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770">
                <a:moveTo>
                  <a:pt x="33147" y="66770"/>
                </a:moveTo>
                <a:lnTo>
                  <a:pt x="0" y="0"/>
                </a:lnTo>
                <a:lnTo>
                  <a:pt x="33338" y="16764"/>
                </a:lnTo>
                <a:lnTo>
                  <a:pt x="66675" y="191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E68022CE-3551-6E2C-169F-26713971D3B4}"/>
              </a:ext>
            </a:extLst>
          </p:cNvPr>
          <p:cNvSpPr/>
          <p:nvPr/>
        </p:nvSpPr>
        <p:spPr>
          <a:xfrm>
            <a:off x="7974966" y="5645850"/>
            <a:ext cx="915638" cy="857250"/>
          </a:xfrm>
          <a:custGeom>
            <a:avLst/>
            <a:gdLst>
              <a:gd name="connsiteX0" fmla="*/ 915638 w 915638"/>
              <a:gd name="connsiteY0" fmla="*/ 857250 h 857250"/>
              <a:gd name="connsiteX1" fmla="*/ 177451 w 915638"/>
              <a:gd name="connsiteY1" fmla="*/ 857250 h 857250"/>
              <a:gd name="connsiteX2" fmla="*/ 177451 w 915638"/>
              <a:gd name="connsiteY2" fmla="*/ 0 h 857250"/>
              <a:gd name="connsiteX3" fmla="*/ 0 w 915638"/>
              <a:gd name="connsiteY3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38" h="857250">
                <a:moveTo>
                  <a:pt x="915638" y="857250"/>
                </a:moveTo>
                <a:lnTo>
                  <a:pt x="177451" y="857250"/>
                </a:lnTo>
                <a:lnTo>
                  <a:pt x="177451" y="0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2DBB4AA0-C822-13A8-37ED-1C4A28DBAF14}"/>
              </a:ext>
            </a:extLst>
          </p:cNvPr>
          <p:cNvSpPr/>
          <p:nvPr/>
        </p:nvSpPr>
        <p:spPr>
          <a:xfrm>
            <a:off x="7924959" y="561251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92FD263A-843D-C2AA-1139-39620E55E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5842" y="6364987"/>
            <a:ext cx="476250" cy="476250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6250">
                <a:moveTo>
                  <a:pt x="0" y="0"/>
                </a:moveTo>
                <a:lnTo>
                  <a:pt x="476250" y="0"/>
                </a:lnTo>
                <a:lnTo>
                  <a:pt x="476250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59" name="グラフィックス 4">
            <a:extLst>
              <a:ext uri="{FF2B5EF4-FFF2-40B4-BE49-F238E27FC236}">
                <a16:creationId xmlns:a16="http://schemas.microsoft.com/office/drawing/2014/main" id="{41F36599-673F-1A5B-D4D2-F2F14512948B}"/>
              </a:ext>
            </a:extLst>
          </p:cNvPr>
          <p:cNvGrpSpPr/>
          <p:nvPr/>
        </p:nvGrpSpPr>
        <p:grpSpPr>
          <a:xfrm>
            <a:off x="8438167" y="6898387"/>
            <a:ext cx="1371600" cy="263723"/>
            <a:chOff x="6147594" y="5353049"/>
            <a:chExt cx="1371600" cy="263723"/>
          </a:xfrm>
          <a:solidFill>
            <a:srgbClr val="000000"/>
          </a:solidFill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15A3B0D9-B747-697D-CAF9-B7E4EE07902E}"/>
                </a:ext>
              </a:extLst>
            </p:cNvPr>
            <p:cNvSpPr txBox="1"/>
            <p:nvPr/>
          </p:nvSpPr>
          <p:spPr>
            <a:xfrm>
              <a:off x="6237129" y="5307329"/>
              <a:ext cx="119253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Bibary Authorization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7B445910-AFB2-D898-F10F-519F0E451D21}"/>
                </a:ext>
              </a:extLst>
            </p:cNvPr>
            <p:cNvSpPr txBox="1"/>
            <p:nvPr/>
          </p:nvSpPr>
          <p:spPr>
            <a:xfrm>
              <a:off x="6056154" y="5456752"/>
              <a:ext cx="15544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コンテナセキュリティ対策</a:t>
              </a:r>
            </a:p>
          </p:txBody>
        </p:sp>
      </p:grp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7159C462-C577-507E-84E0-8FAEE499810F}"/>
              </a:ext>
            </a:extLst>
          </p:cNvPr>
          <p:cNvSpPr/>
          <p:nvPr/>
        </p:nvSpPr>
        <p:spPr>
          <a:xfrm>
            <a:off x="8594091" y="4598100"/>
            <a:ext cx="1118044" cy="436625"/>
          </a:xfrm>
          <a:custGeom>
            <a:avLst/>
            <a:gdLst>
              <a:gd name="connsiteX0" fmla="*/ 1118045 w 1118044"/>
              <a:gd name="connsiteY0" fmla="*/ 0 h 436625"/>
              <a:gd name="connsiteX1" fmla="*/ 529876 w 1118044"/>
              <a:gd name="connsiteY1" fmla="*/ 0 h 436625"/>
              <a:gd name="connsiteX2" fmla="*/ 529876 w 1118044"/>
              <a:gd name="connsiteY2" fmla="*/ 436245 h 436625"/>
              <a:gd name="connsiteX3" fmla="*/ 0 w 1118044"/>
              <a:gd name="connsiteY3" fmla="*/ 436626 h 43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044" h="436625">
                <a:moveTo>
                  <a:pt x="1118045" y="0"/>
                </a:moveTo>
                <a:lnTo>
                  <a:pt x="529876" y="0"/>
                </a:lnTo>
                <a:lnTo>
                  <a:pt x="529876" y="436245"/>
                </a:lnTo>
                <a:lnTo>
                  <a:pt x="0" y="436626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5" name="フリーフォーム: 図形 74">
            <a:extLst>
              <a:ext uri="{FF2B5EF4-FFF2-40B4-BE49-F238E27FC236}">
                <a16:creationId xmlns:a16="http://schemas.microsoft.com/office/drawing/2014/main" id="{A4423755-84F1-8208-7CDC-1B1ADC2B6CF6}"/>
              </a:ext>
            </a:extLst>
          </p:cNvPr>
          <p:cNvSpPr/>
          <p:nvPr/>
        </p:nvSpPr>
        <p:spPr>
          <a:xfrm>
            <a:off x="8544084" y="5001293"/>
            <a:ext cx="66675" cy="66675"/>
          </a:xfrm>
          <a:custGeom>
            <a:avLst/>
            <a:gdLst>
              <a:gd name="connsiteX0" fmla="*/ 0 w 66675"/>
              <a:gd name="connsiteY0" fmla="*/ 33433 h 66675"/>
              <a:gd name="connsiteX1" fmla="*/ 66675 w 66675"/>
              <a:gd name="connsiteY1" fmla="*/ 0 h 66675"/>
              <a:gd name="connsiteX2" fmla="*/ 50006 w 66675"/>
              <a:gd name="connsiteY2" fmla="*/ 33433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433"/>
                </a:moveTo>
                <a:lnTo>
                  <a:pt x="66675" y="0"/>
                </a:lnTo>
                <a:lnTo>
                  <a:pt x="50006" y="33433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628BE51E-3AA5-5A39-0A61-C5568AD51F43}"/>
              </a:ext>
            </a:extLst>
          </p:cNvPr>
          <p:cNvSpPr/>
          <p:nvPr/>
        </p:nvSpPr>
        <p:spPr>
          <a:xfrm>
            <a:off x="10178289" y="4598100"/>
            <a:ext cx="1713928" cy="2409825"/>
          </a:xfrm>
          <a:custGeom>
            <a:avLst/>
            <a:gdLst>
              <a:gd name="connsiteX0" fmla="*/ 0 w 1713928"/>
              <a:gd name="connsiteY0" fmla="*/ 0 h 2409825"/>
              <a:gd name="connsiteX1" fmla="*/ 1307878 w 1713928"/>
              <a:gd name="connsiteY1" fmla="*/ 0 h 2409825"/>
              <a:gd name="connsiteX2" fmla="*/ 1307878 w 1713928"/>
              <a:gd name="connsiteY2" fmla="*/ 2409825 h 2409825"/>
              <a:gd name="connsiteX3" fmla="*/ 1713929 w 1713928"/>
              <a:gd name="connsiteY3" fmla="*/ 2409825 h 240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3928" h="2409825">
                <a:moveTo>
                  <a:pt x="0" y="0"/>
                </a:moveTo>
                <a:lnTo>
                  <a:pt x="1307878" y="0"/>
                </a:lnTo>
                <a:lnTo>
                  <a:pt x="1307878" y="2409825"/>
                </a:lnTo>
                <a:lnTo>
                  <a:pt x="1713929" y="2409825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626A5A4F-A869-2582-6F63-5967A741B885}"/>
              </a:ext>
            </a:extLst>
          </p:cNvPr>
          <p:cNvSpPr/>
          <p:nvPr/>
        </p:nvSpPr>
        <p:spPr>
          <a:xfrm>
            <a:off x="10128283" y="4564762"/>
            <a:ext cx="66675" cy="66675"/>
          </a:xfrm>
          <a:custGeom>
            <a:avLst/>
            <a:gdLst>
              <a:gd name="connsiteX0" fmla="*/ 0 w 66675"/>
              <a:gd name="connsiteY0" fmla="*/ 33338 h 66675"/>
              <a:gd name="connsiteX1" fmla="*/ 66675 w 66675"/>
              <a:gd name="connsiteY1" fmla="*/ 0 h 66675"/>
              <a:gd name="connsiteX2" fmla="*/ 50006 w 66675"/>
              <a:gd name="connsiteY2" fmla="*/ 33338 h 66675"/>
              <a:gd name="connsiteX3" fmla="*/ 66675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338"/>
                </a:moveTo>
                <a:lnTo>
                  <a:pt x="66675" y="0"/>
                </a:lnTo>
                <a:lnTo>
                  <a:pt x="50006" y="33338"/>
                </a:lnTo>
                <a:lnTo>
                  <a:pt x="66675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9" name="フリーフォーム: 図形 78">
            <a:extLst>
              <a:ext uri="{FF2B5EF4-FFF2-40B4-BE49-F238E27FC236}">
                <a16:creationId xmlns:a16="http://schemas.microsoft.com/office/drawing/2014/main" id="{9166CF84-7849-F2A8-7E0F-D7AA1A744598}"/>
              </a:ext>
            </a:extLst>
          </p:cNvPr>
          <p:cNvSpPr/>
          <p:nvPr/>
        </p:nvSpPr>
        <p:spPr>
          <a:xfrm>
            <a:off x="11875549" y="6974587"/>
            <a:ext cx="66675" cy="66675"/>
          </a:xfrm>
          <a:custGeom>
            <a:avLst/>
            <a:gdLst>
              <a:gd name="connsiteX0" fmla="*/ 66675 w 66675"/>
              <a:gd name="connsiteY0" fmla="*/ 33338 h 66675"/>
              <a:gd name="connsiteX1" fmla="*/ 0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338"/>
                </a:moveTo>
                <a:lnTo>
                  <a:pt x="0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81" name="図 80">
            <a:extLst>
              <a:ext uri="{FF2B5EF4-FFF2-40B4-BE49-F238E27FC236}">
                <a16:creationId xmlns:a16="http://schemas.microsoft.com/office/drawing/2014/main" id="{FE32310F-A470-1D4E-E9E8-9A24164751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7373" y="4355212"/>
            <a:ext cx="405479" cy="476250"/>
          </a:xfrm>
          <a:custGeom>
            <a:avLst/>
            <a:gdLst>
              <a:gd name="connsiteX0" fmla="*/ 0 w 405479"/>
              <a:gd name="connsiteY0" fmla="*/ 0 h 476250"/>
              <a:gd name="connsiteX1" fmla="*/ 405479 w 405479"/>
              <a:gd name="connsiteY1" fmla="*/ 0 h 476250"/>
              <a:gd name="connsiteX2" fmla="*/ 405479 w 405479"/>
              <a:gd name="connsiteY2" fmla="*/ 476250 h 476250"/>
              <a:gd name="connsiteX3" fmla="*/ 0 w 405479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479" h="476250">
                <a:moveTo>
                  <a:pt x="0" y="0"/>
                </a:moveTo>
                <a:lnTo>
                  <a:pt x="405479" y="0"/>
                </a:lnTo>
                <a:lnTo>
                  <a:pt x="405479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82" name="グラフィックス 4">
            <a:extLst>
              <a:ext uri="{FF2B5EF4-FFF2-40B4-BE49-F238E27FC236}">
                <a16:creationId xmlns:a16="http://schemas.microsoft.com/office/drawing/2014/main" id="{182E4B48-C7F1-4676-C6AF-4FE325D0B2FC}"/>
              </a:ext>
            </a:extLst>
          </p:cNvPr>
          <p:cNvGrpSpPr/>
          <p:nvPr/>
        </p:nvGrpSpPr>
        <p:grpSpPr>
          <a:xfrm>
            <a:off x="9438577" y="4888612"/>
            <a:ext cx="942975" cy="397073"/>
            <a:chOff x="7148004" y="3343274"/>
            <a:chExt cx="942975" cy="397073"/>
          </a:xfrm>
          <a:solidFill>
            <a:srgbClr val="000000"/>
          </a:solidFill>
        </p:grpSpPr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B2A176E6-119C-B85E-63B3-213EE30454E5}"/>
                </a:ext>
              </a:extLst>
            </p:cNvPr>
            <p:cNvSpPr txBox="1"/>
            <p:nvPr/>
          </p:nvSpPr>
          <p:spPr>
            <a:xfrm>
              <a:off x="7323264" y="3297554"/>
              <a:ext cx="59245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Security</a:t>
              </a: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DF92F703-BB7B-8B67-C7DC-111D93A6923E}"/>
                </a:ext>
              </a:extLst>
            </p:cNvPr>
            <p:cNvSpPr txBox="1"/>
            <p:nvPr/>
          </p:nvSpPr>
          <p:spPr>
            <a:xfrm>
              <a:off x="7056564" y="3430904"/>
              <a:ext cx="112585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Command Center</a:t>
              </a: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FF25B887-9738-6732-A5B6-D1FCDC9A2B34}"/>
                </a:ext>
              </a:extLst>
            </p:cNvPr>
            <p:cNvSpPr txBox="1"/>
            <p:nvPr/>
          </p:nvSpPr>
          <p:spPr>
            <a:xfrm>
              <a:off x="7242302" y="3580327"/>
              <a:ext cx="7543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発見的統制</a:t>
              </a:r>
            </a:p>
          </p:txBody>
        </p:sp>
      </p:grp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97B83DA5-09EE-E13F-8B36-51B5DA684D9F}"/>
              </a:ext>
            </a:extLst>
          </p:cNvPr>
          <p:cNvSpPr/>
          <p:nvPr/>
        </p:nvSpPr>
        <p:spPr>
          <a:xfrm>
            <a:off x="7593966" y="4623817"/>
            <a:ext cx="1344263" cy="1079182"/>
          </a:xfrm>
          <a:custGeom>
            <a:avLst/>
            <a:gdLst>
              <a:gd name="connsiteX0" fmla="*/ 1344263 w 1344263"/>
              <a:gd name="connsiteY0" fmla="*/ 1079183 h 1079182"/>
              <a:gd name="connsiteX1" fmla="*/ 642271 w 1344263"/>
              <a:gd name="connsiteY1" fmla="*/ 1079183 h 1079182"/>
              <a:gd name="connsiteX2" fmla="*/ 642271 w 1344263"/>
              <a:gd name="connsiteY2" fmla="*/ 953 h 1079182"/>
              <a:gd name="connsiteX3" fmla="*/ 0 w 1344263"/>
              <a:gd name="connsiteY3" fmla="*/ 0 h 107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263" h="1079182">
                <a:moveTo>
                  <a:pt x="1344263" y="1079183"/>
                </a:moveTo>
                <a:lnTo>
                  <a:pt x="642271" y="1079183"/>
                </a:lnTo>
                <a:lnTo>
                  <a:pt x="642271" y="953"/>
                </a:ln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A5F398CD-FD75-68F0-1EF0-52A39D06CC38}"/>
              </a:ext>
            </a:extLst>
          </p:cNvPr>
          <p:cNvSpPr/>
          <p:nvPr/>
        </p:nvSpPr>
        <p:spPr>
          <a:xfrm>
            <a:off x="7543959" y="4590575"/>
            <a:ext cx="66675" cy="66675"/>
          </a:xfrm>
          <a:custGeom>
            <a:avLst/>
            <a:gdLst>
              <a:gd name="connsiteX0" fmla="*/ 0 w 66675"/>
              <a:gd name="connsiteY0" fmla="*/ 33242 h 66675"/>
              <a:gd name="connsiteX1" fmla="*/ 66675 w 66675"/>
              <a:gd name="connsiteY1" fmla="*/ 0 h 66675"/>
              <a:gd name="connsiteX2" fmla="*/ 50006 w 66675"/>
              <a:gd name="connsiteY2" fmla="*/ 33242 h 66675"/>
              <a:gd name="connsiteX3" fmla="*/ 66580 w 66675"/>
              <a:gd name="connsiteY3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0" y="33242"/>
                </a:moveTo>
                <a:lnTo>
                  <a:pt x="66675" y="0"/>
                </a:lnTo>
                <a:lnTo>
                  <a:pt x="50006" y="33242"/>
                </a:lnTo>
                <a:lnTo>
                  <a:pt x="66580" y="66675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90" name="図 89">
            <a:extLst>
              <a:ext uri="{FF2B5EF4-FFF2-40B4-BE49-F238E27FC236}">
                <a16:creationId xmlns:a16="http://schemas.microsoft.com/office/drawing/2014/main" id="{5A5530C8-B3AE-5AAD-34F0-FC5DEDB7E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3467" y="5507737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91" name="グラフィックス 4">
            <a:extLst>
              <a:ext uri="{FF2B5EF4-FFF2-40B4-BE49-F238E27FC236}">
                <a16:creationId xmlns:a16="http://schemas.microsoft.com/office/drawing/2014/main" id="{F50BC956-35AE-076F-8DC0-F4EED0C7F338}"/>
              </a:ext>
            </a:extLst>
          </p:cNvPr>
          <p:cNvGrpSpPr/>
          <p:nvPr/>
        </p:nvGrpSpPr>
        <p:grpSpPr>
          <a:xfrm>
            <a:off x="8723917" y="5945887"/>
            <a:ext cx="800100" cy="263723"/>
            <a:chOff x="6433344" y="4400549"/>
            <a:chExt cx="800100" cy="263723"/>
          </a:xfrm>
          <a:solidFill>
            <a:srgbClr val="000000"/>
          </a:solidFill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9C1DD89D-0466-EF74-B9F3-9D85307A183D}"/>
                </a:ext>
              </a:extLst>
            </p:cNvPr>
            <p:cNvSpPr txBox="1"/>
            <p:nvPr/>
          </p:nvSpPr>
          <p:spPr>
            <a:xfrm>
              <a:off x="6341904" y="4354829"/>
              <a:ext cx="98298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Artifact Analysis</a:t>
              </a: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2527BA1C-9CD2-E948-54C1-1F045FF1E227}"/>
                </a:ext>
              </a:extLst>
            </p:cNvPr>
            <p:cNvSpPr txBox="1"/>
            <p:nvPr/>
          </p:nvSpPr>
          <p:spPr>
            <a:xfrm>
              <a:off x="6341904" y="4504252"/>
              <a:ext cx="9829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脆弱性スキャン</a:t>
              </a:r>
            </a:p>
          </p:txBody>
        </p:sp>
      </p:grpSp>
      <p:pic>
        <p:nvPicPr>
          <p:cNvPr id="95" name="図 94">
            <a:extLst>
              <a:ext uri="{FF2B5EF4-FFF2-40B4-BE49-F238E27FC236}">
                <a16:creationId xmlns:a16="http://schemas.microsoft.com/office/drawing/2014/main" id="{31985DA2-582A-327F-996B-5E1382A13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416" y="5402962"/>
            <a:ext cx="427863" cy="476250"/>
          </a:xfrm>
          <a:custGeom>
            <a:avLst/>
            <a:gdLst>
              <a:gd name="connsiteX0" fmla="*/ 0 w 427863"/>
              <a:gd name="connsiteY0" fmla="*/ 0 h 476250"/>
              <a:gd name="connsiteX1" fmla="*/ 427863 w 427863"/>
              <a:gd name="connsiteY1" fmla="*/ 0 h 476250"/>
              <a:gd name="connsiteX2" fmla="*/ 427863 w 427863"/>
              <a:gd name="connsiteY2" fmla="*/ 476250 h 476250"/>
              <a:gd name="connsiteX3" fmla="*/ 0 w 427863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63" h="476250">
                <a:moveTo>
                  <a:pt x="0" y="0"/>
                </a:moveTo>
                <a:lnTo>
                  <a:pt x="427863" y="0"/>
                </a:lnTo>
                <a:lnTo>
                  <a:pt x="427863" y="476250"/>
                </a:lnTo>
                <a:lnTo>
                  <a:pt x="0" y="476250"/>
                </a:lnTo>
                <a:close/>
              </a:path>
            </a:pathLst>
          </a:custGeom>
        </p:spPr>
      </p:pic>
      <p:grpSp>
        <p:nvGrpSpPr>
          <p:cNvPr id="96" name="グラフィックス 4">
            <a:extLst>
              <a:ext uri="{FF2B5EF4-FFF2-40B4-BE49-F238E27FC236}">
                <a16:creationId xmlns:a16="http://schemas.microsoft.com/office/drawing/2014/main" id="{1B41A2EB-B104-A94C-56FB-9A5750A9E061}"/>
              </a:ext>
            </a:extLst>
          </p:cNvPr>
          <p:cNvGrpSpPr/>
          <p:nvPr/>
        </p:nvGrpSpPr>
        <p:grpSpPr>
          <a:xfrm>
            <a:off x="6328760" y="5936362"/>
            <a:ext cx="1019174" cy="276225"/>
            <a:chOff x="4038187" y="4391024"/>
            <a:chExt cx="1019174" cy="276225"/>
          </a:xfrm>
          <a:solidFill>
            <a:srgbClr val="000000"/>
          </a:solidFill>
        </p:grpSpPr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A1E8D047-7EFF-62B1-DCDE-D03290F600DD}"/>
                </a:ext>
              </a:extLst>
            </p:cNvPr>
            <p:cNvSpPr txBox="1"/>
            <p:nvPr/>
          </p:nvSpPr>
          <p:spPr>
            <a:xfrm>
              <a:off x="3946747" y="4345304"/>
              <a:ext cx="1202054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Google Kubernetes</a:t>
              </a: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6B7C0087-35B8-818B-1E68-428112B5210F}"/>
                </a:ext>
              </a:extLst>
            </p:cNvPr>
            <p:cNvSpPr txBox="1"/>
            <p:nvPr/>
          </p:nvSpPr>
          <p:spPr>
            <a:xfrm>
              <a:off x="4270597" y="4478654"/>
              <a:ext cx="554354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Engine</a:t>
              </a:r>
            </a:p>
          </p:txBody>
        </p:sp>
      </p:grpSp>
      <p:pic>
        <p:nvPicPr>
          <p:cNvPr id="100" name="図 99">
            <a:extLst>
              <a:ext uri="{FF2B5EF4-FFF2-40B4-BE49-F238E27FC236}">
                <a16:creationId xmlns:a16="http://schemas.microsoft.com/office/drawing/2014/main" id="{443934A6-27DD-D085-04EE-CB36C4BFCA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2279" y="4383787"/>
            <a:ext cx="476250" cy="470439"/>
          </a:xfrm>
          <a:custGeom>
            <a:avLst/>
            <a:gdLst>
              <a:gd name="connsiteX0" fmla="*/ 0 w 476250"/>
              <a:gd name="connsiteY0" fmla="*/ 0 h 470439"/>
              <a:gd name="connsiteX1" fmla="*/ 476250 w 476250"/>
              <a:gd name="connsiteY1" fmla="*/ 0 h 470439"/>
              <a:gd name="connsiteX2" fmla="*/ 476250 w 476250"/>
              <a:gd name="connsiteY2" fmla="*/ 470440 h 470439"/>
              <a:gd name="connsiteX3" fmla="*/ 0 w 476250"/>
              <a:gd name="connsiteY3" fmla="*/ 470440 h 47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470439">
                <a:moveTo>
                  <a:pt x="0" y="0"/>
                </a:moveTo>
                <a:lnTo>
                  <a:pt x="476250" y="0"/>
                </a:lnTo>
                <a:lnTo>
                  <a:pt x="476250" y="470440"/>
                </a:lnTo>
                <a:lnTo>
                  <a:pt x="0" y="470440"/>
                </a:lnTo>
                <a:close/>
              </a:path>
            </a:pathLst>
          </a:custGeom>
        </p:spPr>
      </p:pic>
      <p:grpSp>
        <p:nvGrpSpPr>
          <p:cNvPr id="101" name="グラフィックス 4">
            <a:extLst>
              <a:ext uri="{FF2B5EF4-FFF2-40B4-BE49-F238E27FC236}">
                <a16:creationId xmlns:a16="http://schemas.microsoft.com/office/drawing/2014/main" id="{601EC650-A9B8-7FA6-D7C4-58F85E0496AF}"/>
              </a:ext>
            </a:extLst>
          </p:cNvPr>
          <p:cNvGrpSpPr/>
          <p:nvPr/>
        </p:nvGrpSpPr>
        <p:grpSpPr>
          <a:xfrm>
            <a:off x="7076092" y="4911377"/>
            <a:ext cx="428625" cy="276225"/>
            <a:chOff x="4785519" y="3366039"/>
            <a:chExt cx="428625" cy="276225"/>
          </a:xfrm>
          <a:solidFill>
            <a:srgbClr val="000000"/>
          </a:solidFill>
        </p:grpSpPr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B6470F18-569D-AFC0-3D5C-F57FD0DCBCB3}"/>
                </a:ext>
              </a:extLst>
            </p:cNvPr>
            <p:cNvSpPr txBox="1"/>
            <p:nvPr/>
          </p:nvSpPr>
          <p:spPr>
            <a:xfrm>
              <a:off x="4736941" y="3320319"/>
              <a:ext cx="52578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Artifact</a:t>
              </a: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F7F9AA74-17EC-6127-C3FA-181C740DD58B}"/>
                </a:ext>
              </a:extLst>
            </p:cNvPr>
            <p:cNvSpPr txBox="1"/>
            <p:nvPr/>
          </p:nvSpPr>
          <p:spPr>
            <a:xfrm>
              <a:off x="4694079" y="3453669"/>
              <a:ext cx="61150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Registry</a:t>
              </a:r>
            </a:p>
          </p:txBody>
        </p:sp>
      </p:grpSp>
      <p:grpSp>
        <p:nvGrpSpPr>
          <p:cNvPr id="105" name="グラフィックス 4">
            <a:extLst>
              <a:ext uri="{FF2B5EF4-FFF2-40B4-BE49-F238E27FC236}">
                <a16:creationId xmlns:a16="http://schemas.microsoft.com/office/drawing/2014/main" id="{92D07188-64D4-035D-DDF0-4FF8C6B28070}"/>
              </a:ext>
            </a:extLst>
          </p:cNvPr>
          <p:cNvGrpSpPr/>
          <p:nvPr/>
        </p:nvGrpSpPr>
        <p:grpSpPr>
          <a:xfrm>
            <a:off x="7535440" y="5450587"/>
            <a:ext cx="367178" cy="380999"/>
            <a:chOff x="5244867" y="3905249"/>
            <a:chExt cx="367178" cy="380999"/>
          </a:xfrm>
        </p:grpSpPr>
        <p:sp>
          <p:nvSpPr>
            <p:cNvPr id="106" name="フリーフォーム: 図形 105">
              <a:extLst>
                <a:ext uri="{FF2B5EF4-FFF2-40B4-BE49-F238E27FC236}">
                  <a16:creationId xmlns:a16="http://schemas.microsoft.com/office/drawing/2014/main" id="{0630EAF6-8ADE-AAD1-FF73-07A36733C15B}"/>
                </a:ext>
              </a:extLst>
            </p:cNvPr>
            <p:cNvSpPr/>
            <p:nvPr/>
          </p:nvSpPr>
          <p:spPr>
            <a:xfrm>
              <a:off x="5244867" y="4095749"/>
              <a:ext cx="367178" cy="190499"/>
            </a:xfrm>
            <a:custGeom>
              <a:avLst/>
              <a:gdLst>
                <a:gd name="connsiteX0" fmla="*/ 113291 w 367178"/>
                <a:gd name="connsiteY0" fmla="*/ 190699 h 190499"/>
                <a:gd name="connsiteX1" fmla="*/ 178323 w 367178"/>
                <a:gd name="connsiteY1" fmla="*/ 199 h 190499"/>
                <a:gd name="connsiteX2" fmla="*/ 367334 w 367178"/>
                <a:gd name="connsiteY2" fmla="*/ 199 h 190499"/>
                <a:gd name="connsiteX3" fmla="*/ 156 w 367178"/>
                <a:gd name="connsiteY3" fmla="*/ 188174 h 190499"/>
                <a:gd name="connsiteX4" fmla="*/ 49429 w 367178"/>
                <a:gd name="connsiteY4" fmla="*/ 203 h 190499"/>
                <a:gd name="connsiteX5" fmla="*/ 111112 w 367178"/>
                <a:gd name="connsiteY5" fmla="*/ 203 h 190499"/>
                <a:gd name="connsiteX6" fmla="*/ 64318 w 367178"/>
                <a:gd name="connsiteY6" fmla="*/ 159251 h 19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178" h="190499">
                  <a:moveTo>
                    <a:pt x="113291" y="190699"/>
                  </a:moveTo>
                  <a:lnTo>
                    <a:pt x="178323" y="199"/>
                  </a:lnTo>
                  <a:lnTo>
                    <a:pt x="367334" y="199"/>
                  </a:lnTo>
                  <a:close/>
                  <a:moveTo>
                    <a:pt x="156" y="188174"/>
                  </a:moveTo>
                  <a:lnTo>
                    <a:pt x="49429" y="203"/>
                  </a:lnTo>
                  <a:lnTo>
                    <a:pt x="111112" y="203"/>
                  </a:lnTo>
                  <a:lnTo>
                    <a:pt x="64318" y="159251"/>
                  </a:lnTo>
                  <a:close/>
                </a:path>
              </a:pathLst>
            </a:custGeom>
            <a:solidFill>
              <a:srgbClr val="4285F4"/>
            </a:solidFill>
            <a:ln w="3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07" name="フリーフォーム: 図形 106">
              <a:extLst>
                <a:ext uri="{FF2B5EF4-FFF2-40B4-BE49-F238E27FC236}">
                  <a16:creationId xmlns:a16="http://schemas.microsoft.com/office/drawing/2014/main" id="{0BC56BB6-8655-D08E-5484-B858263597C3}"/>
                </a:ext>
              </a:extLst>
            </p:cNvPr>
            <p:cNvSpPr/>
            <p:nvPr/>
          </p:nvSpPr>
          <p:spPr>
            <a:xfrm>
              <a:off x="5244867" y="3905249"/>
              <a:ext cx="367178" cy="190499"/>
            </a:xfrm>
            <a:custGeom>
              <a:avLst/>
              <a:gdLst>
                <a:gd name="connsiteX0" fmla="*/ 113291 w 367178"/>
                <a:gd name="connsiteY0" fmla="*/ 229 h 190499"/>
                <a:gd name="connsiteX1" fmla="*/ 178323 w 367178"/>
                <a:gd name="connsiteY1" fmla="*/ 190729 h 190499"/>
                <a:gd name="connsiteX2" fmla="*/ 367334 w 367178"/>
                <a:gd name="connsiteY2" fmla="*/ 190729 h 190499"/>
                <a:gd name="connsiteX3" fmla="*/ 156 w 367178"/>
                <a:gd name="connsiteY3" fmla="*/ 2758 h 190499"/>
                <a:gd name="connsiteX4" fmla="*/ 49429 w 367178"/>
                <a:gd name="connsiteY4" fmla="*/ 190729 h 190499"/>
                <a:gd name="connsiteX5" fmla="*/ 111112 w 367178"/>
                <a:gd name="connsiteY5" fmla="*/ 190729 h 190499"/>
                <a:gd name="connsiteX6" fmla="*/ 64318 w 367178"/>
                <a:gd name="connsiteY6" fmla="*/ 31682 h 19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178" h="190499">
                  <a:moveTo>
                    <a:pt x="113291" y="229"/>
                  </a:moveTo>
                  <a:lnTo>
                    <a:pt x="178323" y="190729"/>
                  </a:lnTo>
                  <a:lnTo>
                    <a:pt x="367334" y="190729"/>
                  </a:lnTo>
                  <a:close/>
                  <a:moveTo>
                    <a:pt x="156" y="2758"/>
                  </a:moveTo>
                  <a:lnTo>
                    <a:pt x="49429" y="190729"/>
                  </a:lnTo>
                  <a:lnTo>
                    <a:pt x="111112" y="190729"/>
                  </a:lnTo>
                  <a:lnTo>
                    <a:pt x="64318" y="31682"/>
                  </a:lnTo>
                  <a:close/>
                </a:path>
              </a:pathLst>
            </a:custGeom>
            <a:solidFill>
              <a:srgbClr val="AECBFA"/>
            </a:solidFill>
            <a:ln w="3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108" name="図 107">
            <a:extLst>
              <a:ext uri="{FF2B5EF4-FFF2-40B4-BE49-F238E27FC236}">
                <a16:creationId xmlns:a16="http://schemas.microsoft.com/office/drawing/2014/main" id="{0ABD6169-265D-E458-3FF1-3D3D761075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7567" y="5903025"/>
            <a:ext cx="542925" cy="161925"/>
          </a:xfrm>
          <a:custGeom>
            <a:avLst/>
            <a:gdLst>
              <a:gd name="connsiteX0" fmla="*/ -1 w 542925"/>
              <a:gd name="connsiteY0" fmla="*/ -1 h 161925"/>
              <a:gd name="connsiteX1" fmla="*/ 542925 w 542925"/>
              <a:gd name="connsiteY1" fmla="*/ -1 h 161925"/>
              <a:gd name="connsiteX2" fmla="*/ 542925 w 542925"/>
              <a:gd name="connsiteY2" fmla="*/ 161925 h 161925"/>
              <a:gd name="connsiteX3" fmla="*/ -1 w 54292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161925">
                <a:moveTo>
                  <a:pt x="-1" y="-1"/>
                </a:moveTo>
                <a:lnTo>
                  <a:pt x="542925" y="-1"/>
                </a:lnTo>
                <a:lnTo>
                  <a:pt x="542925" y="161925"/>
                </a:lnTo>
                <a:lnTo>
                  <a:pt x="-1" y="161925"/>
                </a:lnTo>
                <a:close/>
              </a:path>
            </a:pathLst>
          </a:cu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3EAD3B32-F596-A891-BA8F-BF27F03CC8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804" y="7403212"/>
            <a:ext cx="314325" cy="314325"/>
          </a:xfrm>
          <a:custGeom>
            <a:avLst/>
            <a:gdLst>
              <a:gd name="connsiteX0" fmla="*/ 0 w 314325"/>
              <a:gd name="connsiteY0" fmla="*/ 0 h 314325"/>
              <a:gd name="connsiteX1" fmla="*/ 314325 w 314325"/>
              <a:gd name="connsiteY1" fmla="*/ 0 h 314325"/>
              <a:gd name="connsiteX2" fmla="*/ 314325 w 314325"/>
              <a:gd name="connsiteY2" fmla="*/ 314325 h 314325"/>
              <a:gd name="connsiteX3" fmla="*/ 0 w 314325"/>
              <a:gd name="connsiteY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" h="314325">
                <a:moveTo>
                  <a:pt x="0" y="0"/>
                </a:moveTo>
                <a:lnTo>
                  <a:pt x="314325" y="0"/>
                </a:lnTo>
                <a:lnTo>
                  <a:pt x="314325" y="314325"/>
                </a:lnTo>
                <a:lnTo>
                  <a:pt x="0" y="314325"/>
                </a:lnTo>
                <a:close/>
              </a:path>
            </a:pathLst>
          </a:custGeom>
        </p:spPr>
      </p:pic>
      <p:grpSp>
        <p:nvGrpSpPr>
          <p:cNvPr id="111" name="グラフィックス 4">
            <a:extLst>
              <a:ext uri="{FF2B5EF4-FFF2-40B4-BE49-F238E27FC236}">
                <a16:creationId xmlns:a16="http://schemas.microsoft.com/office/drawing/2014/main" id="{EC0D3A98-9C7F-7E32-6B4F-7811B57085A8}"/>
              </a:ext>
            </a:extLst>
          </p:cNvPr>
          <p:cNvGrpSpPr/>
          <p:nvPr/>
        </p:nvGrpSpPr>
        <p:grpSpPr>
          <a:xfrm>
            <a:off x="8681054" y="7774687"/>
            <a:ext cx="885825" cy="263723"/>
            <a:chOff x="6390481" y="6229349"/>
            <a:chExt cx="885825" cy="263723"/>
          </a:xfrm>
          <a:solidFill>
            <a:srgbClr val="000000"/>
          </a:solidFill>
        </p:grpSpPr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29F9D17A-EE23-65C7-4EC4-AB97DEB9269D}"/>
                </a:ext>
              </a:extLst>
            </p:cNvPr>
            <p:cNvSpPr txBox="1"/>
            <p:nvPr/>
          </p:nvSpPr>
          <p:spPr>
            <a:xfrm>
              <a:off x="6299041" y="6183629"/>
              <a:ext cx="1068705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Cloud Audit Logs</a:t>
              </a: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31A03CF6-BD65-B1B3-D709-E0D729886682}"/>
                </a:ext>
              </a:extLst>
            </p:cNvPr>
            <p:cNvSpPr txBox="1"/>
            <p:nvPr/>
          </p:nvSpPr>
          <p:spPr>
            <a:xfrm>
              <a:off x="6513354" y="6333052"/>
              <a:ext cx="6400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監査ログ</a:t>
              </a:r>
            </a:p>
          </p:txBody>
        </p:sp>
      </p:grpSp>
      <p:sp>
        <p:nvSpPr>
          <p:cNvPr id="115" name="フリーフォーム: 図形 114">
            <a:extLst>
              <a:ext uri="{FF2B5EF4-FFF2-40B4-BE49-F238E27FC236}">
                <a16:creationId xmlns:a16="http://schemas.microsoft.com/office/drawing/2014/main" id="{F6AAD72F-142C-FC95-96CB-90BD56324E2B}"/>
              </a:ext>
            </a:extLst>
          </p:cNvPr>
          <p:cNvSpPr/>
          <p:nvPr/>
        </p:nvSpPr>
        <p:spPr>
          <a:xfrm>
            <a:off x="7533577" y="7460362"/>
            <a:ext cx="1377315" cy="105727"/>
          </a:xfrm>
          <a:custGeom>
            <a:avLst/>
            <a:gdLst>
              <a:gd name="connsiteX0" fmla="*/ 0 w 1377315"/>
              <a:gd name="connsiteY0" fmla="*/ 0 h 105727"/>
              <a:gd name="connsiteX1" fmla="*/ 719804 w 1377315"/>
              <a:gd name="connsiteY1" fmla="*/ 953 h 105727"/>
              <a:gd name="connsiteX2" fmla="*/ 719804 w 1377315"/>
              <a:gd name="connsiteY2" fmla="*/ 105728 h 105727"/>
              <a:gd name="connsiteX3" fmla="*/ 1377315 w 1377315"/>
              <a:gd name="connsiteY3" fmla="*/ 104870 h 10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315" h="105727">
                <a:moveTo>
                  <a:pt x="0" y="0"/>
                </a:moveTo>
                <a:lnTo>
                  <a:pt x="719804" y="953"/>
                </a:lnTo>
                <a:lnTo>
                  <a:pt x="719804" y="105728"/>
                </a:lnTo>
                <a:lnTo>
                  <a:pt x="1377315" y="104870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6" name="フリーフォーム: 図形 115">
            <a:extLst>
              <a:ext uri="{FF2B5EF4-FFF2-40B4-BE49-F238E27FC236}">
                <a16:creationId xmlns:a16="http://schemas.microsoft.com/office/drawing/2014/main" id="{A40DB5BF-326C-FD16-5547-285CAF14D1EF}"/>
              </a:ext>
            </a:extLst>
          </p:cNvPr>
          <p:cNvSpPr/>
          <p:nvPr/>
        </p:nvSpPr>
        <p:spPr>
          <a:xfrm>
            <a:off x="8894224" y="7531895"/>
            <a:ext cx="66675" cy="66675"/>
          </a:xfrm>
          <a:custGeom>
            <a:avLst/>
            <a:gdLst>
              <a:gd name="connsiteX0" fmla="*/ 66675 w 66675"/>
              <a:gd name="connsiteY0" fmla="*/ 33242 h 66675"/>
              <a:gd name="connsiteX1" fmla="*/ 95 w 66675"/>
              <a:gd name="connsiteY1" fmla="*/ 66675 h 66675"/>
              <a:gd name="connsiteX2" fmla="*/ 16669 w 66675"/>
              <a:gd name="connsiteY2" fmla="*/ 33338 h 66675"/>
              <a:gd name="connsiteX3" fmla="*/ 0 w 666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66675">
                <a:moveTo>
                  <a:pt x="66675" y="33242"/>
                </a:moveTo>
                <a:lnTo>
                  <a:pt x="95" y="66675"/>
                </a:lnTo>
                <a:lnTo>
                  <a:pt x="16669" y="333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pic>
        <p:nvPicPr>
          <p:cNvPr id="118" name="図 117">
            <a:extLst>
              <a:ext uri="{FF2B5EF4-FFF2-40B4-BE49-F238E27FC236}">
                <a16:creationId xmlns:a16="http://schemas.microsoft.com/office/drawing/2014/main" id="{D0439D12-45C2-AF5B-CDF8-28C723563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815" y="7265100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</p:spPr>
      </p:pic>
      <p:grpSp>
        <p:nvGrpSpPr>
          <p:cNvPr id="119" name="グラフィックス 4">
            <a:extLst>
              <a:ext uri="{FF2B5EF4-FFF2-40B4-BE49-F238E27FC236}">
                <a16:creationId xmlns:a16="http://schemas.microsoft.com/office/drawing/2014/main" id="{C40A53BB-4D71-E04C-D759-FA067EC01E70}"/>
              </a:ext>
            </a:extLst>
          </p:cNvPr>
          <p:cNvGrpSpPr/>
          <p:nvPr/>
        </p:nvGrpSpPr>
        <p:grpSpPr>
          <a:xfrm>
            <a:off x="6976365" y="7703250"/>
            <a:ext cx="723900" cy="263723"/>
            <a:chOff x="4685792" y="6157912"/>
            <a:chExt cx="723900" cy="263723"/>
          </a:xfrm>
          <a:solidFill>
            <a:srgbClr val="000000"/>
          </a:solidFill>
        </p:grpSpPr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7AF740E8-6500-8B41-AE3A-BEA77EF58E3A}"/>
                </a:ext>
              </a:extLst>
            </p:cNvPr>
            <p:cNvSpPr txBox="1"/>
            <p:nvPr/>
          </p:nvSpPr>
          <p:spPr>
            <a:xfrm>
              <a:off x="4594352" y="6112192"/>
              <a:ext cx="906780" cy="23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Helvetica"/>
                  <a:cs typeface="Helvetica"/>
                  <a:sym typeface="Helvetica"/>
                  <a:rtl val="0"/>
                </a:rPr>
                <a:t>Google Cloud</a:t>
              </a: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D5684335-2C95-8C18-F7E7-CCB14AA9A940}"/>
                </a:ext>
              </a:extLst>
            </p:cNvPr>
            <p:cNvSpPr txBox="1"/>
            <p:nvPr/>
          </p:nvSpPr>
          <p:spPr>
            <a:xfrm>
              <a:off x="4613402" y="6261615"/>
              <a:ext cx="868680" cy="2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900" spc="0" baseline="0">
                  <a:ln/>
                  <a:solidFill>
                    <a:srgbClr val="000000"/>
                  </a:solidFill>
                  <a:latin typeface="ＭＳ ゴシック"/>
                  <a:ea typeface="ＭＳ ゴシック"/>
                  <a:sym typeface="ＭＳ ゴシック"/>
                  <a:rtl val="0"/>
                </a:rPr>
                <a:t>各種リソース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331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56,1,Slide1"/>
</p:tagLst>
</file>

<file path=ppt/theme/theme1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59d28c-3c55-481d-8880-20df7a3fa045" xsi:nil="true"/>
    <_x30b9__x30c6__x30fc__x30bf__x30b9_ xmlns="867a13a2-b7d6-4b06-bbad-68d095cc83b1" xsi:nil="true"/>
    <lcf76f155ced4ddcb4097134ff3c332f xmlns="867a13a2-b7d6-4b06-bbad-68d095cc83b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B076C98E87AD4447844C5FCC03FF68E5" ma:contentTypeVersion="15" ma:contentTypeDescription="新しいドキュメントを作成します。" ma:contentTypeScope="" ma:versionID="c3aaaf8e330e0a1eb6d51f82eea6e6c7">
  <xsd:schema xmlns:xsd="http://www.w3.org/2001/XMLSchema" xmlns:xs="http://www.w3.org/2001/XMLSchema" xmlns:p="http://schemas.microsoft.com/office/2006/metadata/properties" xmlns:ns2="867a13a2-b7d6-4b06-bbad-68d095cc83b1" xmlns:ns3="8b59d28c-3c55-481d-8880-20df7a3fa045" targetNamespace="http://schemas.microsoft.com/office/2006/metadata/properties" ma:root="true" ma:fieldsID="67eea18013d54402a6a5c86971194851" ns2:_="" ns3:_="">
    <xsd:import namespace="867a13a2-b7d6-4b06-bbad-68d095cc83b1"/>
    <xsd:import namespace="8b59d28c-3c55-481d-8880-20df7a3fa0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x30b9__x30c6__x30fc__x30bf__x30b9_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a13a2-b7d6-4b06-bbad-68d095cc83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画像タグ" ma:readOnly="false" ma:fieldId="{5cf76f15-5ced-4ddc-b409-7134ff3c332f}" ma:taxonomyMulti="true" ma:sspId="4f27f6d2-b90d-46ae-b7ea-1d0a9165af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x30b9__x30c6__x30fc__x30bf__x30b9_" ma:index="18" nillable="true" ma:displayName="ステータス" ma:format="Dropdown" ma:internalName="_x30b9__x30c6__x30fc__x30bf__x30b9_">
      <xsd:simpleType>
        <xsd:restriction base="dms:Text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9d28c-3c55-481d-8880-20df7a3fa04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a94134c-4362-4761-9d0b-cf1a6516789e}" ma:internalName="TaxCatchAll" ma:showField="CatchAllData" ma:web="8b59d28c-3c55-481d-8880-20df7a3fa0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F1B843-6E96-4DAF-B7C8-AE9106453EBA}">
  <ds:schemaRefs>
    <ds:schemaRef ds:uri="http://schemas.microsoft.com/office/2006/metadata/properties"/>
    <ds:schemaRef ds:uri="http://purl.org/dc/elements/1.1/"/>
    <ds:schemaRef ds:uri="867a13a2-b7d6-4b06-bbad-68d095cc83b1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8b59d28c-3c55-481d-8880-20df7a3fa04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1C6065-C9DA-4C70-BCBF-B9846AED09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7a13a2-b7d6-4b06-bbad-68d095cc83b1"/>
    <ds:schemaRef ds:uri="8b59d28c-3c55-481d-8880-20df7a3fa0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7B82CF-52C3-497D-8815-3B3931483C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ユーザー設定</PresentationFormat>
  <Paragraphs>188</Paragraphs>
  <Slides>24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Helvetica</vt:lpstr>
      <vt:lpstr>Noto Sans JP</vt:lpstr>
      <vt:lpstr>Arial</vt:lpstr>
      <vt:lpstr>ＭＳ ゴシック</vt:lpstr>
      <vt:lpstr>Meiryo UI</vt:lpstr>
      <vt:lpstr>Roboto</vt:lpstr>
      <vt:lpstr>デジタル庁_20210907</vt:lpstr>
      <vt:lpstr>リファレンスアーキテクチャ ブロック実現例（Google Cloud） 非業務ブロック</vt:lpstr>
      <vt:lpstr>改訂履歴</vt:lpstr>
      <vt:lpstr>6-2-1-1. 利用者認証_ユーザ認証機能 （パターン1 外部IDプロバイダ連携 Firebase）</vt:lpstr>
      <vt:lpstr>6-2-1-1. 利用者認証_ユーザ認証機能 （パターン2 外部IDプロバイダ連携 Identity Platform）</vt:lpstr>
      <vt:lpstr>6-2-1-1. 利用者認証_ユーザ認証機能 （パターン3 小規模システム向け Firebase）</vt:lpstr>
      <vt:lpstr>6-2-1-1. 利用者認証_ユーザ認証機能 （パターン4 小規模システム向け Identity Platform）</vt:lpstr>
      <vt:lpstr>6-2-1-1. 利用者認証_ユーザ認証機能 （パターン5 Identity-Aware Proxy）</vt:lpstr>
      <vt:lpstr>6-2-8-1. 外部連携_システム間認証機能</vt:lpstr>
      <vt:lpstr>6-2-11-1. セキュリティ_セキュリティ管理機能</vt:lpstr>
      <vt:lpstr>6-2-11-2. セキュリティ_通信を介した攻撃への保護</vt:lpstr>
      <vt:lpstr>6-2-11-3. セキュリティ_保管データの暗号化</vt:lpstr>
      <vt:lpstr>6-2-12-1. ネットワーク_行政システム、拠点とのネットワーク接続性確立 （パターン1　単一VPCとの接続）</vt:lpstr>
      <vt:lpstr>6-2-12-1. ネットワーク_行政システム、拠点とのネットワーク接続性確立 （パターン2　単一VPC + VPC Peeringとの接続）</vt:lpstr>
      <vt:lpstr>6-2-12-1. ネットワーク_行政システム、拠点とのネットワーク接続性確立 （パターン3　共有VPCとの接続）</vt:lpstr>
      <vt:lpstr>6-2-12-1. ネットワーク_行政システム、拠点とのネットワーク接続性確立 （パターン4　Network Connectivity Centerとの接続）</vt:lpstr>
      <vt:lpstr>6-2-13-1. 構成管理_システム構成管理機能</vt:lpstr>
      <vt:lpstr>6-2-14-1. バックアップ_バックアップ機能</vt:lpstr>
      <vt:lpstr>6-2-15. オブザーバビリティ_システム監視機能</vt:lpstr>
      <vt:lpstr>6-2-15-2. オブザーバビリティ_サービス状態監視機能</vt:lpstr>
      <vt:lpstr>6-2-16-1. ログ管理_ログ管理機能</vt:lpstr>
      <vt:lpstr>6-2-18-1. データ共有_複数組織データ分離格納方法</vt:lpstr>
      <vt:lpstr>6-2-20-1. メンテナンス_DB直接メンテナンス機能（パターン1　踏み台サーバー）</vt:lpstr>
      <vt:lpstr>6-2-20-1. メンテナンス_DB直接メンテナンス機能（パターン2　コンソールアクセス）</vt:lpstr>
      <vt:lpstr>6-2-20-1.メンテナンス_起動停止スケジューリング機能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2025-05-23T07:13:39Z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0x010100B076C98E87AD4447844C5FCC03FF68E5</vt:lpwstr>
  </property>
</Properties>
</file>