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48" r:id="rId4"/>
  </p:sldMasterIdLst>
  <p:notesMasterIdLst>
    <p:notesMasterId r:id="rId45"/>
  </p:notesMasterIdLst>
  <p:sldIdLst>
    <p:sldId id="256" r:id="rId5"/>
    <p:sldId id="257" r:id="rId6"/>
    <p:sldId id="429" r:id="rId7"/>
    <p:sldId id="430" r:id="rId8"/>
    <p:sldId id="431" r:id="rId9"/>
    <p:sldId id="432" r:id="rId10"/>
    <p:sldId id="451" r:id="rId11"/>
    <p:sldId id="452" r:id="rId12"/>
    <p:sldId id="433" r:id="rId13"/>
    <p:sldId id="434" r:id="rId14"/>
    <p:sldId id="453" r:id="rId15"/>
    <p:sldId id="435" r:id="rId16"/>
    <p:sldId id="436" r:id="rId17"/>
    <p:sldId id="437" r:id="rId18"/>
    <p:sldId id="438" r:id="rId19"/>
    <p:sldId id="439" r:id="rId20"/>
    <p:sldId id="416" r:id="rId21"/>
    <p:sldId id="440" r:id="rId22"/>
    <p:sldId id="423" r:id="rId23"/>
    <p:sldId id="415" r:id="rId24"/>
    <p:sldId id="425" r:id="rId25"/>
    <p:sldId id="424" r:id="rId26"/>
    <p:sldId id="414" r:id="rId27"/>
    <p:sldId id="428" r:id="rId28"/>
    <p:sldId id="413" r:id="rId29"/>
    <p:sldId id="427" r:id="rId30"/>
    <p:sldId id="426" r:id="rId31"/>
    <p:sldId id="441" r:id="rId32"/>
    <p:sldId id="442" r:id="rId33"/>
    <p:sldId id="443" r:id="rId34"/>
    <p:sldId id="444" r:id="rId35"/>
    <p:sldId id="445" r:id="rId36"/>
    <p:sldId id="446" r:id="rId37"/>
    <p:sldId id="447" r:id="rId38"/>
    <p:sldId id="449" r:id="rId39"/>
    <p:sldId id="450" r:id="rId40"/>
    <p:sldId id="418" r:id="rId41"/>
    <p:sldId id="454" r:id="rId42"/>
    <p:sldId id="455" r:id="rId43"/>
    <p:sldId id="448" r:id="rId44"/>
  </p:sldIdLst>
  <p:sldSz cx="18000663" cy="10125075"/>
  <p:notesSz cx="6858000" cy="9144000"/>
  <p:embeddedFontLst>
    <p:embeddedFont>
      <p:font typeface="Helvetica" panose="020B0604020202020204" pitchFamily="34" charset="0"/>
      <p:regular r:id="rId46"/>
      <p:bold r:id="rId47"/>
      <p:italic r:id="rId48"/>
      <p:boldItalic r:id="rId49"/>
    </p:embeddedFont>
    <p:embeddedFont>
      <p:font typeface="Meiryo UI" panose="020B0604030504040204" pitchFamily="50" charset="-128"/>
      <p:regular r:id="rId50"/>
      <p:bold r:id="rId51"/>
      <p:italic r:id="rId52"/>
      <p:boldItalic r:id="rId53"/>
    </p:embeddedFont>
    <p:embeddedFont>
      <p:font typeface="Noto Sans JP" panose="020B0200000000000000" pitchFamily="50" charset="-128"/>
      <p:regular r:id="rId54"/>
      <p:bold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  <p:embeddedFont>
      <p:font typeface="Tahoma" panose="020B0604030504040204" pitchFamily="34" charset="0"/>
      <p:regular r:id="rId60"/>
      <p:bold r:id="rId61"/>
    </p:embeddedFont>
  </p:embeddedFontLst>
  <p:custDataLst>
    <p:tags r:id="rId6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0FC8EB2B-5359-4141-AD5E-814060BE9AC0}">
          <p14:sldIdLst>
            <p14:sldId id="256"/>
            <p14:sldId id="257"/>
            <p14:sldId id="429"/>
            <p14:sldId id="430"/>
            <p14:sldId id="431"/>
            <p14:sldId id="432"/>
            <p14:sldId id="451"/>
            <p14:sldId id="452"/>
            <p14:sldId id="433"/>
            <p14:sldId id="434"/>
            <p14:sldId id="453"/>
            <p14:sldId id="435"/>
            <p14:sldId id="436"/>
            <p14:sldId id="437"/>
            <p14:sldId id="438"/>
            <p14:sldId id="439"/>
            <p14:sldId id="416"/>
            <p14:sldId id="440"/>
            <p14:sldId id="423"/>
            <p14:sldId id="415"/>
            <p14:sldId id="425"/>
            <p14:sldId id="424"/>
            <p14:sldId id="414"/>
            <p14:sldId id="428"/>
            <p14:sldId id="413"/>
            <p14:sldId id="427"/>
            <p14:sldId id="426"/>
            <p14:sldId id="441"/>
            <p14:sldId id="442"/>
            <p14:sldId id="443"/>
            <p14:sldId id="444"/>
            <p14:sldId id="445"/>
            <p14:sldId id="446"/>
            <p14:sldId id="447"/>
            <p14:sldId id="449"/>
            <p14:sldId id="450"/>
            <p14:sldId id="418"/>
            <p14:sldId id="454"/>
            <p14:sldId id="455"/>
            <p14:sldId id="44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3" roundtripDataSignature="AMtx7mguRrsV6zw/4Vd/3TZNrhyMQ+s7h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6D3005-31EB-45F0-8918-C8AE686E5FF0}" v="53" dt="2025-05-23T06:01:46.984"/>
  </p1510:revLst>
</p1510:revInfo>
</file>

<file path=ppt/tableStyles.xml><?xml version="1.0" encoding="utf-8"?>
<a:tblStyleLst xmlns:a="http://schemas.openxmlformats.org/drawingml/2006/main" def="{A7577889-4FD1-43E7-A14B-D78D8FF0F031}">
  <a:tblStyle styleId="{A7577889-4FD1-43E7-A14B-D78D8FF0F03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96" autoAdjust="0"/>
    <p:restoredTop sz="87438" autoAdjust="0"/>
  </p:normalViewPr>
  <p:slideViewPr>
    <p:cSldViewPr snapToGrid="0" snapToObjects="1">
      <p:cViewPr varScale="1">
        <p:scale>
          <a:sx n="60" d="100"/>
          <a:sy n="60" d="100"/>
        </p:scale>
        <p:origin x="63" y="2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theme" Target="theme/theme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115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1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113" Type="http://customschemas.google.com/relationships/presentationmetadata" Target="metadata"/><Relationship Id="rId118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11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14" Type="http://schemas.openxmlformats.org/officeDocument/2006/relationships/commentAuthors" Target="commentAuthors.xml"/><Relationship Id="rId119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12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Meiryo UI" panose="020B0604030504040204" pitchFamily="50" charset="-128"/>
        <a:ea typeface="Meiryo UI" panose="020B0604030504040204" pitchFamily="50" charset="-128"/>
        <a:cs typeface="Arial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" name="Google Shape;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4" name="Google Shape;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タイトル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3"/>
          <p:cNvSpPr txBox="1">
            <a:spLocks noGrp="1"/>
          </p:cNvSpPr>
          <p:nvPr>
            <p:ph type="title"/>
          </p:nvPr>
        </p:nvSpPr>
        <p:spPr>
          <a:xfrm>
            <a:off x="2571847" y="2035863"/>
            <a:ext cx="12856973" cy="286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8857"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12" name="Google Shape;12;p33"/>
          <p:cNvSpPr txBox="1">
            <a:spLocks noGrp="1"/>
          </p:cNvSpPr>
          <p:nvPr>
            <p:ph type="body" idx="1"/>
          </p:nvPr>
        </p:nvSpPr>
        <p:spPr>
          <a:xfrm>
            <a:off x="2768287" y="5273092"/>
            <a:ext cx="12660534" cy="130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 b="0" i="0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2pPr>
            <a:lvl3pPr marL="2024769" lvl="2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3pPr>
            <a:lvl4pPr marL="2699692" lvl="3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4pPr>
            <a:lvl5pPr marL="3374614" lvl="4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13" name="Google Shape;13;p33" descr="図 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58439" y="7145848"/>
            <a:ext cx="4852952" cy="15725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700322" y="9201948"/>
            <a:ext cx="4200155" cy="36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067" dirty="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タイトルとコンテンツ" userDrawn="1">
  <p:cSld name="1_タイトルとコンテンツ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2"/>
          <p:cNvSpPr txBox="1">
            <a:spLocks noGrp="1"/>
          </p:cNvSpPr>
          <p:nvPr>
            <p:ph type="body" idx="1"/>
          </p:nvPr>
        </p:nvSpPr>
        <p:spPr>
          <a:xfrm>
            <a:off x="1237546" y="2024486"/>
            <a:ext cx="15525572" cy="711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2024769" lvl="2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2699692" lvl="3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3374614" lvl="4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4049537" lvl="5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6pPr>
            <a:lvl7pPr marL="4724460" lvl="6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7pPr>
            <a:lvl8pPr marL="5399383" lvl="7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8pPr>
            <a:lvl9pPr marL="6074306" lvl="8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7" name="Google Shape;17;p52"/>
          <p:cNvSpPr/>
          <p:nvPr/>
        </p:nvSpPr>
        <p:spPr>
          <a:xfrm rot="10800000">
            <a:off x="-130743" y="1150293"/>
            <a:ext cx="637819" cy="106300"/>
          </a:xfrm>
          <a:prstGeom prst="roundRect">
            <a:avLst>
              <a:gd name="adj" fmla="val 50000"/>
            </a:avLst>
          </a:prstGeom>
          <a:solidFill>
            <a:srgbClr val="1E50B5"/>
          </a:solidFill>
          <a:ln>
            <a:noFill/>
          </a:ln>
        </p:spPr>
        <p:txBody>
          <a:bodyPr spcFirstLastPara="1" wrap="square" lIns="134979" tIns="67471" rIns="134979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67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8" name="Google Shape;18;p52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52"/>
          <p:cNvSpPr txBox="1">
            <a:spLocks noGrp="1"/>
          </p:cNvSpPr>
          <p:nvPr>
            <p:ph type="sldNum" idx="12"/>
          </p:nvPr>
        </p:nvSpPr>
        <p:spPr>
          <a:xfrm>
            <a:off x="13247235" y="9396980"/>
            <a:ext cx="4050149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セクションタイトル">
  <p:cSld name="1_セクションタイトル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6"/>
          <p:cNvSpPr txBox="1">
            <a:spLocks noGrp="1"/>
          </p:cNvSpPr>
          <p:nvPr>
            <p:ph type="body" idx="1"/>
          </p:nvPr>
        </p:nvSpPr>
        <p:spPr>
          <a:xfrm>
            <a:off x="1418406" y="5325791"/>
            <a:ext cx="15335336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 b="0" i="0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2pPr>
            <a:lvl3pPr marL="2024769" lvl="2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3pPr>
            <a:lvl4pPr marL="2699692" lvl="3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4pPr>
            <a:lvl5pPr marL="3374614" lvl="4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3" name="Google Shape;33;p36"/>
          <p:cNvSpPr/>
          <p:nvPr/>
        </p:nvSpPr>
        <p:spPr>
          <a:xfrm rot="10800000">
            <a:off x="-130741" y="4428884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1E50B5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34" name="Google Shape;34;p36"/>
          <p:cNvSpPr txBox="1">
            <a:spLocks noGrp="1"/>
          </p:cNvSpPr>
          <p:nvPr>
            <p:ph type="title"/>
          </p:nvPr>
        </p:nvSpPr>
        <p:spPr>
          <a:xfrm>
            <a:off x="1237546" y="3963405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セクションタイトル">
  <p:cSld name="2_セクションタイトル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body" idx="1"/>
          </p:nvPr>
        </p:nvSpPr>
        <p:spPr>
          <a:xfrm>
            <a:off x="1418406" y="5325791"/>
            <a:ext cx="15335336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 b="0" i="0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2pPr>
            <a:lvl3pPr marL="2024769" lvl="2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3pPr>
            <a:lvl4pPr marL="2699692" lvl="3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4pPr>
            <a:lvl5pPr marL="3374614" lvl="4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8" name="Google Shape;38;p37"/>
          <p:cNvSpPr/>
          <p:nvPr/>
        </p:nvSpPr>
        <p:spPr>
          <a:xfrm rot="10800000">
            <a:off x="-130741" y="4428884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E60032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39" name="Google Shape;39;p37"/>
          <p:cNvSpPr txBox="1">
            <a:spLocks noGrp="1"/>
          </p:cNvSpPr>
          <p:nvPr>
            <p:ph type="title"/>
          </p:nvPr>
        </p:nvSpPr>
        <p:spPr>
          <a:xfrm>
            <a:off x="1237546" y="3963405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37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サマリとコンテンツ">
  <p:cSld name="タイトルとサマリとコンテンツ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8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38"/>
          <p:cNvSpPr txBox="1">
            <a:spLocks noGrp="1"/>
          </p:cNvSpPr>
          <p:nvPr>
            <p:ph type="body" idx="1"/>
          </p:nvPr>
        </p:nvSpPr>
        <p:spPr>
          <a:xfrm>
            <a:off x="1237547" y="1968290"/>
            <a:ext cx="15525573" cy="32350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15975" tIns="215975" rIns="215975" bIns="215975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38"/>
          <p:cNvSpPr txBox="1">
            <a:spLocks noGrp="1"/>
          </p:cNvSpPr>
          <p:nvPr>
            <p:ph type="body" idx="2"/>
          </p:nvPr>
        </p:nvSpPr>
        <p:spPr>
          <a:xfrm>
            <a:off x="1237546" y="5385976"/>
            <a:ext cx="15525572" cy="3695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5" name="Google Shape;45;p38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タイトルとサマリとコンテンツ">
  <p:cSld name="1_タイトルとサマリとコンテンツ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9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1"/>
          </p:nvPr>
        </p:nvSpPr>
        <p:spPr>
          <a:xfrm>
            <a:off x="1237547" y="1968290"/>
            <a:ext cx="15525573" cy="32350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15975" tIns="215975" rIns="215975" bIns="215975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2"/>
          </p:nvPr>
        </p:nvSpPr>
        <p:spPr>
          <a:xfrm>
            <a:off x="1237546" y="5385976"/>
            <a:ext cx="15525572" cy="3695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1" name="Google Shape;51;p39"/>
          <p:cNvSpPr/>
          <p:nvPr/>
        </p:nvSpPr>
        <p:spPr>
          <a:xfrm rot="10800000">
            <a:off x="-130741" y="1150293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11AC51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タイトルとサマリとコンテンツ">
  <p:cSld name="2_タイトルとサマリとコンテンツ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1237547" y="1968290"/>
            <a:ext cx="15525573" cy="32350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15975" tIns="215975" rIns="215975" bIns="215975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7" name="Google Shape;57;p40"/>
          <p:cNvSpPr txBox="1">
            <a:spLocks noGrp="1"/>
          </p:cNvSpPr>
          <p:nvPr>
            <p:ph type="body" idx="2"/>
          </p:nvPr>
        </p:nvSpPr>
        <p:spPr>
          <a:xfrm>
            <a:off x="1237546" y="5385976"/>
            <a:ext cx="15525572" cy="3695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8" name="Google Shape;58;p40"/>
          <p:cNvSpPr/>
          <p:nvPr/>
        </p:nvSpPr>
        <p:spPr>
          <a:xfrm rot="10800000">
            <a:off x="-130741" y="1150293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E60032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ロゴのみ">
  <p:cSld name="ロゴのみ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41" descr="図 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90011" y="4004372"/>
            <a:ext cx="6820642" cy="211633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41"/>
          <p:cNvSpPr txBox="1">
            <a:spLocks noGrp="1"/>
          </p:cNvSpPr>
          <p:nvPr>
            <p:ph type="sldNum" idx="12"/>
          </p:nvPr>
        </p:nvSpPr>
        <p:spPr>
          <a:xfrm>
            <a:off x="8700322" y="9201948"/>
            <a:ext cx="4200155" cy="36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067" dirty="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body" idx="1"/>
          </p:nvPr>
        </p:nvSpPr>
        <p:spPr>
          <a:xfrm>
            <a:off x="1237546" y="2024486"/>
            <a:ext cx="15525572" cy="711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32"/>
          <p:cNvSpPr/>
          <p:nvPr/>
        </p:nvSpPr>
        <p:spPr>
          <a:xfrm rot="10800000">
            <a:off x="-130741" y="1150293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1E50B5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" name="Google Shape;8;p32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9" name="Google Shape;9;p32"/>
          <p:cNvSpPr txBox="1">
            <a:spLocks noGrp="1"/>
          </p:cNvSpPr>
          <p:nvPr>
            <p:ph type="sldNum" idx="12"/>
          </p:nvPr>
        </p:nvSpPr>
        <p:spPr>
          <a:xfrm>
            <a:off x="16621267" y="9396982"/>
            <a:ext cx="67612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0.png"/><Relationship Id="rId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3.png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3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1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5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11.png"/><Relationship Id="rId2" Type="http://schemas.openxmlformats.org/officeDocument/2006/relationships/image" Target="../media/image58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12.png"/><Relationship Id="rId5" Type="http://schemas.openxmlformats.org/officeDocument/2006/relationships/image" Target="../media/image61.png"/><Relationship Id="rId15" Type="http://schemas.openxmlformats.org/officeDocument/2006/relationships/image" Target="../media/image56.png"/><Relationship Id="rId10" Type="http://schemas.openxmlformats.org/officeDocument/2006/relationships/image" Target="../media/image16.png"/><Relationship Id="rId4" Type="http://schemas.openxmlformats.org/officeDocument/2006/relationships/image" Target="../media/image60.png"/><Relationship Id="rId9" Type="http://schemas.openxmlformats.org/officeDocument/2006/relationships/image" Target="../media/image4.pn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4.png"/><Relationship Id="rId7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.png"/><Relationship Id="rId7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.png"/><Relationship Id="rId7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.png"/><Relationship Id="rId7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6.png"/><Relationship Id="rId5" Type="http://schemas.openxmlformats.org/officeDocument/2006/relationships/image" Target="../media/image86.pn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.png"/><Relationship Id="rId7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0.png"/><Relationship Id="rId10" Type="http://schemas.openxmlformats.org/officeDocument/2006/relationships/image" Target="../media/image7.png"/><Relationship Id="rId4" Type="http://schemas.openxmlformats.org/officeDocument/2006/relationships/image" Target="../media/image89.png"/><Relationship Id="rId9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3.png"/><Relationship Id="rId7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90.png"/><Relationship Id="rId10" Type="http://schemas.openxmlformats.org/officeDocument/2006/relationships/image" Target="../media/image13.png"/><Relationship Id="rId4" Type="http://schemas.openxmlformats.org/officeDocument/2006/relationships/image" Target="../media/image89.png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67.png"/><Relationship Id="rId7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png"/><Relationship Id="rId18" Type="http://schemas.openxmlformats.org/officeDocument/2006/relationships/image" Target="../media/image110.png"/><Relationship Id="rId26" Type="http://schemas.openxmlformats.org/officeDocument/2006/relationships/image" Target="../media/image117.png"/><Relationship Id="rId3" Type="http://schemas.openxmlformats.org/officeDocument/2006/relationships/image" Target="../media/image101.png"/><Relationship Id="rId21" Type="http://schemas.openxmlformats.org/officeDocument/2006/relationships/image" Target="../media/image113.png"/><Relationship Id="rId7" Type="http://schemas.openxmlformats.org/officeDocument/2006/relationships/image" Target="../media/image34.png"/><Relationship Id="rId12" Type="http://schemas.openxmlformats.org/officeDocument/2006/relationships/image" Target="../media/image105.png"/><Relationship Id="rId17" Type="http://schemas.openxmlformats.org/officeDocument/2006/relationships/image" Target="../media/image109.png"/><Relationship Id="rId25" Type="http://schemas.openxmlformats.org/officeDocument/2006/relationships/image" Target="../media/image116.png"/><Relationship Id="rId2" Type="http://schemas.openxmlformats.org/officeDocument/2006/relationships/image" Target="../media/image33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4.png"/><Relationship Id="rId24" Type="http://schemas.openxmlformats.org/officeDocument/2006/relationships/image" Target="../media/image22.png"/><Relationship Id="rId5" Type="http://schemas.openxmlformats.org/officeDocument/2006/relationships/image" Target="../media/image102.png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10" Type="http://schemas.openxmlformats.org/officeDocument/2006/relationships/image" Target="../media/image30.png"/><Relationship Id="rId19" Type="http://schemas.openxmlformats.org/officeDocument/2006/relationships/image" Target="../media/image111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22.png"/><Relationship Id="rId3" Type="http://schemas.openxmlformats.org/officeDocument/2006/relationships/image" Target="../media/image101.png"/><Relationship Id="rId21" Type="http://schemas.openxmlformats.org/officeDocument/2006/relationships/image" Target="../media/image119.png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17" Type="http://schemas.openxmlformats.org/officeDocument/2006/relationships/image" Target="../media/image110.png"/><Relationship Id="rId25" Type="http://schemas.openxmlformats.org/officeDocument/2006/relationships/image" Target="../media/image123.png"/><Relationship Id="rId2" Type="http://schemas.openxmlformats.org/officeDocument/2006/relationships/image" Target="../media/image33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5.png"/><Relationship Id="rId24" Type="http://schemas.openxmlformats.org/officeDocument/2006/relationships/image" Target="../media/image122.png"/><Relationship Id="rId5" Type="http://schemas.openxmlformats.org/officeDocument/2006/relationships/image" Target="../media/image102.png"/><Relationship Id="rId15" Type="http://schemas.openxmlformats.org/officeDocument/2006/relationships/image" Target="../media/image108.png"/><Relationship Id="rId23" Type="http://schemas.openxmlformats.org/officeDocument/2006/relationships/image" Target="../media/image121.png"/><Relationship Id="rId28" Type="http://schemas.openxmlformats.org/officeDocument/2006/relationships/image" Target="../media/image117.png"/><Relationship Id="rId10" Type="http://schemas.openxmlformats.org/officeDocument/2006/relationships/image" Target="../media/image30.png"/><Relationship Id="rId19" Type="http://schemas.openxmlformats.org/officeDocument/2006/relationships/image" Target="../media/image118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Relationship Id="rId14" Type="http://schemas.openxmlformats.org/officeDocument/2006/relationships/image" Target="../media/image107.png"/><Relationship Id="rId22" Type="http://schemas.openxmlformats.org/officeDocument/2006/relationships/image" Target="../media/image120.png"/><Relationship Id="rId27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17" Type="http://schemas.openxmlformats.org/officeDocument/2006/relationships/image" Target="../media/image41.png"/><Relationship Id="rId2" Type="http://schemas.openxmlformats.org/officeDocument/2006/relationships/image" Target="../media/image33.png"/><Relationship Id="rId16" Type="http://schemas.openxmlformats.org/officeDocument/2006/relationships/image" Target="../media/image4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image" Target="../media/image34.png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image" Target="../media/image36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2572034" y="2035862"/>
            <a:ext cx="13387277" cy="286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71" tIns="67471" rIns="67471" bIns="67471" anchor="b" anchorCtr="0">
            <a:normAutofit/>
          </a:bodyPr>
          <a:lstStyle/>
          <a:p>
            <a:pPr>
              <a:buSzPct val="111111"/>
            </a:pPr>
            <a:r>
              <a:rPr lang="ja-JP" altLang="en-US" sz="7971" dirty="0"/>
              <a:t>リファレンスアーキテクチャ</a:t>
            </a:r>
            <a:br>
              <a:rPr lang="ja-JP" altLang="en-US" sz="7971" dirty="0"/>
            </a:br>
            <a:r>
              <a:rPr lang="ja-JP" altLang="en-US" sz="4000" dirty="0"/>
              <a:t>ブロック実現例（</a:t>
            </a:r>
            <a:r>
              <a:rPr lang="en-US" altLang="ja-JP" sz="4000" dirty="0"/>
              <a:t>Google Cloud</a:t>
            </a:r>
            <a:r>
              <a:rPr lang="ja-JP" altLang="en-US" sz="4000" dirty="0"/>
              <a:t>）</a:t>
            </a:r>
            <a:br>
              <a:rPr lang="ja-JP" altLang="en-US" sz="4000" dirty="0"/>
            </a:br>
            <a:r>
              <a:rPr lang="ja-JP" altLang="en-US" sz="4000" dirty="0"/>
              <a:t>業務ブロック</a:t>
            </a:r>
            <a:endParaRPr lang="en-US" sz="4000"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2572033" y="8472363"/>
            <a:ext cx="5725414" cy="68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979" tIns="67471" rIns="134979" bIns="67471" anchor="t" anchorCtr="0">
            <a:spAutoFit/>
          </a:bodyPr>
          <a:lstStyle/>
          <a:p>
            <a:r>
              <a:rPr lang="en-US" sz="3543" dirty="0">
                <a:latin typeface="Meiryo UI" panose="020B0604030504040204" pitchFamily="50" charset="-128"/>
                <a:ea typeface="Meiryo UI" panose="020B0604030504040204" pitchFamily="50" charset="-128"/>
              </a:rPr>
              <a:t>ガバメントクラウドチーム</a:t>
            </a:r>
            <a:endParaRPr sz="248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2572034" y="6395286"/>
            <a:ext cx="3433350" cy="50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979" tIns="67471" rIns="134979" bIns="67471" anchor="t" anchorCtr="0">
            <a:spAutoFit/>
          </a:bodyPr>
          <a:lstStyle/>
          <a:p>
            <a:r>
              <a:rPr lang="en-US" sz="2400" dirty="0">
                <a:latin typeface="Meiryo UI"/>
                <a:ea typeface="Meiryo UI"/>
              </a:rPr>
              <a:t>2024年03</a:t>
            </a:r>
            <a:r>
              <a:rPr lang="ja-JP" altLang="en-US" sz="2400" dirty="0">
                <a:latin typeface="Meiryo UI"/>
                <a:ea typeface="Meiryo UI"/>
              </a:rPr>
              <a:t>月</a:t>
            </a:r>
            <a:r>
              <a:rPr lang="en-US" altLang="ja-JP" sz="2400" dirty="0">
                <a:latin typeface="Meiryo UI"/>
                <a:ea typeface="Meiryo UI"/>
              </a:rPr>
              <a:t>29</a:t>
            </a:r>
            <a:r>
              <a:rPr lang="ja-JP" altLang="en-US" sz="2400" dirty="0">
                <a:latin typeface="Meiryo UI"/>
                <a:ea typeface="Meiryo UI"/>
              </a:rPr>
              <a:t>日</a:t>
            </a:r>
            <a:endParaRPr 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4628C0A-862D-E6D4-53D0-CBB1DD57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6-1-2-4.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申請・届出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公文書ダウンロード機能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パターン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2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　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Cloud Storage for Firebase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からダウンロード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)</a:t>
            </a:r>
            <a:endParaRPr lang="ja-JP" altLang="en-US" sz="3200" b="0" i="0" dirty="0">
              <a:solidFill>
                <a:srgbClr val="1A1A1C"/>
              </a:solidFill>
              <a:effectLst/>
              <a:latin typeface="Noto Sans JP"/>
            </a:endParaRPr>
          </a:p>
        </p:txBody>
      </p:sp>
      <p:grpSp>
        <p:nvGrpSpPr>
          <p:cNvPr id="7" name="グラフィックス 5">
            <a:extLst>
              <a:ext uri="{FF2B5EF4-FFF2-40B4-BE49-F238E27FC236}">
                <a16:creationId xmlns:a16="http://schemas.microsoft.com/office/drawing/2014/main" id="{6F5C500E-5D3D-91AE-35B8-3632D75616BD}"/>
              </a:ext>
            </a:extLst>
          </p:cNvPr>
          <p:cNvGrpSpPr/>
          <p:nvPr/>
        </p:nvGrpSpPr>
        <p:grpSpPr>
          <a:xfrm>
            <a:off x="5082179" y="2783891"/>
            <a:ext cx="6868336" cy="5051167"/>
            <a:chOff x="6386028" y="3472676"/>
            <a:chExt cx="6868336" cy="5051167"/>
          </a:xfrm>
        </p:grpSpPr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A95A9F79-67A5-DF7A-EE4C-6AC3F6FD59D7}"/>
                </a:ext>
              </a:extLst>
            </p:cNvPr>
            <p:cNvSpPr/>
            <p:nvPr/>
          </p:nvSpPr>
          <p:spPr>
            <a:xfrm>
              <a:off x="7130135" y="3472676"/>
              <a:ext cx="6124229" cy="5051167"/>
            </a:xfrm>
            <a:custGeom>
              <a:avLst/>
              <a:gdLst>
                <a:gd name="connsiteX0" fmla="*/ -303 w 6124229"/>
                <a:gd name="connsiteY0" fmla="*/ -714 h 5051167"/>
                <a:gd name="connsiteX1" fmla="*/ 6123927 w 6124229"/>
                <a:gd name="connsiteY1" fmla="*/ -714 h 5051167"/>
                <a:gd name="connsiteX2" fmla="*/ 6123927 w 6124229"/>
                <a:gd name="connsiteY2" fmla="*/ 5050454 h 5051167"/>
                <a:gd name="connsiteX3" fmla="*/ -303 w 6124229"/>
                <a:gd name="connsiteY3" fmla="*/ 5050454 h 505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4229" h="5051167">
                  <a:moveTo>
                    <a:pt x="-303" y="-714"/>
                  </a:moveTo>
                  <a:lnTo>
                    <a:pt x="6123927" y="-714"/>
                  </a:lnTo>
                  <a:lnTo>
                    <a:pt x="6123927" y="5050454"/>
                  </a:lnTo>
                  <a:lnTo>
                    <a:pt x="-303" y="5050454"/>
                  </a:lnTo>
                  <a:close/>
                </a:path>
              </a:pathLst>
            </a:custGeom>
            <a:solidFill>
              <a:srgbClr val="F6F6F6"/>
            </a:solidFill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9B372743-818D-2682-FE0F-FABF53827629}"/>
                </a:ext>
              </a:extLst>
            </p:cNvPr>
            <p:cNvSpPr/>
            <p:nvPr/>
          </p:nvSpPr>
          <p:spPr>
            <a:xfrm>
              <a:off x="7229349" y="4762528"/>
              <a:ext cx="2868195" cy="2575193"/>
            </a:xfrm>
            <a:custGeom>
              <a:avLst/>
              <a:gdLst>
                <a:gd name="connsiteX0" fmla="*/ -178 w 2868195"/>
                <a:gd name="connsiteY0" fmla="*/ -718 h 2575193"/>
                <a:gd name="connsiteX1" fmla="*/ 2868018 w 2868195"/>
                <a:gd name="connsiteY1" fmla="*/ -718 h 2575193"/>
                <a:gd name="connsiteX2" fmla="*/ 2868018 w 2868195"/>
                <a:gd name="connsiteY2" fmla="*/ 2574475 h 2575193"/>
                <a:gd name="connsiteX3" fmla="*/ -178 w 2868195"/>
                <a:gd name="connsiteY3" fmla="*/ 2574475 h 257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8195" h="2575193">
                  <a:moveTo>
                    <a:pt x="-178" y="-718"/>
                  </a:moveTo>
                  <a:lnTo>
                    <a:pt x="2868018" y="-718"/>
                  </a:lnTo>
                  <a:lnTo>
                    <a:pt x="2868018" y="2574475"/>
                  </a:lnTo>
                  <a:lnTo>
                    <a:pt x="-178" y="2574475"/>
                  </a:lnTo>
                  <a:close/>
                </a:path>
              </a:pathLst>
            </a:custGeom>
            <a:solidFill>
              <a:srgbClr val="DAE8FC"/>
            </a:solidFill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807AD79-3520-18C0-4482-5BCC100AE198}"/>
                </a:ext>
              </a:extLst>
            </p:cNvPr>
            <p:cNvSpPr txBox="1"/>
            <p:nvPr/>
          </p:nvSpPr>
          <p:spPr>
            <a:xfrm>
              <a:off x="8044367" y="4766418"/>
              <a:ext cx="2122068" cy="226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届出・申請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公文書ダウンロード機能</a:t>
              </a:r>
            </a:p>
          </p:txBody>
        </p:sp>
        <p:grpSp>
          <p:nvGrpSpPr>
            <p:cNvPr id="11" name="グラフィックス 5">
              <a:extLst>
                <a:ext uri="{FF2B5EF4-FFF2-40B4-BE49-F238E27FC236}">
                  <a16:creationId xmlns:a16="http://schemas.microsoft.com/office/drawing/2014/main" id="{87E0FA61-52E8-3B7D-24AF-919F8B075234}"/>
                </a:ext>
              </a:extLst>
            </p:cNvPr>
            <p:cNvGrpSpPr/>
            <p:nvPr/>
          </p:nvGrpSpPr>
          <p:grpSpPr>
            <a:xfrm>
              <a:off x="6733278" y="4162702"/>
              <a:ext cx="765573" cy="1619079"/>
              <a:chOff x="6733278" y="4162702"/>
              <a:chExt cx="765573" cy="1619079"/>
            </a:xfrm>
          </p:grpSpPr>
          <p:sp>
            <p:nvSpPr>
              <p:cNvPr id="12" name="フリーフォーム: 図形 11">
                <a:extLst>
                  <a:ext uri="{FF2B5EF4-FFF2-40B4-BE49-F238E27FC236}">
                    <a16:creationId xmlns:a16="http://schemas.microsoft.com/office/drawing/2014/main" id="{E39881F5-994E-F5F6-ACCB-D2AAD9D34ED8}"/>
                  </a:ext>
                </a:extLst>
              </p:cNvPr>
              <p:cNvSpPr/>
              <p:nvPr/>
            </p:nvSpPr>
            <p:spPr>
              <a:xfrm>
                <a:off x="6733278" y="4194272"/>
                <a:ext cx="718221" cy="1587509"/>
              </a:xfrm>
              <a:custGeom>
                <a:avLst/>
                <a:gdLst>
                  <a:gd name="connsiteX0" fmla="*/ -50 w 718221"/>
                  <a:gd name="connsiteY0" fmla="*/ 1586878 h 1587509"/>
                  <a:gd name="connsiteX1" fmla="*/ 297593 w 718221"/>
                  <a:gd name="connsiteY1" fmla="*/ 1586878 h 1587509"/>
                  <a:gd name="connsiteX2" fmla="*/ 297593 w 718221"/>
                  <a:gd name="connsiteY2" fmla="*/ -632 h 1587509"/>
                  <a:gd name="connsiteX3" fmla="*/ 718172 w 718221"/>
                  <a:gd name="connsiteY3" fmla="*/ -632 h 158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8221" h="1587509">
                    <a:moveTo>
                      <a:pt x="-50" y="1586878"/>
                    </a:moveTo>
                    <a:lnTo>
                      <a:pt x="297593" y="1586878"/>
                    </a:lnTo>
                    <a:lnTo>
                      <a:pt x="297593" y="-632"/>
                    </a:lnTo>
                    <a:lnTo>
                      <a:pt x="718172" y="-632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3" name="フリーフォーム: 図形 12">
                <a:extLst>
                  <a:ext uri="{FF2B5EF4-FFF2-40B4-BE49-F238E27FC236}">
                    <a16:creationId xmlns:a16="http://schemas.microsoft.com/office/drawing/2014/main" id="{F6F4DA04-3841-5DD0-00AC-748935A1102C}"/>
                  </a:ext>
                </a:extLst>
              </p:cNvPr>
              <p:cNvSpPr/>
              <p:nvPr/>
            </p:nvSpPr>
            <p:spPr>
              <a:xfrm>
                <a:off x="7435715" y="4162702"/>
                <a:ext cx="63136" cy="63139"/>
              </a:xfrm>
              <a:custGeom>
                <a:avLst/>
                <a:gdLst>
                  <a:gd name="connsiteX0" fmla="*/ 63056 w 63136"/>
                  <a:gd name="connsiteY0" fmla="*/ 31003 h 63139"/>
                  <a:gd name="connsiteX1" fmla="*/ -80 w 63136"/>
                  <a:gd name="connsiteY1" fmla="*/ 62573 h 63139"/>
                  <a:gd name="connsiteX2" fmla="*/ 15704 w 63136"/>
                  <a:gd name="connsiteY2" fmla="*/ 31003 h 63139"/>
                  <a:gd name="connsiteX3" fmla="*/ -80 w 63136"/>
                  <a:gd name="connsiteY3" fmla="*/ -567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3056" y="31003"/>
                    </a:moveTo>
                    <a:lnTo>
                      <a:pt x="-80" y="62573"/>
                    </a:lnTo>
                    <a:lnTo>
                      <a:pt x="15704" y="31003"/>
                    </a:lnTo>
                    <a:lnTo>
                      <a:pt x="-80" y="-567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4362F68E-DDC8-04D2-F387-2D0E8CE32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6028" y="5605892"/>
              <a:ext cx="342740" cy="342757"/>
            </a:xfrm>
            <a:custGeom>
              <a:avLst/>
              <a:gdLst>
                <a:gd name="connsiteX0" fmla="*/ -6 w 342740"/>
                <a:gd name="connsiteY0" fmla="*/ -696 h 342757"/>
                <a:gd name="connsiteX1" fmla="*/ 342734 w 342740"/>
                <a:gd name="connsiteY1" fmla="*/ -696 h 342757"/>
                <a:gd name="connsiteX2" fmla="*/ 342734 w 342740"/>
                <a:gd name="connsiteY2" fmla="*/ 342062 h 342757"/>
                <a:gd name="connsiteX3" fmla="*/ -6 w 342740"/>
                <a:gd name="connsiteY3" fmla="*/ 342062 h 34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740" h="342757">
                  <a:moveTo>
                    <a:pt x="-6" y="-696"/>
                  </a:moveTo>
                  <a:lnTo>
                    <a:pt x="342734" y="-696"/>
                  </a:lnTo>
                  <a:lnTo>
                    <a:pt x="342734" y="342062"/>
                  </a:lnTo>
                  <a:lnTo>
                    <a:pt x="-6" y="342062"/>
                  </a:lnTo>
                  <a:close/>
                </a:path>
              </a:pathLst>
            </a:custGeom>
          </p:spPr>
        </p:pic>
        <p:grpSp>
          <p:nvGrpSpPr>
            <p:cNvPr id="15" name="グラフィックス 5">
              <a:extLst>
                <a:ext uri="{FF2B5EF4-FFF2-40B4-BE49-F238E27FC236}">
                  <a16:creationId xmlns:a16="http://schemas.microsoft.com/office/drawing/2014/main" id="{2E0B66E9-E0B9-63D1-B18E-932E3AF9C07E}"/>
                </a:ext>
              </a:extLst>
            </p:cNvPr>
            <p:cNvGrpSpPr/>
            <p:nvPr/>
          </p:nvGrpSpPr>
          <p:grpSpPr>
            <a:xfrm>
              <a:off x="6395047" y="6020810"/>
              <a:ext cx="347250" cy="139809"/>
              <a:chOff x="6395047" y="6020810"/>
              <a:chExt cx="347250" cy="139809"/>
            </a:xfrm>
          </p:grpSpPr>
          <p:sp>
            <p:nvSpPr>
              <p:cNvPr id="16" name="フリーフォーム: 図形 15">
                <a:extLst>
                  <a:ext uri="{FF2B5EF4-FFF2-40B4-BE49-F238E27FC236}">
                    <a16:creationId xmlns:a16="http://schemas.microsoft.com/office/drawing/2014/main" id="{3717642F-A342-7827-F1E8-44EB5E5AB6AA}"/>
                  </a:ext>
                </a:extLst>
              </p:cNvPr>
              <p:cNvSpPr/>
              <p:nvPr/>
            </p:nvSpPr>
            <p:spPr>
              <a:xfrm>
                <a:off x="6399557" y="6025320"/>
                <a:ext cx="342740" cy="135299"/>
              </a:xfrm>
              <a:custGeom>
                <a:avLst/>
                <a:gdLst>
                  <a:gd name="connsiteX0" fmla="*/ -7 w 342740"/>
                  <a:gd name="connsiteY0" fmla="*/ -722 h 135299"/>
                  <a:gd name="connsiteX1" fmla="*/ 342733 w 342740"/>
                  <a:gd name="connsiteY1" fmla="*/ -722 h 135299"/>
                  <a:gd name="connsiteX2" fmla="*/ 342733 w 342740"/>
                  <a:gd name="connsiteY2" fmla="*/ 134577 h 135299"/>
                  <a:gd name="connsiteX3" fmla="*/ -7 w 342740"/>
                  <a:gd name="connsiteY3" fmla="*/ 134577 h 135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740" h="135299">
                    <a:moveTo>
                      <a:pt x="-7" y="-722"/>
                    </a:moveTo>
                    <a:lnTo>
                      <a:pt x="342733" y="-722"/>
                    </a:lnTo>
                    <a:lnTo>
                      <a:pt x="342733" y="134577"/>
                    </a:lnTo>
                    <a:lnTo>
                      <a:pt x="-7" y="134577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2950097-FBB2-1711-0B8D-9853FC6E514A}"/>
                  </a:ext>
                </a:extLst>
              </p:cNvPr>
              <p:cNvSpPr txBox="1"/>
              <p:nvPr/>
            </p:nvSpPr>
            <p:spPr>
              <a:xfrm>
                <a:off x="6303607" y="5975090"/>
                <a:ext cx="507581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利用者</a:t>
                </a:r>
              </a:p>
            </p:txBody>
          </p:sp>
        </p:grp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076719C3-A699-E792-56EE-E603B9022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4840" y="3540326"/>
              <a:ext cx="1166128" cy="180398"/>
            </a:xfrm>
            <a:custGeom>
              <a:avLst/>
              <a:gdLst>
                <a:gd name="connsiteX0" fmla="*/ -108 w 1166128"/>
                <a:gd name="connsiteY0" fmla="*/ -521 h 180398"/>
                <a:gd name="connsiteX1" fmla="*/ 1166021 w 1166128"/>
                <a:gd name="connsiteY1" fmla="*/ -521 h 180398"/>
                <a:gd name="connsiteX2" fmla="*/ 1166021 w 1166128"/>
                <a:gd name="connsiteY2" fmla="*/ 179878 h 180398"/>
                <a:gd name="connsiteX3" fmla="*/ -108 w 1166128"/>
                <a:gd name="connsiteY3" fmla="*/ 179878 h 18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6128" h="180398">
                  <a:moveTo>
                    <a:pt x="-108" y="-521"/>
                  </a:moveTo>
                  <a:lnTo>
                    <a:pt x="1166021" y="-521"/>
                  </a:lnTo>
                  <a:lnTo>
                    <a:pt x="1166021" y="179878"/>
                  </a:lnTo>
                  <a:lnTo>
                    <a:pt x="-108" y="179878"/>
                  </a:lnTo>
                  <a:close/>
                </a:path>
              </a:pathLst>
            </a:custGeom>
          </p:spPr>
        </p:pic>
        <p:grpSp>
          <p:nvGrpSpPr>
            <p:cNvPr id="19" name="グラフィックス 5">
              <a:extLst>
                <a:ext uri="{FF2B5EF4-FFF2-40B4-BE49-F238E27FC236}">
                  <a16:creationId xmlns:a16="http://schemas.microsoft.com/office/drawing/2014/main" id="{7BA990D7-2F1A-FC81-203C-62215242793C}"/>
                </a:ext>
              </a:extLst>
            </p:cNvPr>
            <p:cNvGrpSpPr/>
            <p:nvPr/>
          </p:nvGrpSpPr>
          <p:grpSpPr>
            <a:xfrm>
              <a:off x="6733278" y="5754541"/>
              <a:ext cx="1947126" cy="63139"/>
              <a:chOff x="6733278" y="5754541"/>
              <a:chExt cx="1947126" cy="63139"/>
            </a:xfrm>
          </p:grpSpPr>
          <p:sp>
            <p:nvSpPr>
              <p:cNvPr id="20" name="フリーフォーム: 図形 19">
                <a:extLst>
                  <a:ext uri="{FF2B5EF4-FFF2-40B4-BE49-F238E27FC236}">
                    <a16:creationId xmlns:a16="http://schemas.microsoft.com/office/drawing/2014/main" id="{EF92187D-3205-648D-8DAD-C82CA22D7009}"/>
                  </a:ext>
                </a:extLst>
              </p:cNvPr>
              <p:cNvSpPr/>
              <p:nvPr/>
            </p:nvSpPr>
            <p:spPr>
              <a:xfrm>
                <a:off x="6733278" y="5781781"/>
                <a:ext cx="1899773" cy="4419"/>
              </a:xfrm>
              <a:custGeom>
                <a:avLst/>
                <a:gdLst>
                  <a:gd name="connsiteX0" fmla="*/ -98 w 1899773"/>
                  <a:gd name="connsiteY0" fmla="*/ -697 h 4419"/>
                  <a:gd name="connsiteX1" fmla="*/ 1899676 w 1899773"/>
                  <a:gd name="connsiteY1" fmla="*/ 3723 h 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99773" h="4419">
                    <a:moveTo>
                      <a:pt x="-98" y="-697"/>
                    </a:moveTo>
                    <a:lnTo>
                      <a:pt x="1899676" y="3723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1" name="フリーフォーム: 図形 20">
                <a:extLst>
                  <a:ext uri="{FF2B5EF4-FFF2-40B4-BE49-F238E27FC236}">
                    <a16:creationId xmlns:a16="http://schemas.microsoft.com/office/drawing/2014/main" id="{EDA315F9-4BBA-797C-392F-E5886BFEBEE8}"/>
                  </a:ext>
                </a:extLst>
              </p:cNvPr>
              <p:cNvSpPr/>
              <p:nvPr/>
            </p:nvSpPr>
            <p:spPr>
              <a:xfrm>
                <a:off x="8617177" y="5754541"/>
                <a:ext cx="63226" cy="63139"/>
              </a:xfrm>
              <a:custGeom>
                <a:avLst/>
                <a:gdLst>
                  <a:gd name="connsiteX0" fmla="*/ 63050 w 63226"/>
                  <a:gd name="connsiteY0" fmla="*/ 31054 h 63139"/>
                  <a:gd name="connsiteX1" fmla="*/ -177 w 63226"/>
                  <a:gd name="connsiteY1" fmla="*/ 62443 h 63139"/>
                  <a:gd name="connsiteX2" fmla="*/ 15698 w 63226"/>
                  <a:gd name="connsiteY2" fmla="*/ 30963 h 63139"/>
                  <a:gd name="connsiteX3" fmla="*/ 4 w 63226"/>
                  <a:gd name="connsiteY3" fmla="*/ -697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226" h="63139">
                    <a:moveTo>
                      <a:pt x="63050" y="31054"/>
                    </a:moveTo>
                    <a:lnTo>
                      <a:pt x="-177" y="62443"/>
                    </a:lnTo>
                    <a:lnTo>
                      <a:pt x="15698" y="30963"/>
                    </a:lnTo>
                    <a:lnTo>
                      <a:pt x="4" y="-697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22" name="フリーフォーム: 図形 21">
              <a:extLst>
                <a:ext uri="{FF2B5EF4-FFF2-40B4-BE49-F238E27FC236}">
                  <a16:creationId xmlns:a16="http://schemas.microsoft.com/office/drawing/2014/main" id="{8178EC52-3D48-E823-064B-354A606FB8BD}"/>
                </a:ext>
              </a:extLst>
            </p:cNvPr>
            <p:cNvSpPr/>
            <p:nvPr/>
          </p:nvSpPr>
          <p:spPr>
            <a:xfrm>
              <a:off x="10801065" y="5222545"/>
              <a:ext cx="2002325" cy="1136512"/>
            </a:xfrm>
            <a:custGeom>
              <a:avLst/>
              <a:gdLst>
                <a:gd name="connsiteX0" fmla="*/ -434 w 2002325"/>
                <a:gd name="connsiteY0" fmla="*/ -697 h 1136512"/>
                <a:gd name="connsiteX1" fmla="*/ 2001892 w 2002325"/>
                <a:gd name="connsiteY1" fmla="*/ -697 h 1136512"/>
                <a:gd name="connsiteX2" fmla="*/ 2001892 w 2002325"/>
                <a:gd name="connsiteY2" fmla="*/ 1135816 h 1136512"/>
                <a:gd name="connsiteX3" fmla="*/ -434 w 2002325"/>
                <a:gd name="connsiteY3" fmla="*/ 1135816 h 113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2325" h="1136512">
                  <a:moveTo>
                    <a:pt x="-434" y="-697"/>
                  </a:moveTo>
                  <a:lnTo>
                    <a:pt x="2001892" y="-697"/>
                  </a:lnTo>
                  <a:lnTo>
                    <a:pt x="2001892" y="1135816"/>
                  </a:lnTo>
                  <a:lnTo>
                    <a:pt x="-434" y="1135816"/>
                  </a:lnTo>
                  <a:close/>
                </a:path>
              </a:pathLst>
            </a:custGeom>
            <a:noFill/>
            <a:ln w="9012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23" name="グラフィックス 5">
              <a:extLst>
                <a:ext uri="{FF2B5EF4-FFF2-40B4-BE49-F238E27FC236}">
                  <a16:creationId xmlns:a16="http://schemas.microsoft.com/office/drawing/2014/main" id="{692E5328-E392-F267-4B06-9F43CA250333}"/>
                </a:ext>
              </a:extLst>
            </p:cNvPr>
            <p:cNvGrpSpPr/>
            <p:nvPr/>
          </p:nvGrpSpPr>
          <p:grpSpPr>
            <a:xfrm>
              <a:off x="10814594" y="5290195"/>
              <a:ext cx="1731740" cy="622375"/>
              <a:chOff x="10814594" y="5290195"/>
              <a:chExt cx="1731740" cy="622375"/>
            </a:xfrm>
            <a:solidFill>
              <a:srgbClr val="000000"/>
            </a:solidFill>
          </p:grpSpPr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07286134-B719-7972-38D0-FC5D88B59FC3}"/>
                  </a:ext>
                </a:extLst>
              </p:cNvPr>
              <p:cNvSpPr txBox="1"/>
              <p:nvPr/>
            </p:nvSpPr>
            <p:spPr>
              <a:xfrm>
                <a:off x="10723154" y="5244475"/>
                <a:ext cx="61581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連携機能</a:t>
                </a: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03B8D6C9-48BF-943B-881C-9CE3729E35FA}"/>
                  </a:ext>
                </a:extLst>
              </p:cNvPr>
              <p:cNvSpPr txBox="1"/>
              <p:nvPr/>
            </p:nvSpPr>
            <p:spPr>
              <a:xfrm>
                <a:off x="10723154" y="5370754"/>
                <a:ext cx="1914620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交付用の公文書を作成する他の機能</a:t>
                </a:r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B72AFCA0-B3E1-4F04-3553-BC081F0016F9}"/>
                  </a:ext>
                </a:extLst>
              </p:cNvPr>
              <p:cNvSpPr txBox="1"/>
              <p:nvPr/>
            </p:nvSpPr>
            <p:spPr>
              <a:xfrm>
                <a:off x="10723154" y="5623312"/>
                <a:ext cx="29111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例</a:t>
                </a: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35677A11-1619-196C-4A5F-7DD83C46B639}"/>
                  </a:ext>
                </a:extLst>
              </p:cNvPr>
              <p:cNvSpPr txBox="1"/>
              <p:nvPr/>
            </p:nvSpPr>
            <p:spPr>
              <a:xfrm>
                <a:off x="10723154" y="5731551"/>
                <a:ext cx="1653055" cy="226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・書類出力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法定帳票作成機能</a:t>
                </a:r>
              </a:p>
            </p:txBody>
          </p:sp>
        </p:grpSp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E6B4E907-F6A5-40E9-C8B6-1716FF625C38}"/>
                </a:ext>
              </a:extLst>
            </p:cNvPr>
            <p:cNvSpPr/>
            <p:nvPr/>
          </p:nvSpPr>
          <p:spPr>
            <a:xfrm>
              <a:off x="7409739" y="7441451"/>
              <a:ext cx="3247013" cy="901994"/>
            </a:xfrm>
            <a:custGeom>
              <a:avLst/>
              <a:gdLst>
                <a:gd name="connsiteX0" fmla="*/ -208 w 3247013"/>
                <a:gd name="connsiteY0" fmla="*/ -868 h 901994"/>
                <a:gd name="connsiteX1" fmla="*/ 3246806 w 3247013"/>
                <a:gd name="connsiteY1" fmla="*/ -868 h 901994"/>
                <a:gd name="connsiteX2" fmla="*/ 3246806 w 3247013"/>
                <a:gd name="connsiteY2" fmla="*/ 901126 h 901994"/>
                <a:gd name="connsiteX3" fmla="*/ -208 w 3247013"/>
                <a:gd name="connsiteY3" fmla="*/ 901126 h 90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7013" h="901994">
                  <a:moveTo>
                    <a:pt x="-208" y="-868"/>
                  </a:moveTo>
                  <a:lnTo>
                    <a:pt x="3246806" y="-868"/>
                  </a:lnTo>
                  <a:lnTo>
                    <a:pt x="3246806" y="901126"/>
                  </a:lnTo>
                  <a:lnTo>
                    <a:pt x="-208" y="901126"/>
                  </a:lnTo>
                  <a:close/>
                </a:path>
              </a:pathLst>
            </a:custGeom>
            <a:noFill/>
            <a:ln w="9012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29" name="グラフィックス 5">
              <a:extLst>
                <a:ext uri="{FF2B5EF4-FFF2-40B4-BE49-F238E27FC236}">
                  <a16:creationId xmlns:a16="http://schemas.microsoft.com/office/drawing/2014/main" id="{0108106E-1813-7CAF-204E-1FEA54455180}"/>
                </a:ext>
              </a:extLst>
            </p:cNvPr>
            <p:cNvGrpSpPr/>
            <p:nvPr/>
          </p:nvGrpSpPr>
          <p:grpSpPr>
            <a:xfrm>
              <a:off x="7423268" y="7509100"/>
              <a:ext cx="2444279" cy="748655"/>
              <a:chOff x="7423268" y="7509100"/>
              <a:chExt cx="2444279" cy="748655"/>
            </a:xfrm>
            <a:solidFill>
              <a:srgbClr val="000000"/>
            </a:solidFill>
          </p:grpSpPr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D05D0200-24F4-C807-F26B-C7F032F66773}"/>
                  </a:ext>
                </a:extLst>
              </p:cNvPr>
              <p:cNvSpPr txBox="1"/>
              <p:nvPr/>
            </p:nvSpPr>
            <p:spPr>
              <a:xfrm>
                <a:off x="7331828" y="7463380"/>
                <a:ext cx="61581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連携機能</a:t>
                </a: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CC7E80BA-AD27-20AF-1D4F-0CDDD0EA18A6}"/>
                  </a:ext>
                </a:extLst>
              </p:cNvPr>
              <p:cNvSpPr txBox="1"/>
              <p:nvPr/>
            </p:nvSpPr>
            <p:spPr>
              <a:xfrm>
                <a:off x="7331828" y="7589659"/>
                <a:ext cx="2239322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ユーザ認証を行い認証トークンを発行する</a:t>
                </a: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DEA7B9FE-C9D7-2C4C-D3B5-A97EC9AB1875}"/>
                  </a:ext>
                </a:extLst>
              </p:cNvPr>
              <p:cNvSpPr txBox="1"/>
              <p:nvPr/>
            </p:nvSpPr>
            <p:spPr>
              <a:xfrm>
                <a:off x="7331828" y="7842218"/>
                <a:ext cx="29111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例</a:t>
                </a:r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03A25935-701B-637A-414A-ABE08D23024A}"/>
                  </a:ext>
                </a:extLst>
              </p:cNvPr>
              <p:cNvSpPr txBox="1"/>
              <p:nvPr/>
            </p:nvSpPr>
            <p:spPr>
              <a:xfrm>
                <a:off x="7331828" y="7950457"/>
                <a:ext cx="2302458" cy="226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・利用者認証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ユーザ認証機能（国民向け）</a:t>
                </a:r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C5542E28-A8F9-BCD6-0350-B9BF0965AD33}"/>
                  </a:ext>
                </a:extLst>
              </p:cNvPr>
              <p:cNvSpPr txBox="1"/>
              <p:nvPr/>
            </p:nvSpPr>
            <p:spPr>
              <a:xfrm>
                <a:off x="7331828" y="8076736"/>
                <a:ext cx="2627159" cy="226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・利用者認証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ユーザ認証機能（企業ユーザ向け）</a:t>
                </a:r>
              </a:p>
            </p:txBody>
          </p:sp>
        </p:grpSp>
        <p:grpSp>
          <p:nvGrpSpPr>
            <p:cNvPr id="35" name="グラフィックス 5">
              <a:extLst>
                <a:ext uri="{FF2B5EF4-FFF2-40B4-BE49-F238E27FC236}">
                  <a16:creationId xmlns:a16="http://schemas.microsoft.com/office/drawing/2014/main" id="{B26CCFE8-5DE4-26AF-1600-B516224434F3}"/>
                </a:ext>
              </a:extLst>
            </p:cNvPr>
            <p:cNvGrpSpPr/>
            <p:nvPr/>
          </p:nvGrpSpPr>
          <p:grpSpPr>
            <a:xfrm>
              <a:off x="6733278" y="5781781"/>
              <a:ext cx="666359" cy="2142236"/>
              <a:chOff x="6733278" y="5781781"/>
              <a:chExt cx="666359" cy="2142236"/>
            </a:xfrm>
          </p:grpSpPr>
          <p:sp>
            <p:nvSpPr>
              <p:cNvPr id="36" name="フリーフォーム: 図形 35">
                <a:extLst>
                  <a:ext uri="{FF2B5EF4-FFF2-40B4-BE49-F238E27FC236}">
                    <a16:creationId xmlns:a16="http://schemas.microsoft.com/office/drawing/2014/main" id="{F46B5BD5-D3A5-E03A-0809-61AE6AE9E49A}"/>
                  </a:ext>
                </a:extLst>
              </p:cNvPr>
              <p:cNvSpPr/>
              <p:nvPr/>
            </p:nvSpPr>
            <p:spPr>
              <a:xfrm>
                <a:off x="6733278" y="5781781"/>
                <a:ext cx="619007" cy="2110666"/>
              </a:xfrm>
              <a:custGeom>
                <a:avLst/>
                <a:gdLst>
                  <a:gd name="connsiteX0" fmla="*/ -46 w 619007"/>
                  <a:gd name="connsiteY0" fmla="*/ -782 h 2110666"/>
                  <a:gd name="connsiteX1" fmla="*/ 297597 w 619007"/>
                  <a:gd name="connsiteY1" fmla="*/ -782 h 2110666"/>
                  <a:gd name="connsiteX2" fmla="*/ 297597 w 619007"/>
                  <a:gd name="connsiteY2" fmla="*/ 2109884 h 2110666"/>
                  <a:gd name="connsiteX3" fmla="*/ 618961 w 619007"/>
                  <a:gd name="connsiteY3" fmla="*/ 2109884 h 211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9007" h="2110666">
                    <a:moveTo>
                      <a:pt x="-46" y="-782"/>
                    </a:moveTo>
                    <a:lnTo>
                      <a:pt x="297597" y="-782"/>
                    </a:lnTo>
                    <a:lnTo>
                      <a:pt x="297597" y="2109884"/>
                    </a:lnTo>
                    <a:lnTo>
                      <a:pt x="618961" y="2109884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7" name="フリーフォーム: 図形 36">
                <a:extLst>
                  <a:ext uri="{FF2B5EF4-FFF2-40B4-BE49-F238E27FC236}">
                    <a16:creationId xmlns:a16="http://schemas.microsoft.com/office/drawing/2014/main" id="{979C11BE-9E3F-6B3A-E8B8-BDC6D03D436F}"/>
                  </a:ext>
                </a:extLst>
              </p:cNvPr>
              <p:cNvSpPr/>
              <p:nvPr/>
            </p:nvSpPr>
            <p:spPr>
              <a:xfrm>
                <a:off x="7336501" y="7860878"/>
                <a:ext cx="63136" cy="63139"/>
              </a:xfrm>
              <a:custGeom>
                <a:avLst/>
                <a:gdLst>
                  <a:gd name="connsiteX0" fmla="*/ 63064 w 63136"/>
                  <a:gd name="connsiteY0" fmla="*/ 30701 h 63139"/>
                  <a:gd name="connsiteX1" fmla="*/ -72 w 63136"/>
                  <a:gd name="connsiteY1" fmla="*/ 62271 h 63139"/>
                  <a:gd name="connsiteX2" fmla="*/ 15712 w 63136"/>
                  <a:gd name="connsiteY2" fmla="*/ 30701 h 63139"/>
                  <a:gd name="connsiteX3" fmla="*/ -72 w 63136"/>
                  <a:gd name="connsiteY3" fmla="*/ -868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3064" y="30701"/>
                    </a:moveTo>
                    <a:lnTo>
                      <a:pt x="-72" y="62271"/>
                    </a:lnTo>
                    <a:lnTo>
                      <a:pt x="15712" y="30701"/>
                    </a:lnTo>
                    <a:lnTo>
                      <a:pt x="-72" y="-868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38" name="フリーフォーム: 図形 37">
              <a:extLst>
                <a:ext uri="{FF2B5EF4-FFF2-40B4-BE49-F238E27FC236}">
                  <a16:creationId xmlns:a16="http://schemas.microsoft.com/office/drawing/2014/main" id="{49EE7CAB-E2AD-F2F8-B155-8F5F0F1338B0}"/>
                </a:ext>
              </a:extLst>
            </p:cNvPr>
            <p:cNvSpPr/>
            <p:nvPr/>
          </p:nvSpPr>
          <p:spPr>
            <a:xfrm>
              <a:off x="7409739" y="3833474"/>
              <a:ext cx="3247013" cy="811794"/>
            </a:xfrm>
            <a:custGeom>
              <a:avLst/>
              <a:gdLst>
                <a:gd name="connsiteX0" fmla="*/ -208 w 3247013"/>
                <a:gd name="connsiteY0" fmla="*/ -571 h 811794"/>
                <a:gd name="connsiteX1" fmla="*/ 3246806 w 3247013"/>
                <a:gd name="connsiteY1" fmla="*/ -571 h 811794"/>
                <a:gd name="connsiteX2" fmla="*/ 3246806 w 3247013"/>
                <a:gd name="connsiteY2" fmla="*/ 811224 h 811794"/>
                <a:gd name="connsiteX3" fmla="*/ -208 w 3247013"/>
                <a:gd name="connsiteY3" fmla="*/ 811224 h 81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7013" h="811794">
                  <a:moveTo>
                    <a:pt x="-208" y="-571"/>
                  </a:moveTo>
                  <a:lnTo>
                    <a:pt x="3246806" y="-571"/>
                  </a:lnTo>
                  <a:lnTo>
                    <a:pt x="3246806" y="811224"/>
                  </a:lnTo>
                  <a:lnTo>
                    <a:pt x="-208" y="811224"/>
                  </a:lnTo>
                  <a:close/>
                </a:path>
              </a:pathLst>
            </a:custGeom>
            <a:noFill/>
            <a:ln w="9012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39" name="グラフィックス 5">
              <a:extLst>
                <a:ext uri="{FF2B5EF4-FFF2-40B4-BE49-F238E27FC236}">
                  <a16:creationId xmlns:a16="http://schemas.microsoft.com/office/drawing/2014/main" id="{C6D51A3A-6A7B-9438-9599-BC81A9F4732C}"/>
                </a:ext>
              </a:extLst>
            </p:cNvPr>
            <p:cNvGrpSpPr/>
            <p:nvPr/>
          </p:nvGrpSpPr>
          <p:grpSpPr>
            <a:xfrm>
              <a:off x="7423268" y="3901123"/>
              <a:ext cx="2741922" cy="622375"/>
              <a:chOff x="7423268" y="3901123"/>
              <a:chExt cx="2741922" cy="622375"/>
            </a:xfrm>
            <a:solidFill>
              <a:srgbClr val="000000"/>
            </a:solidFill>
          </p:grpSpPr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C72E2D0D-4B31-0407-4C22-F52B716EB08A}"/>
                  </a:ext>
                </a:extLst>
              </p:cNvPr>
              <p:cNvSpPr txBox="1"/>
              <p:nvPr/>
            </p:nvSpPr>
            <p:spPr>
              <a:xfrm>
                <a:off x="7331828" y="3855403"/>
                <a:ext cx="61581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連携機能</a:t>
                </a:r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06251F13-5D9B-57D8-0868-B9770F97107A}"/>
                  </a:ext>
                </a:extLst>
              </p:cNvPr>
              <p:cNvSpPr txBox="1"/>
              <p:nvPr/>
            </p:nvSpPr>
            <p:spPr>
              <a:xfrm>
                <a:off x="7331828" y="3981683"/>
                <a:ext cx="2888724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ブラウザ上で動作するフロントエンドアプリを配信する</a:t>
                </a:r>
              </a:p>
            </p:txBody>
          </p:sp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84A2AD64-855E-8FD6-1EB7-3ECFE0BE9179}"/>
                  </a:ext>
                </a:extLst>
              </p:cNvPr>
              <p:cNvSpPr txBox="1"/>
              <p:nvPr/>
            </p:nvSpPr>
            <p:spPr>
              <a:xfrm>
                <a:off x="7331828" y="4234241"/>
                <a:ext cx="29111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例</a:t>
                </a:r>
              </a:p>
            </p:txBody>
          </p: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C0BAF17F-78A1-E78F-D53A-438594907A18}"/>
                  </a:ext>
                </a:extLst>
              </p:cNvPr>
              <p:cNvSpPr txBox="1"/>
              <p:nvPr/>
            </p:nvSpPr>
            <p:spPr>
              <a:xfrm>
                <a:off x="7331828" y="4342480"/>
                <a:ext cx="2924802" cy="226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・コンテンツ管理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_Web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ページ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(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静的コンテンツ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)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公開機能</a:t>
                </a:r>
              </a:p>
            </p:txBody>
          </p:sp>
        </p:grpSp>
        <p:grpSp>
          <p:nvGrpSpPr>
            <p:cNvPr id="44" name="グラフィックス 5">
              <a:extLst>
                <a:ext uri="{FF2B5EF4-FFF2-40B4-BE49-F238E27FC236}">
                  <a16:creationId xmlns:a16="http://schemas.microsoft.com/office/drawing/2014/main" id="{6D7DC0F6-4E6A-9934-AA30-F118CC433CBF}"/>
                </a:ext>
              </a:extLst>
            </p:cNvPr>
            <p:cNvGrpSpPr/>
            <p:nvPr/>
          </p:nvGrpSpPr>
          <p:grpSpPr>
            <a:xfrm>
              <a:off x="8870895" y="5966690"/>
              <a:ext cx="193918" cy="1464658"/>
              <a:chOff x="8870895" y="5966690"/>
              <a:chExt cx="193918" cy="1464658"/>
            </a:xfrm>
          </p:grpSpPr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BE33D20D-962B-2DAD-00B5-2F74E172002B}"/>
                  </a:ext>
                </a:extLst>
              </p:cNvPr>
              <p:cNvSpPr/>
              <p:nvPr/>
            </p:nvSpPr>
            <p:spPr>
              <a:xfrm>
                <a:off x="8870895" y="5966690"/>
                <a:ext cx="162350" cy="1417303"/>
              </a:xfrm>
              <a:custGeom>
                <a:avLst/>
                <a:gdLst>
                  <a:gd name="connsiteX0" fmla="*/ -201 w 162350"/>
                  <a:gd name="connsiteY0" fmla="*/ -769 h 1417303"/>
                  <a:gd name="connsiteX1" fmla="*/ -201 w 162350"/>
                  <a:gd name="connsiteY1" fmla="*/ 737062 h 1417303"/>
                  <a:gd name="connsiteX2" fmla="*/ 162149 w 162350"/>
                  <a:gd name="connsiteY2" fmla="*/ 737062 h 1417303"/>
                  <a:gd name="connsiteX3" fmla="*/ 162149 w 162350"/>
                  <a:gd name="connsiteY3" fmla="*/ 1416534 h 141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350" h="1417303">
                    <a:moveTo>
                      <a:pt x="-201" y="-769"/>
                    </a:moveTo>
                    <a:lnTo>
                      <a:pt x="-201" y="737062"/>
                    </a:lnTo>
                    <a:lnTo>
                      <a:pt x="162149" y="737062"/>
                    </a:lnTo>
                    <a:lnTo>
                      <a:pt x="162149" y="1416534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6" name="フリーフォーム: 図形 45">
                <a:extLst>
                  <a:ext uri="{FF2B5EF4-FFF2-40B4-BE49-F238E27FC236}">
                    <a16:creationId xmlns:a16="http://schemas.microsoft.com/office/drawing/2014/main" id="{ED3ADC98-3ACA-76AF-FC94-DA9527633A1E}"/>
                  </a:ext>
                </a:extLst>
              </p:cNvPr>
              <p:cNvSpPr/>
              <p:nvPr/>
            </p:nvSpPr>
            <p:spPr>
              <a:xfrm>
                <a:off x="9001678" y="7368209"/>
                <a:ext cx="63136" cy="63139"/>
              </a:xfrm>
              <a:custGeom>
                <a:avLst/>
                <a:gdLst>
                  <a:gd name="connsiteX0" fmla="*/ 31360 w 63136"/>
                  <a:gd name="connsiteY0" fmla="*/ 62311 h 63139"/>
                  <a:gd name="connsiteX1" fmla="*/ -208 w 63136"/>
                  <a:gd name="connsiteY1" fmla="*/ -828 h 63139"/>
                  <a:gd name="connsiteX2" fmla="*/ 31360 w 63136"/>
                  <a:gd name="connsiteY2" fmla="*/ 14957 h 63139"/>
                  <a:gd name="connsiteX3" fmla="*/ 62928 w 63136"/>
                  <a:gd name="connsiteY3" fmla="*/ -828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31360" y="62311"/>
                    </a:moveTo>
                    <a:lnTo>
                      <a:pt x="-208" y="-828"/>
                    </a:lnTo>
                    <a:lnTo>
                      <a:pt x="31360" y="14957"/>
                    </a:lnTo>
                    <a:lnTo>
                      <a:pt x="62928" y="-828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7EA85A3C-3471-93E8-724C-7C4CB800B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5996" y="5601383"/>
              <a:ext cx="360779" cy="360797"/>
            </a:xfrm>
            <a:custGeom>
              <a:avLst/>
              <a:gdLst>
                <a:gd name="connsiteX0" fmla="*/ -194 w 360779"/>
                <a:gd name="connsiteY0" fmla="*/ -696 h 360797"/>
                <a:gd name="connsiteX1" fmla="*/ 360585 w 360779"/>
                <a:gd name="connsiteY1" fmla="*/ -696 h 360797"/>
                <a:gd name="connsiteX2" fmla="*/ 360585 w 360779"/>
                <a:gd name="connsiteY2" fmla="*/ 360101 h 360797"/>
                <a:gd name="connsiteX3" fmla="*/ -194 w 360779"/>
                <a:gd name="connsiteY3" fmla="*/ 360101 h 36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779" h="360797">
                  <a:moveTo>
                    <a:pt x="-194" y="-696"/>
                  </a:moveTo>
                  <a:lnTo>
                    <a:pt x="360585" y="-696"/>
                  </a:lnTo>
                  <a:lnTo>
                    <a:pt x="360585" y="360101"/>
                  </a:lnTo>
                  <a:lnTo>
                    <a:pt x="-194" y="360101"/>
                  </a:lnTo>
                  <a:close/>
                </a:path>
              </a:pathLst>
            </a:custGeom>
          </p:spPr>
        </p:pic>
        <p:grpSp>
          <p:nvGrpSpPr>
            <p:cNvPr id="48" name="グラフィックス 5">
              <a:extLst>
                <a:ext uri="{FF2B5EF4-FFF2-40B4-BE49-F238E27FC236}">
                  <a16:creationId xmlns:a16="http://schemas.microsoft.com/office/drawing/2014/main" id="{DA65FF14-10FB-5FFC-CFBE-92CA01442DD4}"/>
                </a:ext>
              </a:extLst>
            </p:cNvPr>
            <p:cNvGrpSpPr/>
            <p:nvPr/>
          </p:nvGrpSpPr>
          <p:grpSpPr>
            <a:xfrm>
              <a:off x="8198944" y="6016300"/>
              <a:ext cx="1339393" cy="550216"/>
              <a:chOff x="8198944" y="6016300"/>
              <a:chExt cx="1339393" cy="550216"/>
            </a:xfrm>
          </p:grpSpPr>
          <p:sp>
            <p:nvSpPr>
              <p:cNvPr id="49" name="フリーフォーム: 図形 48">
                <a:extLst>
                  <a:ext uri="{FF2B5EF4-FFF2-40B4-BE49-F238E27FC236}">
                    <a16:creationId xmlns:a16="http://schemas.microsoft.com/office/drawing/2014/main" id="{82B3C686-4CEE-8CCE-3024-43798BA2D248}"/>
                  </a:ext>
                </a:extLst>
              </p:cNvPr>
              <p:cNvSpPr/>
              <p:nvPr/>
            </p:nvSpPr>
            <p:spPr>
              <a:xfrm>
                <a:off x="8221492" y="6034340"/>
                <a:ext cx="1316844" cy="532176"/>
              </a:xfrm>
              <a:custGeom>
                <a:avLst/>
                <a:gdLst>
                  <a:gd name="connsiteX0" fmla="*/ -196 w 1316844"/>
                  <a:gd name="connsiteY0" fmla="*/ -739 h 532176"/>
                  <a:gd name="connsiteX1" fmla="*/ 1316649 w 1316844"/>
                  <a:gd name="connsiteY1" fmla="*/ -739 h 532176"/>
                  <a:gd name="connsiteX2" fmla="*/ 1316649 w 1316844"/>
                  <a:gd name="connsiteY2" fmla="*/ 531438 h 532176"/>
                  <a:gd name="connsiteX3" fmla="*/ -196 w 1316844"/>
                  <a:gd name="connsiteY3" fmla="*/ 531438 h 532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6844" h="532176">
                    <a:moveTo>
                      <a:pt x="-196" y="-739"/>
                    </a:moveTo>
                    <a:lnTo>
                      <a:pt x="1316649" y="-739"/>
                    </a:lnTo>
                    <a:lnTo>
                      <a:pt x="1316649" y="531438"/>
                    </a:lnTo>
                    <a:lnTo>
                      <a:pt x="-196" y="531438"/>
                    </a:lnTo>
                    <a:close/>
                  </a:path>
                </a:pathLst>
              </a:custGeom>
              <a:solidFill>
                <a:srgbClr val="DAE8F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555351B4-C48D-132B-743F-D9900E5F2140}"/>
                  </a:ext>
                </a:extLst>
              </p:cNvPr>
              <p:cNvSpPr txBox="1"/>
              <p:nvPr/>
            </p:nvSpPr>
            <p:spPr>
              <a:xfrm>
                <a:off x="8107504" y="5970580"/>
                <a:ext cx="1517763" cy="226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  <a:rtl val="0"/>
                  </a:rPr>
                  <a:t>Cloud Storage for Firebase</a:t>
                </a: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00D6CD25-F806-898A-7998-57B3007A1D45}"/>
                  </a:ext>
                </a:extLst>
              </p:cNvPr>
              <p:cNvSpPr txBox="1"/>
              <p:nvPr/>
            </p:nvSpPr>
            <p:spPr>
              <a:xfrm>
                <a:off x="8342010" y="6114899"/>
                <a:ext cx="1048750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認証トークン検証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98281A9D-EF44-AE95-DCAF-50BD3C2BCA0B}"/>
                  </a:ext>
                </a:extLst>
              </p:cNvPr>
              <p:cNvSpPr txBox="1"/>
              <p:nvPr/>
            </p:nvSpPr>
            <p:spPr>
              <a:xfrm>
                <a:off x="8720829" y="6241178"/>
                <a:ext cx="29111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 dirty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＆</a:t>
                </a:r>
              </a:p>
            </p:txBody>
          </p:sp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071DB0D6-7ADC-3F37-2C8F-41C28F0188B2}"/>
                  </a:ext>
                </a:extLst>
              </p:cNvPr>
              <p:cNvSpPr txBox="1"/>
              <p:nvPr/>
            </p:nvSpPr>
            <p:spPr>
              <a:xfrm>
                <a:off x="8233777" y="6367457"/>
                <a:ext cx="1265217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公文書保管ストレージ</a:t>
                </a:r>
              </a:p>
            </p:txBody>
          </p:sp>
        </p:grpSp>
        <p:grpSp>
          <p:nvGrpSpPr>
            <p:cNvPr id="54" name="グラフィックス 5">
              <a:extLst>
                <a:ext uri="{FF2B5EF4-FFF2-40B4-BE49-F238E27FC236}">
                  <a16:creationId xmlns:a16="http://schemas.microsoft.com/office/drawing/2014/main" id="{6A163673-4F2C-7E8E-9E6C-8C7C642C3EB2}"/>
                </a:ext>
              </a:extLst>
            </p:cNvPr>
            <p:cNvGrpSpPr/>
            <p:nvPr/>
          </p:nvGrpSpPr>
          <p:grpSpPr>
            <a:xfrm>
              <a:off x="9061387" y="5755082"/>
              <a:ext cx="1739677" cy="63139"/>
              <a:chOff x="9061387" y="5755082"/>
              <a:chExt cx="1739677" cy="63139"/>
            </a:xfrm>
          </p:grpSpPr>
          <p:sp>
            <p:nvSpPr>
              <p:cNvPr id="55" name="フリーフォーム: 図形 54">
                <a:extLst>
                  <a:ext uri="{FF2B5EF4-FFF2-40B4-BE49-F238E27FC236}">
                    <a16:creationId xmlns:a16="http://schemas.microsoft.com/office/drawing/2014/main" id="{F2FAE0C1-A7BE-1D50-E22F-8F6140E8906D}"/>
                  </a:ext>
                </a:extLst>
              </p:cNvPr>
              <p:cNvSpPr/>
              <p:nvPr/>
            </p:nvSpPr>
            <p:spPr>
              <a:xfrm>
                <a:off x="9108739" y="5786562"/>
                <a:ext cx="1692325" cy="4239"/>
              </a:xfrm>
              <a:custGeom>
                <a:avLst/>
                <a:gdLst>
                  <a:gd name="connsiteX0" fmla="*/ 1692043 w 1692325"/>
                  <a:gd name="connsiteY0" fmla="*/ 3542 h 4239"/>
                  <a:gd name="connsiteX1" fmla="*/ 817153 w 1692325"/>
                  <a:gd name="connsiteY1" fmla="*/ 3542 h 4239"/>
                  <a:gd name="connsiteX2" fmla="*/ -283 w 1692325"/>
                  <a:gd name="connsiteY2" fmla="*/ -697 h 4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2325" h="4239">
                    <a:moveTo>
                      <a:pt x="1692043" y="3542"/>
                    </a:moveTo>
                    <a:lnTo>
                      <a:pt x="817153" y="3542"/>
                    </a:lnTo>
                    <a:lnTo>
                      <a:pt x="-283" y="-697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6" name="フリーフォーム: 図形 55">
                <a:extLst>
                  <a:ext uri="{FF2B5EF4-FFF2-40B4-BE49-F238E27FC236}">
                    <a16:creationId xmlns:a16="http://schemas.microsoft.com/office/drawing/2014/main" id="{CE2CDE99-C62C-7F93-8AE4-24752C0107D9}"/>
                  </a:ext>
                </a:extLst>
              </p:cNvPr>
              <p:cNvSpPr/>
              <p:nvPr/>
            </p:nvSpPr>
            <p:spPr>
              <a:xfrm>
                <a:off x="9061387" y="5755082"/>
                <a:ext cx="63316" cy="63139"/>
              </a:xfrm>
              <a:custGeom>
                <a:avLst/>
                <a:gdLst>
                  <a:gd name="connsiteX0" fmla="*/ -213 w 63316"/>
                  <a:gd name="connsiteY0" fmla="*/ 30603 h 63139"/>
                  <a:gd name="connsiteX1" fmla="*/ 63104 w 63316"/>
                  <a:gd name="connsiteY1" fmla="*/ -697 h 63139"/>
                  <a:gd name="connsiteX2" fmla="*/ 47139 w 63316"/>
                  <a:gd name="connsiteY2" fmla="*/ 30783 h 63139"/>
                  <a:gd name="connsiteX3" fmla="*/ 62743 w 63316"/>
                  <a:gd name="connsiteY3" fmla="*/ 62443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16" h="63139">
                    <a:moveTo>
                      <a:pt x="-213" y="30603"/>
                    </a:moveTo>
                    <a:lnTo>
                      <a:pt x="63104" y="-697"/>
                    </a:lnTo>
                    <a:lnTo>
                      <a:pt x="47139" y="30783"/>
                    </a:lnTo>
                    <a:lnTo>
                      <a:pt x="62743" y="62443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57" name="フリーフォーム: 図形 56">
              <a:extLst>
                <a:ext uri="{FF2B5EF4-FFF2-40B4-BE49-F238E27FC236}">
                  <a16:creationId xmlns:a16="http://schemas.microsoft.com/office/drawing/2014/main" id="{1F3BA409-AA8D-7922-22F1-318908ABFE48}"/>
                </a:ext>
              </a:extLst>
            </p:cNvPr>
            <p:cNvSpPr/>
            <p:nvPr/>
          </p:nvSpPr>
          <p:spPr>
            <a:xfrm>
              <a:off x="8943051" y="6778485"/>
              <a:ext cx="1172532" cy="270598"/>
            </a:xfrm>
            <a:custGeom>
              <a:avLst/>
              <a:gdLst>
                <a:gd name="connsiteX0" fmla="*/ -248 w 1172532"/>
                <a:gd name="connsiteY0" fmla="*/ -789 h 270598"/>
                <a:gd name="connsiteX1" fmla="*/ 1172284 w 1172532"/>
                <a:gd name="connsiteY1" fmla="*/ -789 h 270598"/>
                <a:gd name="connsiteX2" fmla="*/ 1172284 w 1172532"/>
                <a:gd name="connsiteY2" fmla="*/ 269810 h 270598"/>
                <a:gd name="connsiteX3" fmla="*/ -248 w 1172532"/>
                <a:gd name="connsiteY3" fmla="*/ 269810 h 27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2532" h="270598">
                  <a:moveTo>
                    <a:pt x="-248" y="-789"/>
                  </a:moveTo>
                  <a:lnTo>
                    <a:pt x="1172284" y="-789"/>
                  </a:lnTo>
                  <a:lnTo>
                    <a:pt x="1172284" y="269810"/>
                  </a:lnTo>
                  <a:lnTo>
                    <a:pt x="-248" y="269810"/>
                  </a:lnTo>
                  <a:close/>
                </a:path>
              </a:pathLst>
            </a:custGeom>
            <a:noFill/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6A85ED21-B3F5-14BA-3738-C0247C072BAE}"/>
                </a:ext>
              </a:extLst>
            </p:cNvPr>
            <p:cNvSpPr txBox="1"/>
            <p:nvPr/>
          </p:nvSpPr>
          <p:spPr>
            <a:xfrm>
              <a:off x="9000433" y="6818454"/>
              <a:ext cx="1048750" cy="19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認証トークン検証</a:t>
              </a:r>
            </a:p>
          </p:txBody>
        </p:sp>
        <p:sp>
          <p:nvSpPr>
            <p:cNvPr id="59" name="フリーフォーム: 図形 58">
              <a:extLst>
                <a:ext uri="{FF2B5EF4-FFF2-40B4-BE49-F238E27FC236}">
                  <a16:creationId xmlns:a16="http://schemas.microsoft.com/office/drawing/2014/main" id="{76C60AD2-29F1-262F-4EB5-3D6E2A924531}"/>
                </a:ext>
              </a:extLst>
            </p:cNvPr>
            <p:cNvSpPr/>
            <p:nvPr/>
          </p:nvSpPr>
          <p:spPr>
            <a:xfrm>
              <a:off x="6958765" y="3819944"/>
              <a:ext cx="315681" cy="315697"/>
            </a:xfrm>
            <a:custGeom>
              <a:avLst/>
              <a:gdLst>
                <a:gd name="connsiteX0" fmla="*/ 315630 w 315681"/>
                <a:gd name="connsiteY0" fmla="*/ 157300 h 315697"/>
                <a:gd name="connsiteX1" fmla="*/ 157789 w 315681"/>
                <a:gd name="connsiteY1" fmla="*/ 315149 h 315697"/>
                <a:gd name="connsiteX2" fmla="*/ -52 w 315681"/>
                <a:gd name="connsiteY2" fmla="*/ 157300 h 315697"/>
                <a:gd name="connsiteX3" fmla="*/ 157789 w 315681"/>
                <a:gd name="connsiteY3" fmla="*/ -549 h 315697"/>
                <a:gd name="connsiteX4" fmla="*/ 315630 w 315681"/>
                <a:gd name="connsiteY4" fmla="*/ 157300 h 315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681" h="315697">
                  <a:moveTo>
                    <a:pt x="315630" y="157300"/>
                  </a:moveTo>
                  <a:cubicBezTo>
                    <a:pt x="315630" y="244477"/>
                    <a:pt x="244962" y="315149"/>
                    <a:pt x="157789" y="315149"/>
                  </a:cubicBezTo>
                  <a:cubicBezTo>
                    <a:pt x="70616" y="315149"/>
                    <a:pt x="-52" y="244477"/>
                    <a:pt x="-52" y="157300"/>
                  </a:cubicBezTo>
                  <a:cubicBezTo>
                    <a:pt x="-52" y="70122"/>
                    <a:pt x="70616" y="-549"/>
                    <a:pt x="157789" y="-549"/>
                  </a:cubicBezTo>
                  <a:cubicBezTo>
                    <a:pt x="244962" y="-549"/>
                    <a:pt x="315630" y="70122"/>
                    <a:pt x="315630" y="157300"/>
                  </a:cubicBezTo>
                  <a:close/>
                </a:path>
              </a:pathLst>
            </a:custGeom>
            <a:solidFill>
              <a:srgbClr val="232F3E"/>
            </a:solidFill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A55BDBC8-999F-781C-0E1E-795949731E8E}"/>
                </a:ext>
              </a:extLst>
            </p:cNvPr>
            <p:cNvSpPr txBox="1"/>
            <p:nvPr/>
          </p:nvSpPr>
          <p:spPr>
            <a:xfrm>
              <a:off x="6971049" y="3841874"/>
              <a:ext cx="282094" cy="28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425" spc="0" baseline="0">
                  <a:ln/>
                  <a:solidFill>
                    <a:srgbClr val="FFFFFF"/>
                  </a:solidFill>
                  <a:latin typeface="Helvetica"/>
                  <a:cs typeface="Helvetica"/>
                  <a:sym typeface="Helvetica"/>
                  <a:rtl val="0"/>
                </a:rPr>
                <a:t>1</a:t>
              </a:r>
            </a:p>
          </p:txBody>
        </p:sp>
        <p:sp>
          <p:nvSpPr>
            <p:cNvPr id="61" name="フリーフォーム: 図形 60">
              <a:extLst>
                <a:ext uri="{FF2B5EF4-FFF2-40B4-BE49-F238E27FC236}">
                  <a16:creationId xmlns:a16="http://schemas.microsoft.com/office/drawing/2014/main" id="{F5D53C19-4962-D540-AD7A-ACC9EB350145}"/>
                </a:ext>
              </a:extLst>
            </p:cNvPr>
            <p:cNvSpPr/>
            <p:nvPr/>
          </p:nvSpPr>
          <p:spPr>
            <a:xfrm>
              <a:off x="6958765" y="7441451"/>
              <a:ext cx="315681" cy="315697"/>
            </a:xfrm>
            <a:custGeom>
              <a:avLst/>
              <a:gdLst>
                <a:gd name="connsiteX0" fmla="*/ 315630 w 315681"/>
                <a:gd name="connsiteY0" fmla="*/ 157004 h 315697"/>
                <a:gd name="connsiteX1" fmla="*/ 157789 w 315681"/>
                <a:gd name="connsiteY1" fmla="*/ 314853 h 315697"/>
                <a:gd name="connsiteX2" fmla="*/ -52 w 315681"/>
                <a:gd name="connsiteY2" fmla="*/ 157004 h 315697"/>
                <a:gd name="connsiteX3" fmla="*/ 157789 w 315681"/>
                <a:gd name="connsiteY3" fmla="*/ -845 h 315697"/>
                <a:gd name="connsiteX4" fmla="*/ 315630 w 315681"/>
                <a:gd name="connsiteY4" fmla="*/ 157004 h 315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681" h="315697">
                  <a:moveTo>
                    <a:pt x="315630" y="157004"/>
                  </a:moveTo>
                  <a:cubicBezTo>
                    <a:pt x="315630" y="244182"/>
                    <a:pt x="244962" y="314853"/>
                    <a:pt x="157789" y="314853"/>
                  </a:cubicBezTo>
                  <a:cubicBezTo>
                    <a:pt x="70616" y="314853"/>
                    <a:pt x="-52" y="244182"/>
                    <a:pt x="-52" y="157004"/>
                  </a:cubicBezTo>
                  <a:cubicBezTo>
                    <a:pt x="-52" y="69826"/>
                    <a:pt x="70616" y="-845"/>
                    <a:pt x="157789" y="-845"/>
                  </a:cubicBezTo>
                  <a:cubicBezTo>
                    <a:pt x="244962" y="-845"/>
                    <a:pt x="315630" y="69826"/>
                    <a:pt x="315630" y="157004"/>
                  </a:cubicBezTo>
                  <a:close/>
                </a:path>
              </a:pathLst>
            </a:custGeom>
            <a:solidFill>
              <a:srgbClr val="232F3E"/>
            </a:solidFill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44F06803-BD72-14B4-7200-E370202CA1D3}"/>
                </a:ext>
              </a:extLst>
            </p:cNvPr>
            <p:cNvSpPr txBox="1"/>
            <p:nvPr/>
          </p:nvSpPr>
          <p:spPr>
            <a:xfrm>
              <a:off x="6971049" y="7463380"/>
              <a:ext cx="282094" cy="28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425" spc="0" baseline="0">
                  <a:ln/>
                  <a:solidFill>
                    <a:srgbClr val="FFFFFF"/>
                  </a:solidFill>
                  <a:latin typeface="Helvetica"/>
                  <a:cs typeface="Helvetica"/>
                  <a:sym typeface="Helvetica"/>
                  <a:rtl val="0"/>
                </a:rPr>
                <a:t>2</a:t>
              </a:r>
            </a:p>
          </p:txBody>
        </p:sp>
        <p:sp>
          <p:nvSpPr>
            <p:cNvPr id="63" name="フリーフォーム: 図形 62">
              <a:extLst>
                <a:ext uri="{FF2B5EF4-FFF2-40B4-BE49-F238E27FC236}">
                  <a16:creationId xmlns:a16="http://schemas.microsoft.com/office/drawing/2014/main" id="{C3D2FE1B-3CE0-A27B-474F-4AFA41CFB4F6}"/>
                </a:ext>
              </a:extLst>
            </p:cNvPr>
            <p:cNvSpPr/>
            <p:nvPr/>
          </p:nvSpPr>
          <p:spPr>
            <a:xfrm>
              <a:off x="8401882" y="6607106"/>
              <a:ext cx="315681" cy="315697"/>
            </a:xfrm>
            <a:custGeom>
              <a:avLst/>
              <a:gdLst>
                <a:gd name="connsiteX0" fmla="*/ 315513 w 315681"/>
                <a:gd name="connsiteY0" fmla="*/ 157072 h 315697"/>
                <a:gd name="connsiteX1" fmla="*/ 157672 w 315681"/>
                <a:gd name="connsiteY1" fmla="*/ 314921 h 315697"/>
                <a:gd name="connsiteX2" fmla="*/ -169 w 315681"/>
                <a:gd name="connsiteY2" fmla="*/ 157072 h 315697"/>
                <a:gd name="connsiteX3" fmla="*/ 157672 w 315681"/>
                <a:gd name="connsiteY3" fmla="*/ -777 h 315697"/>
                <a:gd name="connsiteX4" fmla="*/ 315513 w 315681"/>
                <a:gd name="connsiteY4" fmla="*/ 157072 h 315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681" h="315697">
                  <a:moveTo>
                    <a:pt x="315513" y="157072"/>
                  </a:moveTo>
                  <a:cubicBezTo>
                    <a:pt x="315513" y="244250"/>
                    <a:pt x="244845" y="314921"/>
                    <a:pt x="157672" y="314921"/>
                  </a:cubicBezTo>
                  <a:cubicBezTo>
                    <a:pt x="70498" y="314921"/>
                    <a:pt x="-169" y="244250"/>
                    <a:pt x="-169" y="157072"/>
                  </a:cubicBezTo>
                  <a:cubicBezTo>
                    <a:pt x="-169" y="69895"/>
                    <a:pt x="70498" y="-777"/>
                    <a:pt x="157672" y="-777"/>
                  </a:cubicBezTo>
                  <a:cubicBezTo>
                    <a:pt x="244845" y="-777"/>
                    <a:pt x="315513" y="69895"/>
                    <a:pt x="315513" y="157072"/>
                  </a:cubicBezTo>
                  <a:close/>
                </a:path>
              </a:pathLst>
            </a:custGeom>
            <a:solidFill>
              <a:srgbClr val="232F3E"/>
            </a:solidFill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84" name="テキスト ボックス 1983">
              <a:extLst>
                <a:ext uri="{FF2B5EF4-FFF2-40B4-BE49-F238E27FC236}">
                  <a16:creationId xmlns:a16="http://schemas.microsoft.com/office/drawing/2014/main" id="{3F849460-6BF6-C4C5-A786-DDD96AC8652B}"/>
                </a:ext>
              </a:extLst>
            </p:cNvPr>
            <p:cNvSpPr txBox="1"/>
            <p:nvPr/>
          </p:nvSpPr>
          <p:spPr>
            <a:xfrm>
              <a:off x="8414166" y="6629036"/>
              <a:ext cx="282094" cy="28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425" spc="0" baseline="0">
                  <a:ln/>
                  <a:solidFill>
                    <a:srgbClr val="FFFFFF"/>
                  </a:solidFill>
                  <a:latin typeface="Helvetica"/>
                  <a:cs typeface="Helvetica"/>
                  <a:sym typeface="Helvetica"/>
                  <a:rtl val="0"/>
                </a:rPr>
                <a:t>4</a:t>
              </a:r>
            </a:p>
          </p:txBody>
        </p:sp>
        <p:sp>
          <p:nvSpPr>
            <p:cNvPr id="1985" name="フリーフォーム: 図形 1984">
              <a:extLst>
                <a:ext uri="{FF2B5EF4-FFF2-40B4-BE49-F238E27FC236}">
                  <a16:creationId xmlns:a16="http://schemas.microsoft.com/office/drawing/2014/main" id="{A7B0E148-7A6A-506D-81C4-44FDAC065B16}"/>
                </a:ext>
              </a:extLst>
            </p:cNvPr>
            <p:cNvSpPr/>
            <p:nvPr/>
          </p:nvSpPr>
          <p:spPr>
            <a:xfrm>
              <a:off x="8374824" y="5308234"/>
              <a:ext cx="315681" cy="315697"/>
            </a:xfrm>
            <a:custGeom>
              <a:avLst/>
              <a:gdLst>
                <a:gd name="connsiteX0" fmla="*/ 315515 w 315681"/>
                <a:gd name="connsiteY0" fmla="*/ 157178 h 315697"/>
                <a:gd name="connsiteX1" fmla="*/ 157674 w 315681"/>
                <a:gd name="connsiteY1" fmla="*/ 315027 h 315697"/>
                <a:gd name="connsiteX2" fmla="*/ -167 w 315681"/>
                <a:gd name="connsiteY2" fmla="*/ 157178 h 315697"/>
                <a:gd name="connsiteX3" fmla="*/ 157674 w 315681"/>
                <a:gd name="connsiteY3" fmla="*/ -671 h 315697"/>
                <a:gd name="connsiteX4" fmla="*/ 315515 w 315681"/>
                <a:gd name="connsiteY4" fmla="*/ 157178 h 315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681" h="315697">
                  <a:moveTo>
                    <a:pt x="315515" y="157178"/>
                  </a:moveTo>
                  <a:cubicBezTo>
                    <a:pt x="315515" y="244356"/>
                    <a:pt x="244847" y="315027"/>
                    <a:pt x="157674" y="315027"/>
                  </a:cubicBezTo>
                  <a:cubicBezTo>
                    <a:pt x="70501" y="315027"/>
                    <a:pt x="-167" y="244356"/>
                    <a:pt x="-167" y="157178"/>
                  </a:cubicBezTo>
                  <a:cubicBezTo>
                    <a:pt x="-167" y="70001"/>
                    <a:pt x="70501" y="-671"/>
                    <a:pt x="157674" y="-671"/>
                  </a:cubicBezTo>
                  <a:cubicBezTo>
                    <a:pt x="244847" y="-671"/>
                    <a:pt x="315515" y="70001"/>
                    <a:pt x="315515" y="157178"/>
                  </a:cubicBezTo>
                  <a:close/>
                </a:path>
              </a:pathLst>
            </a:custGeom>
            <a:solidFill>
              <a:srgbClr val="232F3E"/>
            </a:solidFill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86" name="テキスト ボックス 1985">
              <a:extLst>
                <a:ext uri="{FF2B5EF4-FFF2-40B4-BE49-F238E27FC236}">
                  <a16:creationId xmlns:a16="http://schemas.microsoft.com/office/drawing/2014/main" id="{673262AD-38FF-5678-220D-68E802F28E94}"/>
                </a:ext>
              </a:extLst>
            </p:cNvPr>
            <p:cNvSpPr txBox="1"/>
            <p:nvPr/>
          </p:nvSpPr>
          <p:spPr>
            <a:xfrm>
              <a:off x="8387108" y="5330164"/>
              <a:ext cx="282094" cy="28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425" spc="0" baseline="0">
                  <a:ln/>
                  <a:solidFill>
                    <a:srgbClr val="FFFFFF"/>
                  </a:solidFill>
                  <a:latin typeface="Helvetica"/>
                  <a:cs typeface="Helvetica"/>
                  <a:sym typeface="Helvetica"/>
                  <a:rtl val="0"/>
                </a:rPr>
                <a:t>3</a:t>
              </a:r>
            </a:p>
          </p:txBody>
        </p:sp>
        <p:sp>
          <p:nvSpPr>
            <p:cNvPr id="1987" name="フリーフォーム: 図形 1986">
              <a:extLst>
                <a:ext uri="{FF2B5EF4-FFF2-40B4-BE49-F238E27FC236}">
                  <a16:creationId xmlns:a16="http://schemas.microsoft.com/office/drawing/2014/main" id="{986A0764-8D41-6D3D-0D30-670A4DA60A06}"/>
                </a:ext>
              </a:extLst>
            </p:cNvPr>
            <p:cNvSpPr/>
            <p:nvPr/>
          </p:nvSpPr>
          <p:spPr>
            <a:xfrm>
              <a:off x="10350091" y="5308234"/>
              <a:ext cx="315681" cy="315697"/>
            </a:xfrm>
            <a:custGeom>
              <a:avLst/>
              <a:gdLst>
                <a:gd name="connsiteX0" fmla="*/ 315354 w 315681"/>
                <a:gd name="connsiteY0" fmla="*/ 157178 h 315697"/>
                <a:gd name="connsiteX1" fmla="*/ 157513 w 315681"/>
                <a:gd name="connsiteY1" fmla="*/ 315027 h 315697"/>
                <a:gd name="connsiteX2" fmla="*/ -328 w 315681"/>
                <a:gd name="connsiteY2" fmla="*/ 157178 h 315697"/>
                <a:gd name="connsiteX3" fmla="*/ 157513 w 315681"/>
                <a:gd name="connsiteY3" fmla="*/ -671 h 315697"/>
                <a:gd name="connsiteX4" fmla="*/ 315354 w 315681"/>
                <a:gd name="connsiteY4" fmla="*/ 157178 h 315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681" h="315697">
                  <a:moveTo>
                    <a:pt x="315354" y="157178"/>
                  </a:moveTo>
                  <a:cubicBezTo>
                    <a:pt x="315354" y="244356"/>
                    <a:pt x="244686" y="315027"/>
                    <a:pt x="157513" y="315027"/>
                  </a:cubicBezTo>
                  <a:cubicBezTo>
                    <a:pt x="70340" y="315027"/>
                    <a:pt x="-328" y="244356"/>
                    <a:pt x="-328" y="157178"/>
                  </a:cubicBezTo>
                  <a:cubicBezTo>
                    <a:pt x="-328" y="70001"/>
                    <a:pt x="70340" y="-671"/>
                    <a:pt x="157513" y="-671"/>
                  </a:cubicBezTo>
                  <a:cubicBezTo>
                    <a:pt x="244686" y="-671"/>
                    <a:pt x="315354" y="70001"/>
                    <a:pt x="315354" y="157178"/>
                  </a:cubicBezTo>
                  <a:close/>
                </a:path>
              </a:pathLst>
            </a:custGeom>
            <a:solidFill>
              <a:srgbClr val="232F3E"/>
            </a:solidFill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88" name="テキスト ボックス 1987">
              <a:extLst>
                <a:ext uri="{FF2B5EF4-FFF2-40B4-BE49-F238E27FC236}">
                  <a16:creationId xmlns:a16="http://schemas.microsoft.com/office/drawing/2014/main" id="{68121AEF-D491-8041-8152-65A66B7E7B3C}"/>
                </a:ext>
              </a:extLst>
            </p:cNvPr>
            <p:cNvSpPr txBox="1"/>
            <p:nvPr/>
          </p:nvSpPr>
          <p:spPr>
            <a:xfrm>
              <a:off x="10362375" y="5330164"/>
              <a:ext cx="282094" cy="28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425" spc="0" baseline="0">
                  <a:ln/>
                  <a:solidFill>
                    <a:srgbClr val="FFFFFF"/>
                  </a:solidFill>
                  <a:latin typeface="Helvetica"/>
                  <a:cs typeface="Helvetica"/>
                  <a:sym typeface="Helvetica"/>
                  <a:rtl val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783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2CB2E-0246-E688-2ABE-BC24ADCE9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25307384-2D45-289C-B2BF-E43A55E2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b="0" i="0">
                <a:solidFill>
                  <a:srgbClr val="1A1A1C"/>
                </a:solidFill>
                <a:effectLst/>
                <a:latin typeface="Noto Sans JP"/>
              </a:rPr>
              <a:t>6-1-2-5. </a:t>
            </a:r>
            <a:r>
              <a:rPr lang="ja-JP" altLang="en-US" sz="3200" b="0" i="0">
                <a:solidFill>
                  <a:srgbClr val="1A1A1C"/>
                </a:solidFill>
                <a:effectLst/>
                <a:latin typeface="Noto Sans JP"/>
              </a:rPr>
              <a:t>申請・届出</a:t>
            </a:r>
            <a:r>
              <a:rPr lang="en-US" altLang="ja-JP" sz="3200" b="0" i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>
                <a:solidFill>
                  <a:srgbClr val="1A1A1C"/>
                </a:solidFill>
                <a:effectLst/>
                <a:latin typeface="Noto Sans JP"/>
              </a:rPr>
              <a:t>公文書公開機能</a:t>
            </a:r>
            <a:endParaRPr lang="ja-JP" altLang="en-US" sz="3200" b="0" i="0" dirty="0">
              <a:solidFill>
                <a:srgbClr val="1A1A1C"/>
              </a:solidFill>
              <a:effectLst/>
              <a:latin typeface="Noto Sans JP"/>
            </a:endParaRP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537AC16E-A47D-F1EE-B047-748082BC0B9C}"/>
              </a:ext>
            </a:extLst>
          </p:cNvPr>
          <p:cNvSpPr/>
          <p:nvPr/>
        </p:nvSpPr>
        <p:spPr>
          <a:xfrm>
            <a:off x="4495006" y="2586037"/>
            <a:ext cx="9010650" cy="4953000"/>
          </a:xfrm>
          <a:custGeom>
            <a:avLst/>
            <a:gdLst>
              <a:gd name="connsiteX0" fmla="*/ 0 w 9010650"/>
              <a:gd name="connsiteY0" fmla="*/ 0 h 4953000"/>
              <a:gd name="connsiteX1" fmla="*/ 9010650 w 9010650"/>
              <a:gd name="connsiteY1" fmla="*/ 0 h 4953000"/>
              <a:gd name="connsiteX2" fmla="*/ 9010650 w 9010650"/>
              <a:gd name="connsiteY2" fmla="*/ 4953000 h 4953000"/>
              <a:gd name="connsiteX3" fmla="*/ 0 w 901065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10650" h="4953000">
                <a:moveTo>
                  <a:pt x="0" y="0"/>
                </a:moveTo>
                <a:lnTo>
                  <a:pt x="9010650" y="0"/>
                </a:lnTo>
                <a:lnTo>
                  <a:pt x="9010650" y="4953000"/>
                </a:lnTo>
                <a:lnTo>
                  <a:pt x="0" y="495300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97A8FCC2-1D4F-6B83-18A2-97913CE45535}"/>
              </a:ext>
            </a:extLst>
          </p:cNvPr>
          <p:cNvSpPr/>
          <p:nvPr/>
        </p:nvSpPr>
        <p:spPr>
          <a:xfrm>
            <a:off x="5218906" y="2586037"/>
            <a:ext cx="8286750" cy="4953000"/>
          </a:xfrm>
          <a:custGeom>
            <a:avLst/>
            <a:gdLst>
              <a:gd name="connsiteX0" fmla="*/ 8277225 w 8286750"/>
              <a:gd name="connsiteY0" fmla="*/ 0 h 4953000"/>
              <a:gd name="connsiteX1" fmla="*/ 8286750 w 8286750"/>
              <a:gd name="connsiteY1" fmla="*/ 9525 h 4953000"/>
              <a:gd name="connsiteX2" fmla="*/ 8286750 w 8286750"/>
              <a:gd name="connsiteY2" fmla="*/ 4943475 h 4953000"/>
              <a:gd name="connsiteX3" fmla="*/ 8277225 w 8286750"/>
              <a:gd name="connsiteY3" fmla="*/ 4953000 h 4953000"/>
              <a:gd name="connsiteX4" fmla="*/ 9525 w 8286750"/>
              <a:gd name="connsiteY4" fmla="*/ 4953000 h 4953000"/>
              <a:gd name="connsiteX5" fmla="*/ 0 w 8286750"/>
              <a:gd name="connsiteY5" fmla="*/ 4943475 h 4953000"/>
              <a:gd name="connsiteX6" fmla="*/ 0 w 8286750"/>
              <a:gd name="connsiteY6" fmla="*/ 9525 h 4953000"/>
              <a:gd name="connsiteX7" fmla="*/ 9525 w 8286750"/>
              <a:gd name="connsiteY7" fmla="*/ 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86750" h="4953000">
                <a:moveTo>
                  <a:pt x="8277225" y="0"/>
                </a:moveTo>
                <a:cubicBezTo>
                  <a:pt x="8282486" y="0"/>
                  <a:pt x="8286750" y="4264"/>
                  <a:pt x="8286750" y="9525"/>
                </a:cubicBezTo>
                <a:lnTo>
                  <a:pt x="8286750" y="4943475"/>
                </a:lnTo>
                <a:cubicBezTo>
                  <a:pt x="8286750" y="4948736"/>
                  <a:pt x="8282486" y="4953000"/>
                  <a:pt x="8277225" y="4953000"/>
                </a:cubicBezTo>
                <a:lnTo>
                  <a:pt x="9525" y="4953000"/>
                </a:lnTo>
                <a:cubicBezTo>
                  <a:pt x="4264" y="4953000"/>
                  <a:pt x="0" y="4948736"/>
                  <a:pt x="0" y="49434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CE14387-8B42-C0EA-C320-ADB766AD8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393" y="2771774"/>
            <a:ext cx="1619250" cy="285750"/>
          </a:xfrm>
          <a:custGeom>
            <a:avLst/>
            <a:gdLst>
              <a:gd name="connsiteX0" fmla="*/ 0 w 1619250"/>
              <a:gd name="connsiteY0" fmla="*/ 0 h 285750"/>
              <a:gd name="connsiteX1" fmla="*/ 1619250 w 1619250"/>
              <a:gd name="connsiteY1" fmla="*/ 0 h 285750"/>
              <a:gd name="connsiteX2" fmla="*/ 1619250 w 1619250"/>
              <a:gd name="connsiteY2" fmla="*/ 285750 h 285750"/>
              <a:gd name="connsiteX3" fmla="*/ 0 w 1619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285750">
                <a:moveTo>
                  <a:pt x="0" y="0"/>
                </a:moveTo>
                <a:lnTo>
                  <a:pt x="1619250" y="0"/>
                </a:lnTo>
                <a:lnTo>
                  <a:pt x="1619250" y="285750"/>
                </a:lnTo>
                <a:lnTo>
                  <a:pt x="0" y="285750"/>
                </a:lnTo>
                <a:close/>
              </a:path>
            </a:pathLst>
          </a:custGeom>
        </p:spPr>
      </p:pic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03B9C6BA-B9B1-4330-109D-CBC5FCF85FBF}"/>
              </a:ext>
            </a:extLst>
          </p:cNvPr>
          <p:cNvSpPr/>
          <p:nvPr/>
        </p:nvSpPr>
        <p:spPr>
          <a:xfrm>
            <a:off x="5504656" y="3157537"/>
            <a:ext cx="7810500" cy="4191000"/>
          </a:xfrm>
          <a:custGeom>
            <a:avLst/>
            <a:gdLst>
              <a:gd name="connsiteX0" fmla="*/ 7800975 w 7810500"/>
              <a:gd name="connsiteY0" fmla="*/ 0 h 4191000"/>
              <a:gd name="connsiteX1" fmla="*/ 7810500 w 7810500"/>
              <a:gd name="connsiteY1" fmla="*/ 9525 h 4191000"/>
              <a:gd name="connsiteX2" fmla="*/ 7810500 w 7810500"/>
              <a:gd name="connsiteY2" fmla="*/ 4181475 h 4191000"/>
              <a:gd name="connsiteX3" fmla="*/ 7800975 w 7810500"/>
              <a:gd name="connsiteY3" fmla="*/ 4191000 h 4191000"/>
              <a:gd name="connsiteX4" fmla="*/ 9525 w 7810500"/>
              <a:gd name="connsiteY4" fmla="*/ 4191000 h 4191000"/>
              <a:gd name="connsiteX5" fmla="*/ 0 w 7810500"/>
              <a:gd name="connsiteY5" fmla="*/ 4181475 h 4191000"/>
              <a:gd name="connsiteX6" fmla="*/ 0 w 7810500"/>
              <a:gd name="connsiteY6" fmla="*/ 9525 h 4191000"/>
              <a:gd name="connsiteX7" fmla="*/ 9525 w 7810500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0500" h="4191000">
                <a:moveTo>
                  <a:pt x="7800975" y="0"/>
                </a:moveTo>
                <a:cubicBezTo>
                  <a:pt x="7806236" y="0"/>
                  <a:pt x="7810500" y="4264"/>
                  <a:pt x="7810500" y="9525"/>
                </a:cubicBezTo>
                <a:lnTo>
                  <a:pt x="7810500" y="4181475"/>
                </a:lnTo>
                <a:cubicBezTo>
                  <a:pt x="7810500" y="4186736"/>
                  <a:pt x="7806236" y="4191000"/>
                  <a:pt x="7800975" y="4191000"/>
                </a:cubicBezTo>
                <a:lnTo>
                  <a:pt x="9525" y="4191000"/>
                </a:lnTo>
                <a:cubicBezTo>
                  <a:pt x="4264" y="4191000"/>
                  <a:pt x="0" y="4186736"/>
                  <a:pt x="0" y="41814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DAE8FC"/>
          </a:solidFill>
          <a:ln w="9525" cap="flat">
            <a:solidFill>
              <a:srgbClr val="6C8EBF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3603FAB-9820-A9F4-B94C-D969B6EB8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143" y="3262312"/>
            <a:ext cx="7639050" cy="209550"/>
          </a:xfrm>
          <a:custGeom>
            <a:avLst/>
            <a:gdLst>
              <a:gd name="connsiteX0" fmla="*/ -1 w 7639050"/>
              <a:gd name="connsiteY0" fmla="*/ -1 h 209550"/>
              <a:gd name="connsiteX1" fmla="*/ 7639050 w 7639050"/>
              <a:gd name="connsiteY1" fmla="*/ -1 h 209550"/>
              <a:gd name="connsiteX2" fmla="*/ 7639050 w 7639050"/>
              <a:gd name="connsiteY2" fmla="*/ 209550 h 209550"/>
              <a:gd name="connsiteX3" fmla="*/ -1 w 763905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50" h="209550">
                <a:moveTo>
                  <a:pt x="-1" y="-1"/>
                </a:moveTo>
                <a:lnTo>
                  <a:pt x="7639050" y="-1"/>
                </a:lnTo>
                <a:lnTo>
                  <a:pt x="7639050" y="209550"/>
                </a:lnTo>
                <a:lnTo>
                  <a:pt x="-1" y="209550"/>
                </a:lnTo>
                <a:close/>
              </a:path>
            </a:pathLst>
          </a:custGeom>
        </p:spPr>
      </p:pic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6745ED44-97CC-383C-45F9-38E7A61BB160}"/>
              </a:ext>
            </a:extLst>
          </p:cNvPr>
          <p:cNvSpPr/>
          <p:nvPr/>
        </p:nvSpPr>
        <p:spPr>
          <a:xfrm>
            <a:off x="5980906" y="5824537"/>
            <a:ext cx="1333500" cy="571500"/>
          </a:xfrm>
          <a:custGeom>
            <a:avLst/>
            <a:gdLst>
              <a:gd name="connsiteX0" fmla="*/ 1323975 w 1333500"/>
              <a:gd name="connsiteY0" fmla="*/ 0 h 571500"/>
              <a:gd name="connsiteX1" fmla="*/ 1333500 w 1333500"/>
              <a:gd name="connsiteY1" fmla="*/ 9525 h 571500"/>
              <a:gd name="connsiteX2" fmla="*/ 1333500 w 1333500"/>
              <a:gd name="connsiteY2" fmla="*/ 561975 h 571500"/>
              <a:gd name="connsiteX3" fmla="*/ 1323975 w 1333500"/>
              <a:gd name="connsiteY3" fmla="*/ 571500 h 571500"/>
              <a:gd name="connsiteX4" fmla="*/ 9525 w 1333500"/>
              <a:gd name="connsiteY4" fmla="*/ 571500 h 571500"/>
              <a:gd name="connsiteX5" fmla="*/ 0 w 1333500"/>
              <a:gd name="connsiteY5" fmla="*/ 561975 h 571500"/>
              <a:gd name="connsiteX6" fmla="*/ 0 w 1333500"/>
              <a:gd name="connsiteY6" fmla="*/ 9525 h 571500"/>
              <a:gd name="connsiteX7" fmla="*/ 9525 w 13335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571500">
                <a:moveTo>
                  <a:pt x="1323975" y="0"/>
                </a:moveTo>
                <a:cubicBezTo>
                  <a:pt x="1329235" y="0"/>
                  <a:pt x="1333500" y="4265"/>
                  <a:pt x="1333500" y="9525"/>
                </a:cubicBezTo>
                <a:lnTo>
                  <a:pt x="1333500" y="561975"/>
                </a:lnTo>
                <a:cubicBezTo>
                  <a:pt x="1333500" y="567235"/>
                  <a:pt x="1329235" y="571500"/>
                  <a:pt x="132397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6" name="グラフィックス 3">
            <a:extLst>
              <a:ext uri="{FF2B5EF4-FFF2-40B4-BE49-F238E27FC236}">
                <a16:creationId xmlns:a16="http://schemas.microsoft.com/office/drawing/2014/main" id="{D52D17CC-C95D-D6F6-9936-B0E2738E2867}"/>
              </a:ext>
            </a:extLst>
          </p:cNvPr>
          <p:cNvGrpSpPr/>
          <p:nvPr/>
        </p:nvGrpSpPr>
        <p:grpSpPr>
          <a:xfrm>
            <a:off x="6119018" y="5962649"/>
            <a:ext cx="285750" cy="285750"/>
            <a:chOff x="6119018" y="5962649"/>
            <a:chExt cx="285750" cy="285750"/>
          </a:xfrm>
        </p:grpSpPr>
        <p:sp>
          <p:nvSpPr>
            <p:cNvPr id="17" name="フリーフォーム: 図形 16">
              <a:extLst>
                <a:ext uri="{FF2B5EF4-FFF2-40B4-BE49-F238E27FC236}">
                  <a16:creationId xmlns:a16="http://schemas.microsoft.com/office/drawing/2014/main" id="{694F0A55-2229-DB6F-98BF-FD6DC8612A7C}"/>
                </a:ext>
              </a:extLst>
            </p:cNvPr>
            <p:cNvSpPr/>
            <p:nvPr/>
          </p:nvSpPr>
          <p:spPr>
            <a:xfrm>
              <a:off x="6147593" y="6105524"/>
              <a:ext cx="228600" cy="57150"/>
            </a:xfrm>
            <a:custGeom>
              <a:avLst/>
              <a:gdLst>
                <a:gd name="connsiteX0" fmla="*/ 200201 w 228600"/>
                <a:gd name="connsiteY0" fmla="*/ 361 h 57150"/>
                <a:gd name="connsiteX1" fmla="*/ 228776 w 228600"/>
                <a:gd name="connsiteY1" fmla="*/ 361 h 57150"/>
                <a:gd name="connsiteX2" fmla="*/ 228776 w 228600"/>
                <a:gd name="connsiteY2" fmla="*/ 57511 h 57150"/>
                <a:gd name="connsiteX3" fmla="*/ 200201 w 228600"/>
                <a:gd name="connsiteY3" fmla="*/ 57511 h 57150"/>
                <a:gd name="connsiteX4" fmla="*/ 100188 w 228600"/>
                <a:gd name="connsiteY4" fmla="*/ 361 h 57150"/>
                <a:gd name="connsiteX5" fmla="*/ 128763 w 228600"/>
                <a:gd name="connsiteY5" fmla="*/ 361 h 57150"/>
                <a:gd name="connsiteX6" fmla="*/ 128763 w 228600"/>
                <a:gd name="connsiteY6" fmla="*/ 57511 h 57150"/>
                <a:gd name="connsiteX7" fmla="*/ 100188 w 228600"/>
                <a:gd name="connsiteY7" fmla="*/ 57511 h 57150"/>
                <a:gd name="connsiteX8" fmla="*/ 176 w 228600"/>
                <a:gd name="connsiteY8" fmla="*/ 361 h 57150"/>
                <a:gd name="connsiteX9" fmla="*/ 28751 w 228600"/>
                <a:gd name="connsiteY9" fmla="*/ 361 h 57150"/>
                <a:gd name="connsiteX10" fmla="*/ 28751 w 228600"/>
                <a:gd name="connsiteY10" fmla="*/ 57511 h 57150"/>
                <a:gd name="connsiteX11" fmla="*/ 176 w 228600"/>
                <a:gd name="connsiteY11" fmla="*/ 5751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" h="57150">
                  <a:moveTo>
                    <a:pt x="200201" y="361"/>
                  </a:moveTo>
                  <a:lnTo>
                    <a:pt x="228776" y="361"/>
                  </a:lnTo>
                  <a:lnTo>
                    <a:pt x="228776" y="57511"/>
                  </a:lnTo>
                  <a:lnTo>
                    <a:pt x="200201" y="57511"/>
                  </a:lnTo>
                  <a:close/>
                  <a:moveTo>
                    <a:pt x="100188" y="361"/>
                  </a:moveTo>
                  <a:lnTo>
                    <a:pt x="128763" y="361"/>
                  </a:lnTo>
                  <a:lnTo>
                    <a:pt x="128763" y="57511"/>
                  </a:lnTo>
                  <a:lnTo>
                    <a:pt x="100188" y="57511"/>
                  </a:lnTo>
                  <a:close/>
                  <a:moveTo>
                    <a:pt x="176" y="361"/>
                  </a:moveTo>
                  <a:lnTo>
                    <a:pt x="28751" y="361"/>
                  </a:lnTo>
                  <a:lnTo>
                    <a:pt x="28751" y="57511"/>
                  </a:lnTo>
                  <a:lnTo>
                    <a:pt x="176" y="57511"/>
                  </a:lnTo>
                  <a:close/>
                </a:path>
              </a:pathLst>
            </a:custGeom>
            <a:solidFill>
              <a:srgbClr val="669DF6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8" name="フリーフォーム: 図形 17">
              <a:extLst>
                <a:ext uri="{FF2B5EF4-FFF2-40B4-BE49-F238E27FC236}">
                  <a16:creationId xmlns:a16="http://schemas.microsoft.com/office/drawing/2014/main" id="{32B75E26-4BB3-D6A4-FDF2-A8A648E5F457}"/>
                </a:ext>
              </a:extLst>
            </p:cNvPr>
            <p:cNvSpPr/>
            <p:nvPr/>
          </p:nvSpPr>
          <p:spPr>
            <a:xfrm>
              <a:off x="6247606" y="6034087"/>
              <a:ext cx="28575" cy="57150"/>
            </a:xfrm>
            <a:custGeom>
              <a:avLst/>
              <a:gdLst>
                <a:gd name="connsiteX0" fmla="*/ 176 w 28575"/>
                <a:gd name="connsiteY0" fmla="*/ 358 h 57150"/>
                <a:gd name="connsiteX1" fmla="*/ 28751 w 28575"/>
                <a:gd name="connsiteY1" fmla="*/ 358 h 57150"/>
                <a:gd name="connsiteX2" fmla="*/ 28751 w 28575"/>
                <a:gd name="connsiteY2" fmla="*/ 57508 h 57150"/>
                <a:gd name="connsiteX3" fmla="*/ 176 w 28575"/>
                <a:gd name="connsiteY3" fmla="*/ 5750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57150">
                  <a:moveTo>
                    <a:pt x="176" y="358"/>
                  </a:moveTo>
                  <a:lnTo>
                    <a:pt x="28751" y="358"/>
                  </a:lnTo>
                  <a:lnTo>
                    <a:pt x="28751" y="57508"/>
                  </a:lnTo>
                  <a:lnTo>
                    <a:pt x="176" y="57508"/>
                  </a:lnTo>
                  <a:close/>
                </a:path>
              </a:pathLst>
            </a:custGeom>
            <a:solidFill>
              <a:srgbClr val="4285F4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" name="フリーフォーム: 図形 18">
              <a:extLst>
                <a:ext uri="{FF2B5EF4-FFF2-40B4-BE49-F238E27FC236}">
                  <a16:creationId xmlns:a16="http://schemas.microsoft.com/office/drawing/2014/main" id="{E64DC509-D596-9B2C-B355-7FE7524E4944}"/>
                </a:ext>
              </a:extLst>
            </p:cNvPr>
            <p:cNvSpPr/>
            <p:nvPr/>
          </p:nvSpPr>
          <p:spPr>
            <a:xfrm>
              <a:off x="6147593" y="6091237"/>
              <a:ext cx="228600" cy="28575"/>
            </a:xfrm>
            <a:custGeom>
              <a:avLst/>
              <a:gdLst>
                <a:gd name="connsiteX0" fmla="*/ 176 w 228600"/>
                <a:gd name="connsiteY0" fmla="*/ 360 h 28575"/>
                <a:gd name="connsiteX1" fmla="*/ 228776 w 228600"/>
                <a:gd name="connsiteY1" fmla="*/ 360 h 28575"/>
                <a:gd name="connsiteX2" fmla="*/ 228776 w 228600"/>
                <a:gd name="connsiteY2" fmla="*/ 28935 h 28575"/>
                <a:gd name="connsiteX3" fmla="*/ 176 w 228600"/>
                <a:gd name="connsiteY3" fmla="*/ 2893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8575">
                  <a:moveTo>
                    <a:pt x="176" y="360"/>
                  </a:moveTo>
                  <a:lnTo>
                    <a:pt x="228776" y="360"/>
                  </a:lnTo>
                  <a:lnTo>
                    <a:pt x="228776" y="28935"/>
                  </a:lnTo>
                  <a:lnTo>
                    <a:pt x="176" y="28935"/>
                  </a:lnTo>
                  <a:close/>
                </a:path>
              </a:pathLst>
            </a:custGeom>
            <a:solidFill>
              <a:srgbClr val="669DF6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" name="フリーフォーム: 図形 19">
              <a:extLst>
                <a:ext uri="{FF2B5EF4-FFF2-40B4-BE49-F238E27FC236}">
                  <a16:creationId xmlns:a16="http://schemas.microsoft.com/office/drawing/2014/main" id="{B1206862-D640-D2C8-1CB5-E41EBA9AE73B}"/>
                </a:ext>
              </a:extLst>
            </p:cNvPr>
            <p:cNvSpPr/>
            <p:nvPr/>
          </p:nvSpPr>
          <p:spPr>
            <a:xfrm>
              <a:off x="6176168" y="5962649"/>
              <a:ext cx="171450" cy="71437"/>
            </a:xfrm>
            <a:custGeom>
              <a:avLst/>
              <a:gdLst>
                <a:gd name="connsiteX0" fmla="*/ 176 w 171450"/>
                <a:gd name="connsiteY0" fmla="*/ 356 h 71437"/>
                <a:gd name="connsiteX1" fmla="*/ 171626 w 171450"/>
                <a:gd name="connsiteY1" fmla="*/ 356 h 71437"/>
                <a:gd name="connsiteX2" fmla="*/ 171626 w 171450"/>
                <a:gd name="connsiteY2" fmla="*/ 71793 h 71437"/>
                <a:gd name="connsiteX3" fmla="*/ 176 w 171450"/>
                <a:gd name="connsiteY3" fmla="*/ 71793 h 7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1437">
                  <a:moveTo>
                    <a:pt x="176" y="356"/>
                  </a:moveTo>
                  <a:lnTo>
                    <a:pt x="171626" y="356"/>
                  </a:lnTo>
                  <a:lnTo>
                    <a:pt x="171626" y="71793"/>
                  </a:lnTo>
                  <a:lnTo>
                    <a:pt x="176" y="71793"/>
                  </a:lnTo>
                  <a:close/>
                </a:path>
              </a:pathLst>
            </a:custGeom>
            <a:solidFill>
              <a:srgbClr val="AECBFA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" name="フリーフォーム: 図形 20">
              <a:extLst>
                <a:ext uri="{FF2B5EF4-FFF2-40B4-BE49-F238E27FC236}">
                  <a16:creationId xmlns:a16="http://schemas.microsoft.com/office/drawing/2014/main" id="{F5CA7CCA-0EBD-0779-2F83-C1B4D6100E62}"/>
                </a:ext>
              </a:extLst>
            </p:cNvPr>
            <p:cNvSpPr/>
            <p:nvPr/>
          </p:nvSpPr>
          <p:spPr>
            <a:xfrm>
              <a:off x="6261893" y="5962649"/>
              <a:ext cx="85725" cy="71437"/>
            </a:xfrm>
            <a:custGeom>
              <a:avLst/>
              <a:gdLst>
                <a:gd name="connsiteX0" fmla="*/ 177 w 85725"/>
                <a:gd name="connsiteY0" fmla="*/ 356 h 71437"/>
                <a:gd name="connsiteX1" fmla="*/ 85902 w 85725"/>
                <a:gd name="connsiteY1" fmla="*/ 356 h 71437"/>
                <a:gd name="connsiteX2" fmla="*/ 85902 w 85725"/>
                <a:gd name="connsiteY2" fmla="*/ 71793 h 71437"/>
                <a:gd name="connsiteX3" fmla="*/ 177 w 85725"/>
                <a:gd name="connsiteY3" fmla="*/ 71793 h 7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71437">
                  <a:moveTo>
                    <a:pt x="177" y="356"/>
                  </a:moveTo>
                  <a:lnTo>
                    <a:pt x="85902" y="356"/>
                  </a:lnTo>
                  <a:lnTo>
                    <a:pt x="85902" y="71793"/>
                  </a:lnTo>
                  <a:lnTo>
                    <a:pt x="177" y="71793"/>
                  </a:lnTo>
                  <a:close/>
                </a:path>
              </a:pathLst>
            </a:custGeom>
            <a:solidFill>
              <a:srgbClr val="669DF6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" name="フリーフォーム: 図形 21">
              <a:extLst>
                <a:ext uri="{FF2B5EF4-FFF2-40B4-BE49-F238E27FC236}">
                  <a16:creationId xmlns:a16="http://schemas.microsoft.com/office/drawing/2014/main" id="{CF511C53-600D-9BBA-18E2-68B1C92CBE7C}"/>
                </a:ext>
              </a:extLst>
            </p:cNvPr>
            <p:cNvSpPr/>
            <p:nvPr/>
          </p:nvSpPr>
          <p:spPr>
            <a:xfrm>
              <a:off x="6119018" y="6162674"/>
              <a:ext cx="285750" cy="85725"/>
            </a:xfrm>
            <a:custGeom>
              <a:avLst/>
              <a:gdLst>
                <a:gd name="connsiteX0" fmla="*/ 200201 w 285750"/>
                <a:gd name="connsiteY0" fmla="*/ 363 h 85725"/>
                <a:gd name="connsiteX1" fmla="*/ 285926 w 285750"/>
                <a:gd name="connsiteY1" fmla="*/ 363 h 85725"/>
                <a:gd name="connsiteX2" fmla="*/ 285926 w 285750"/>
                <a:gd name="connsiteY2" fmla="*/ 86088 h 85725"/>
                <a:gd name="connsiteX3" fmla="*/ 200201 w 285750"/>
                <a:gd name="connsiteY3" fmla="*/ 86088 h 85725"/>
                <a:gd name="connsiteX4" fmla="*/ 176 w 285750"/>
                <a:gd name="connsiteY4" fmla="*/ 363 h 85725"/>
                <a:gd name="connsiteX5" fmla="*/ 85901 w 285750"/>
                <a:gd name="connsiteY5" fmla="*/ 363 h 85725"/>
                <a:gd name="connsiteX6" fmla="*/ 85901 w 285750"/>
                <a:gd name="connsiteY6" fmla="*/ 86088 h 85725"/>
                <a:gd name="connsiteX7" fmla="*/ 176 w 285750"/>
                <a:gd name="connsiteY7" fmla="*/ 860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750" h="85725">
                  <a:moveTo>
                    <a:pt x="200201" y="363"/>
                  </a:moveTo>
                  <a:lnTo>
                    <a:pt x="285926" y="363"/>
                  </a:lnTo>
                  <a:lnTo>
                    <a:pt x="285926" y="86088"/>
                  </a:lnTo>
                  <a:lnTo>
                    <a:pt x="200201" y="86088"/>
                  </a:lnTo>
                  <a:close/>
                  <a:moveTo>
                    <a:pt x="176" y="363"/>
                  </a:moveTo>
                  <a:lnTo>
                    <a:pt x="85901" y="363"/>
                  </a:lnTo>
                  <a:lnTo>
                    <a:pt x="85901" y="86088"/>
                  </a:lnTo>
                  <a:lnTo>
                    <a:pt x="176" y="86088"/>
                  </a:lnTo>
                  <a:close/>
                </a:path>
              </a:pathLst>
            </a:custGeom>
            <a:solidFill>
              <a:srgbClr val="AECBFA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3" name="フリーフォーム: 図形 22">
              <a:extLst>
                <a:ext uri="{FF2B5EF4-FFF2-40B4-BE49-F238E27FC236}">
                  <a16:creationId xmlns:a16="http://schemas.microsoft.com/office/drawing/2014/main" id="{2E8701B8-E960-04C5-CB0B-46B7798B2180}"/>
                </a:ext>
              </a:extLst>
            </p:cNvPr>
            <p:cNvSpPr/>
            <p:nvPr/>
          </p:nvSpPr>
          <p:spPr>
            <a:xfrm>
              <a:off x="6161881" y="6162674"/>
              <a:ext cx="42862" cy="85725"/>
            </a:xfrm>
            <a:custGeom>
              <a:avLst/>
              <a:gdLst>
                <a:gd name="connsiteX0" fmla="*/ 173 w 42862"/>
                <a:gd name="connsiteY0" fmla="*/ 363 h 85725"/>
                <a:gd name="connsiteX1" fmla="*/ 43035 w 42862"/>
                <a:gd name="connsiteY1" fmla="*/ 363 h 85725"/>
                <a:gd name="connsiteX2" fmla="*/ 43035 w 42862"/>
                <a:gd name="connsiteY2" fmla="*/ 86088 h 85725"/>
                <a:gd name="connsiteX3" fmla="*/ 173 w 42862"/>
                <a:gd name="connsiteY3" fmla="*/ 860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62" h="85725">
                  <a:moveTo>
                    <a:pt x="173" y="363"/>
                  </a:moveTo>
                  <a:lnTo>
                    <a:pt x="43035" y="363"/>
                  </a:lnTo>
                  <a:lnTo>
                    <a:pt x="43035" y="86088"/>
                  </a:lnTo>
                  <a:lnTo>
                    <a:pt x="173" y="86088"/>
                  </a:lnTo>
                  <a:close/>
                </a:path>
              </a:pathLst>
            </a:custGeom>
            <a:solidFill>
              <a:srgbClr val="669DF6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3362E9AE-B3AF-90ED-1547-1C48580F5227}"/>
                </a:ext>
              </a:extLst>
            </p:cNvPr>
            <p:cNvSpPr/>
            <p:nvPr/>
          </p:nvSpPr>
          <p:spPr>
            <a:xfrm>
              <a:off x="6219031" y="6162674"/>
              <a:ext cx="85725" cy="85725"/>
            </a:xfrm>
            <a:custGeom>
              <a:avLst/>
              <a:gdLst>
                <a:gd name="connsiteX0" fmla="*/ 176 w 85725"/>
                <a:gd name="connsiteY0" fmla="*/ 363 h 85725"/>
                <a:gd name="connsiteX1" fmla="*/ 85901 w 85725"/>
                <a:gd name="connsiteY1" fmla="*/ 363 h 85725"/>
                <a:gd name="connsiteX2" fmla="*/ 85901 w 85725"/>
                <a:gd name="connsiteY2" fmla="*/ 86088 h 85725"/>
                <a:gd name="connsiteX3" fmla="*/ 176 w 85725"/>
                <a:gd name="connsiteY3" fmla="*/ 860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176" y="363"/>
                  </a:moveTo>
                  <a:lnTo>
                    <a:pt x="85901" y="363"/>
                  </a:lnTo>
                  <a:lnTo>
                    <a:pt x="85901" y="86088"/>
                  </a:lnTo>
                  <a:lnTo>
                    <a:pt x="176" y="86088"/>
                  </a:lnTo>
                  <a:close/>
                </a:path>
              </a:pathLst>
            </a:custGeom>
            <a:solidFill>
              <a:srgbClr val="AECBFA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5" name="フリーフォーム: 図形 24">
              <a:extLst>
                <a:ext uri="{FF2B5EF4-FFF2-40B4-BE49-F238E27FC236}">
                  <a16:creationId xmlns:a16="http://schemas.microsoft.com/office/drawing/2014/main" id="{FB6BAB35-CA22-C32C-2F43-9A6E21CED542}"/>
                </a:ext>
              </a:extLst>
            </p:cNvPr>
            <p:cNvSpPr/>
            <p:nvPr/>
          </p:nvSpPr>
          <p:spPr>
            <a:xfrm>
              <a:off x="6261893" y="6162674"/>
              <a:ext cx="142875" cy="85725"/>
            </a:xfrm>
            <a:custGeom>
              <a:avLst/>
              <a:gdLst>
                <a:gd name="connsiteX0" fmla="*/ 178 w 142875"/>
                <a:gd name="connsiteY0" fmla="*/ 363 h 85725"/>
                <a:gd name="connsiteX1" fmla="*/ 43041 w 142875"/>
                <a:gd name="connsiteY1" fmla="*/ 363 h 85725"/>
                <a:gd name="connsiteX2" fmla="*/ 43041 w 142875"/>
                <a:gd name="connsiteY2" fmla="*/ 86088 h 85725"/>
                <a:gd name="connsiteX3" fmla="*/ 178 w 142875"/>
                <a:gd name="connsiteY3" fmla="*/ 86088 h 85725"/>
                <a:gd name="connsiteX4" fmla="*/ 100191 w 142875"/>
                <a:gd name="connsiteY4" fmla="*/ 363 h 85725"/>
                <a:gd name="connsiteX5" fmla="*/ 143053 w 142875"/>
                <a:gd name="connsiteY5" fmla="*/ 363 h 85725"/>
                <a:gd name="connsiteX6" fmla="*/ 143053 w 142875"/>
                <a:gd name="connsiteY6" fmla="*/ 86088 h 85725"/>
                <a:gd name="connsiteX7" fmla="*/ 100191 w 142875"/>
                <a:gd name="connsiteY7" fmla="*/ 860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85725">
                  <a:moveTo>
                    <a:pt x="178" y="363"/>
                  </a:moveTo>
                  <a:lnTo>
                    <a:pt x="43041" y="363"/>
                  </a:lnTo>
                  <a:lnTo>
                    <a:pt x="43041" y="86088"/>
                  </a:lnTo>
                  <a:lnTo>
                    <a:pt x="178" y="86088"/>
                  </a:lnTo>
                  <a:close/>
                  <a:moveTo>
                    <a:pt x="100191" y="363"/>
                  </a:moveTo>
                  <a:lnTo>
                    <a:pt x="143053" y="363"/>
                  </a:lnTo>
                  <a:lnTo>
                    <a:pt x="143053" y="86088"/>
                  </a:lnTo>
                  <a:lnTo>
                    <a:pt x="100191" y="86088"/>
                  </a:lnTo>
                  <a:close/>
                </a:path>
              </a:pathLst>
            </a:custGeom>
            <a:solidFill>
              <a:srgbClr val="669DF6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6" name="図 25">
            <a:extLst>
              <a:ext uri="{FF2B5EF4-FFF2-40B4-BE49-F238E27FC236}">
                <a16:creationId xmlns:a16="http://schemas.microsoft.com/office/drawing/2014/main" id="{CEC8D36B-62FD-EA4D-4689-72DC4E4B3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318" y="5972174"/>
            <a:ext cx="581025" cy="304800"/>
          </a:xfrm>
          <a:custGeom>
            <a:avLst/>
            <a:gdLst>
              <a:gd name="connsiteX0" fmla="*/ -1 w 581025"/>
              <a:gd name="connsiteY0" fmla="*/ -1 h 304800"/>
              <a:gd name="connsiteX1" fmla="*/ 581025 w 581025"/>
              <a:gd name="connsiteY1" fmla="*/ -1 h 304800"/>
              <a:gd name="connsiteX2" fmla="*/ 581025 w 581025"/>
              <a:gd name="connsiteY2" fmla="*/ 304800 h 304800"/>
              <a:gd name="connsiteX3" fmla="*/ -1 w 581025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025" h="304800">
                <a:moveTo>
                  <a:pt x="-1" y="-1"/>
                </a:moveTo>
                <a:lnTo>
                  <a:pt x="581025" y="-1"/>
                </a:lnTo>
                <a:lnTo>
                  <a:pt x="581025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302600A9-7736-3242-C980-8A5115724D89}"/>
              </a:ext>
            </a:extLst>
          </p:cNvPr>
          <p:cNvSpPr/>
          <p:nvPr/>
        </p:nvSpPr>
        <p:spPr>
          <a:xfrm>
            <a:off x="6647656" y="5662612"/>
            <a:ext cx="9525" cy="161925"/>
          </a:xfrm>
          <a:custGeom>
            <a:avLst/>
            <a:gdLst>
              <a:gd name="connsiteX0" fmla="*/ 0 w 9525"/>
              <a:gd name="connsiteY0" fmla="*/ 0 h 161925"/>
              <a:gd name="connsiteX1" fmla="*/ 0 w 9525"/>
              <a:gd name="connsiteY1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61925">
                <a:moveTo>
                  <a:pt x="0" y="0"/>
                </a:moveTo>
                <a:lnTo>
                  <a:pt x="0" y="16192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926BD38D-D672-F408-F8ED-CCBFA31521D6}"/>
              </a:ext>
            </a:extLst>
          </p:cNvPr>
          <p:cNvSpPr/>
          <p:nvPr/>
        </p:nvSpPr>
        <p:spPr>
          <a:xfrm>
            <a:off x="6123781" y="5091112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5" y="0"/>
                  <a:pt x="1047750" y="4265"/>
                  <a:pt x="1047750" y="9525"/>
                </a:cubicBezTo>
                <a:lnTo>
                  <a:pt x="1047750" y="561975"/>
                </a:lnTo>
                <a:cubicBezTo>
                  <a:pt x="1047750" y="567235"/>
                  <a:pt x="1043485" y="571500"/>
                  <a:pt x="1038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31" name="グラフィックス 3">
            <a:extLst>
              <a:ext uri="{FF2B5EF4-FFF2-40B4-BE49-F238E27FC236}">
                <a16:creationId xmlns:a16="http://schemas.microsoft.com/office/drawing/2014/main" id="{E0B065DE-EF11-4B8C-474C-190318FA6D82}"/>
              </a:ext>
            </a:extLst>
          </p:cNvPr>
          <p:cNvGrpSpPr/>
          <p:nvPr/>
        </p:nvGrpSpPr>
        <p:grpSpPr>
          <a:xfrm>
            <a:off x="6286893" y="5229224"/>
            <a:ext cx="235750" cy="285750"/>
            <a:chOff x="6286893" y="5229224"/>
            <a:chExt cx="235750" cy="285750"/>
          </a:xfrm>
        </p:grpSpPr>
        <p:sp>
          <p:nvSpPr>
            <p:cNvPr id="32" name="フリーフォーム: 図形 31">
              <a:extLst>
                <a:ext uri="{FF2B5EF4-FFF2-40B4-BE49-F238E27FC236}">
                  <a16:creationId xmlns:a16="http://schemas.microsoft.com/office/drawing/2014/main" id="{BECBA3DD-9988-EA90-7B40-53E1EEB7401C}"/>
                </a:ext>
              </a:extLst>
            </p:cNvPr>
            <p:cNvSpPr/>
            <p:nvPr/>
          </p:nvSpPr>
          <p:spPr>
            <a:xfrm>
              <a:off x="6294757" y="5329665"/>
              <a:ext cx="155876" cy="165306"/>
            </a:xfrm>
            <a:custGeom>
              <a:avLst/>
              <a:gdLst>
                <a:gd name="connsiteX0" fmla="*/ 141209 w 155876"/>
                <a:gd name="connsiteY0" fmla="*/ 72293 h 165306"/>
                <a:gd name="connsiteX1" fmla="*/ 156068 w 155876"/>
                <a:gd name="connsiteY1" fmla="*/ 87295 h 165306"/>
                <a:gd name="connsiteX2" fmla="*/ 78201 w 155876"/>
                <a:gd name="connsiteY2" fmla="*/ 165590 h 165306"/>
                <a:gd name="connsiteX3" fmla="*/ 63342 w 155876"/>
                <a:gd name="connsiteY3" fmla="*/ 150588 h 165306"/>
                <a:gd name="connsiteX4" fmla="*/ 129350 w 155876"/>
                <a:gd name="connsiteY4" fmla="*/ 12428 h 165306"/>
                <a:gd name="connsiteX5" fmla="*/ 144209 w 155876"/>
                <a:gd name="connsiteY5" fmla="*/ 27430 h 165306"/>
                <a:gd name="connsiteX6" fmla="*/ 39196 w 155876"/>
                <a:gd name="connsiteY6" fmla="*/ 133015 h 165306"/>
                <a:gd name="connsiteX7" fmla="*/ 24337 w 155876"/>
                <a:gd name="connsiteY7" fmla="*/ 118013 h 165306"/>
                <a:gd name="connsiteX8" fmla="*/ 69914 w 155876"/>
                <a:gd name="connsiteY8" fmla="*/ 284 h 165306"/>
                <a:gd name="connsiteX9" fmla="*/ 84773 w 155876"/>
                <a:gd name="connsiteY9" fmla="*/ 15286 h 165306"/>
                <a:gd name="connsiteX10" fmla="*/ 15050 w 155876"/>
                <a:gd name="connsiteY10" fmla="*/ 85295 h 165306"/>
                <a:gd name="connsiteX11" fmla="*/ 191 w 155876"/>
                <a:gd name="connsiteY11" fmla="*/ 70293 h 165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76" h="165306">
                  <a:moveTo>
                    <a:pt x="141209" y="72293"/>
                  </a:moveTo>
                  <a:lnTo>
                    <a:pt x="156068" y="87295"/>
                  </a:lnTo>
                  <a:lnTo>
                    <a:pt x="78201" y="165590"/>
                  </a:lnTo>
                  <a:lnTo>
                    <a:pt x="63342" y="150588"/>
                  </a:lnTo>
                  <a:close/>
                  <a:moveTo>
                    <a:pt x="129350" y="12428"/>
                  </a:moveTo>
                  <a:lnTo>
                    <a:pt x="144209" y="27430"/>
                  </a:lnTo>
                  <a:lnTo>
                    <a:pt x="39196" y="133015"/>
                  </a:lnTo>
                  <a:lnTo>
                    <a:pt x="24337" y="118013"/>
                  </a:lnTo>
                  <a:close/>
                  <a:moveTo>
                    <a:pt x="69914" y="284"/>
                  </a:moveTo>
                  <a:lnTo>
                    <a:pt x="84773" y="15286"/>
                  </a:lnTo>
                  <a:lnTo>
                    <a:pt x="15050" y="85295"/>
                  </a:lnTo>
                  <a:lnTo>
                    <a:pt x="191" y="70293"/>
                  </a:lnTo>
                  <a:close/>
                </a:path>
              </a:pathLst>
            </a:custGeom>
            <a:solidFill>
              <a:srgbClr val="AECBFA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33" name="グラフィックス 3">
              <a:extLst>
                <a:ext uri="{FF2B5EF4-FFF2-40B4-BE49-F238E27FC236}">
                  <a16:creationId xmlns:a16="http://schemas.microsoft.com/office/drawing/2014/main" id="{30701196-8AD0-6616-B572-554417F61B31}"/>
                </a:ext>
              </a:extLst>
            </p:cNvPr>
            <p:cNvGrpSpPr/>
            <p:nvPr/>
          </p:nvGrpSpPr>
          <p:grpSpPr>
            <a:xfrm>
              <a:off x="6286893" y="5229224"/>
              <a:ext cx="235750" cy="285750"/>
              <a:chOff x="6286893" y="5229224"/>
              <a:chExt cx="235750" cy="285750"/>
            </a:xfrm>
            <a:solidFill>
              <a:srgbClr val="669DF6"/>
            </a:solidFill>
          </p:grpSpPr>
          <p:sp>
            <p:nvSpPr>
              <p:cNvPr id="34" name="フリーフォーム: 図形 33">
                <a:extLst>
                  <a:ext uri="{FF2B5EF4-FFF2-40B4-BE49-F238E27FC236}">
                    <a16:creationId xmlns:a16="http://schemas.microsoft.com/office/drawing/2014/main" id="{FC80AD39-0719-0D48-A89B-32F840741B50}"/>
                  </a:ext>
                </a:extLst>
              </p:cNvPr>
              <p:cNvSpPr/>
              <p:nvPr/>
            </p:nvSpPr>
            <p:spPr>
              <a:xfrm>
                <a:off x="6286893" y="5229224"/>
                <a:ext cx="235750" cy="285750"/>
              </a:xfrm>
              <a:custGeom>
                <a:avLst/>
                <a:gdLst>
                  <a:gd name="connsiteX0" fmla="*/ 118069 w 235750"/>
                  <a:gd name="connsiteY0" fmla="*/ 23285 h 285750"/>
                  <a:gd name="connsiteX1" fmla="*/ 214939 w 235750"/>
                  <a:gd name="connsiteY1" fmla="*/ 66148 h 285750"/>
                  <a:gd name="connsiteX2" fmla="*/ 214939 w 235750"/>
                  <a:gd name="connsiteY2" fmla="*/ 131156 h 285750"/>
                  <a:gd name="connsiteX3" fmla="*/ 118069 w 235750"/>
                  <a:gd name="connsiteY3" fmla="*/ 264316 h 285750"/>
                  <a:gd name="connsiteX4" fmla="*/ 21200 w 235750"/>
                  <a:gd name="connsiteY4" fmla="*/ 131299 h 285750"/>
                  <a:gd name="connsiteX5" fmla="*/ 21200 w 235750"/>
                  <a:gd name="connsiteY5" fmla="*/ 66434 h 285750"/>
                  <a:gd name="connsiteX6" fmla="*/ 118069 w 235750"/>
                  <a:gd name="connsiteY6" fmla="*/ 23571 h 285750"/>
                  <a:gd name="connsiteX7" fmla="*/ 118069 w 235750"/>
                  <a:gd name="connsiteY7" fmla="*/ 283 h 285750"/>
                  <a:gd name="connsiteX8" fmla="*/ 197 w 235750"/>
                  <a:gd name="connsiteY8" fmla="*/ 52861 h 285750"/>
                  <a:gd name="connsiteX9" fmla="*/ 197 w 235750"/>
                  <a:gd name="connsiteY9" fmla="*/ 131299 h 285750"/>
                  <a:gd name="connsiteX10" fmla="*/ 115926 w 235750"/>
                  <a:gd name="connsiteY10" fmla="*/ 286033 h 285750"/>
                  <a:gd name="connsiteX11" fmla="*/ 118069 w 235750"/>
                  <a:gd name="connsiteY11" fmla="*/ 286033 h 285750"/>
                  <a:gd name="connsiteX12" fmla="*/ 120212 w 235750"/>
                  <a:gd name="connsiteY12" fmla="*/ 286033 h 285750"/>
                  <a:gd name="connsiteX13" fmla="*/ 235941 w 235750"/>
                  <a:gd name="connsiteY13" fmla="*/ 132013 h 285750"/>
                  <a:gd name="connsiteX14" fmla="*/ 235941 w 235750"/>
                  <a:gd name="connsiteY14" fmla="*/ 52861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5750" h="285750">
                    <a:moveTo>
                      <a:pt x="118069" y="23285"/>
                    </a:moveTo>
                    <a:lnTo>
                      <a:pt x="214939" y="66148"/>
                    </a:lnTo>
                    <a:lnTo>
                      <a:pt x="214939" y="131156"/>
                    </a:lnTo>
                    <a:cubicBezTo>
                      <a:pt x="215330" y="191978"/>
                      <a:pt x="176058" y="245963"/>
                      <a:pt x="118069" y="264316"/>
                    </a:cubicBezTo>
                    <a:cubicBezTo>
                      <a:pt x="60103" y="246019"/>
                      <a:pt x="20825" y="192084"/>
                      <a:pt x="21200" y="131299"/>
                    </a:cubicBezTo>
                    <a:lnTo>
                      <a:pt x="21200" y="66434"/>
                    </a:lnTo>
                    <a:lnTo>
                      <a:pt x="118069" y="23571"/>
                    </a:lnTo>
                    <a:moveTo>
                      <a:pt x="118069" y="283"/>
                    </a:moveTo>
                    <a:lnTo>
                      <a:pt x="197" y="52861"/>
                    </a:lnTo>
                    <a:lnTo>
                      <a:pt x="197" y="131299"/>
                    </a:lnTo>
                    <a:cubicBezTo>
                      <a:pt x="-381" y="203022"/>
                      <a:pt x="46962" y="266321"/>
                      <a:pt x="115926" y="286033"/>
                    </a:cubicBezTo>
                    <a:lnTo>
                      <a:pt x="118069" y="286033"/>
                    </a:lnTo>
                    <a:lnTo>
                      <a:pt x="120212" y="286033"/>
                    </a:lnTo>
                    <a:cubicBezTo>
                      <a:pt x="188921" y="266393"/>
                      <a:pt x="236198" y="203472"/>
                      <a:pt x="235941" y="132013"/>
                    </a:cubicBezTo>
                    <a:lnTo>
                      <a:pt x="235941" y="5286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5" name="フリーフォーム: 図形 34">
                <a:extLst>
                  <a:ext uri="{FF2B5EF4-FFF2-40B4-BE49-F238E27FC236}">
                    <a16:creationId xmlns:a16="http://schemas.microsoft.com/office/drawing/2014/main" id="{09101A37-A138-EEF5-1D9D-FDCD3F9501E7}"/>
                  </a:ext>
                </a:extLst>
              </p:cNvPr>
              <p:cNvSpPr/>
              <p:nvPr/>
            </p:nvSpPr>
            <p:spPr>
              <a:xfrm>
                <a:off x="6422915" y="5389244"/>
                <a:ext cx="40576" cy="40576"/>
              </a:xfrm>
              <a:custGeom>
                <a:avLst/>
                <a:gdLst>
                  <a:gd name="connsiteX0" fmla="*/ 40770 w 40576"/>
                  <a:gd name="connsiteY0" fmla="*/ 20572 h 40576"/>
                  <a:gd name="connsiteX1" fmla="*/ 20482 w 40576"/>
                  <a:gd name="connsiteY1" fmla="*/ 40860 h 40576"/>
                  <a:gd name="connsiteX2" fmla="*/ 194 w 40576"/>
                  <a:gd name="connsiteY2" fmla="*/ 20572 h 40576"/>
                  <a:gd name="connsiteX3" fmla="*/ 20482 w 40576"/>
                  <a:gd name="connsiteY3" fmla="*/ 284 h 40576"/>
                  <a:gd name="connsiteX4" fmla="*/ 40770 w 40576"/>
                  <a:gd name="connsiteY4" fmla="*/ 20572 h 40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76" h="40576">
                    <a:moveTo>
                      <a:pt x="40770" y="20572"/>
                    </a:moveTo>
                    <a:cubicBezTo>
                      <a:pt x="40770" y="31777"/>
                      <a:pt x="31687" y="40860"/>
                      <a:pt x="20482" y="40860"/>
                    </a:cubicBezTo>
                    <a:cubicBezTo>
                      <a:pt x="9277" y="40860"/>
                      <a:pt x="194" y="31777"/>
                      <a:pt x="194" y="20572"/>
                    </a:cubicBezTo>
                    <a:cubicBezTo>
                      <a:pt x="194" y="9367"/>
                      <a:pt x="9277" y="284"/>
                      <a:pt x="20482" y="284"/>
                    </a:cubicBezTo>
                    <a:cubicBezTo>
                      <a:pt x="31687" y="284"/>
                      <a:pt x="40770" y="9367"/>
                      <a:pt x="40770" y="20572"/>
                    </a:cubicBez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6" name="フリーフォーム: 図形 35">
                <a:extLst>
                  <a:ext uri="{FF2B5EF4-FFF2-40B4-BE49-F238E27FC236}">
                    <a16:creationId xmlns:a16="http://schemas.microsoft.com/office/drawing/2014/main" id="{F442EEFB-26B2-A4E0-A57D-5FD16A4FE0A1}"/>
                  </a:ext>
                </a:extLst>
              </p:cNvPr>
              <p:cNvSpPr/>
              <p:nvPr/>
            </p:nvSpPr>
            <p:spPr>
              <a:xfrm>
                <a:off x="6410914" y="5329665"/>
                <a:ext cx="40576" cy="40576"/>
              </a:xfrm>
              <a:custGeom>
                <a:avLst/>
                <a:gdLst>
                  <a:gd name="connsiteX0" fmla="*/ 40770 w 40576"/>
                  <a:gd name="connsiteY0" fmla="*/ 20570 h 40576"/>
                  <a:gd name="connsiteX1" fmla="*/ 20481 w 40576"/>
                  <a:gd name="connsiteY1" fmla="*/ 40858 h 40576"/>
                  <a:gd name="connsiteX2" fmla="*/ 193 w 40576"/>
                  <a:gd name="connsiteY2" fmla="*/ 20570 h 40576"/>
                  <a:gd name="connsiteX3" fmla="*/ 20481 w 40576"/>
                  <a:gd name="connsiteY3" fmla="*/ 282 h 40576"/>
                  <a:gd name="connsiteX4" fmla="*/ 40770 w 40576"/>
                  <a:gd name="connsiteY4" fmla="*/ 20570 h 40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76" h="40576">
                    <a:moveTo>
                      <a:pt x="40770" y="20570"/>
                    </a:moveTo>
                    <a:cubicBezTo>
                      <a:pt x="40770" y="31775"/>
                      <a:pt x="31686" y="40858"/>
                      <a:pt x="20481" y="40858"/>
                    </a:cubicBezTo>
                    <a:cubicBezTo>
                      <a:pt x="9277" y="40858"/>
                      <a:pt x="193" y="31775"/>
                      <a:pt x="193" y="20570"/>
                    </a:cubicBezTo>
                    <a:cubicBezTo>
                      <a:pt x="193" y="9365"/>
                      <a:pt x="9277" y="282"/>
                      <a:pt x="20481" y="282"/>
                    </a:cubicBezTo>
                    <a:cubicBezTo>
                      <a:pt x="31686" y="282"/>
                      <a:pt x="40770" y="9365"/>
                      <a:pt x="40770" y="20570"/>
                    </a:cubicBez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7" name="フリーフォーム: 図形 36">
                <a:extLst>
                  <a:ext uri="{FF2B5EF4-FFF2-40B4-BE49-F238E27FC236}">
                    <a16:creationId xmlns:a16="http://schemas.microsoft.com/office/drawing/2014/main" id="{B45FC02F-2C8E-B422-6BBF-3D5DD487461B}"/>
                  </a:ext>
                </a:extLst>
              </p:cNvPr>
              <p:cNvSpPr/>
              <p:nvPr/>
            </p:nvSpPr>
            <p:spPr>
              <a:xfrm>
                <a:off x="6351478" y="5317521"/>
                <a:ext cx="40576" cy="40576"/>
              </a:xfrm>
              <a:custGeom>
                <a:avLst/>
                <a:gdLst>
                  <a:gd name="connsiteX0" fmla="*/ 40768 w 40576"/>
                  <a:gd name="connsiteY0" fmla="*/ 20570 h 40576"/>
                  <a:gd name="connsiteX1" fmla="*/ 20479 w 40576"/>
                  <a:gd name="connsiteY1" fmla="*/ 40858 h 40576"/>
                  <a:gd name="connsiteX2" fmla="*/ 191 w 40576"/>
                  <a:gd name="connsiteY2" fmla="*/ 20570 h 40576"/>
                  <a:gd name="connsiteX3" fmla="*/ 20479 w 40576"/>
                  <a:gd name="connsiteY3" fmla="*/ 281 h 40576"/>
                  <a:gd name="connsiteX4" fmla="*/ 40768 w 40576"/>
                  <a:gd name="connsiteY4" fmla="*/ 20570 h 40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76" h="40576">
                    <a:moveTo>
                      <a:pt x="40768" y="20570"/>
                    </a:moveTo>
                    <a:cubicBezTo>
                      <a:pt x="40768" y="31774"/>
                      <a:pt x="31684" y="40858"/>
                      <a:pt x="20479" y="40858"/>
                    </a:cubicBezTo>
                    <a:cubicBezTo>
                      <a:pt x="9274" y="40858"/>
                      <a:pt x="191" y="31774"/>
                      <a:pt x="191" y="20570"/>
                    </a:cubicBezTo>
                    <a:cubicBezTo>
                      <a:pt x="191" y="9365"/>
                      <a:pt x="9274" y="281"/>
                      <a:pt x="20479" y="281"/>
                    </a:cubicBezTo>
                    <a:cubicBezTo>
                      <a:pt x="31684" y="281"/>
                      <a:pt x="40768" y="9365"/>
                      <a:pt x="40768" y="20570"/>
                    </a:cubicBez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</p:grpSp>
      <p:pic>
        <p:nvPicPr>
          <p:cNvPr id="38" name="図 37">
            <a:extLst>
              <a:ext uri="{FF2B5EF4-FFF2-40B4-BE49-F238E27FC236}">
                <a16:creationId xmlns:a16="http://schemas.microsoft.com/office/drawing/2014/main" id="{F3EDC040-B73A-FE34-2018-65CECF11B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8143" y="5238749"/>
            <a:ext cx="314325" cy="304800"/>
          </a:xfrm>
          <a:custGeom>
            <a:avLst/>
            <a:gdLst>
              <a:gd name="connsiteX0" fmla="*/ -1 w 314325"/>
              <a:gd name="connsiteY0" fmla="*/ -1 h 304800"/>
              <a:gd name="connsiteX1" fmla="*/ 314325 w 314325"/>
              <a:gd name="connsiteY1" fmla="*/ -1 h 304800"/>
              <a:gd name="connsiteX2" fmla="*/ 314325 w 314325"/>
              <a:gd name="connsiteY2" fmla="*/ 304800 h 304800"/>
              <a:gd name="connsiteX3" fmla="*/ -1 w 314325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" h="304800">
                <a:moveTo>
                  <a:pt x="-1" y="-1"/>
                </a:moveTo>
                <a:lnTo>
                  <a:pt x="314325" y="-1"/>
                </a:lnTo>
                <a:lnTo>
                  <a:pt x="314325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41" name="フリーフォーム: 図形 40">
            <a:extLst>
              <a:ext uri="{FF2B5EF4-FFF2-40B4-BE49-F238E27FC236}">
                <a16:creationId xmlns:a16="http://schemas.microsoft.com/office/drawing/2014/main" id="{A5AAE3C5-7DCD-D876-0EBD-29822C018C5B}"/>
              </a:ext>
            </a:extLst>
          </p:cNvPr>
          <p:cNvSpPr/>
          <p:nvPr/>
        </p:nvSpPr>
        <p:spPr>
          <a:xfrm>
            <a:off x="5980906" y="3824287"/>
            <a:ext cx="3238500" cy="952500"/>
          </a:xfrm>
          <a:custGeom>
            <a:avLst/>
            <a:gdLst>
              <a:gd name="connsiteX0" fmla="*/ 0 w 3238500"/>
              <a:gd name="connsiteY0" fmla="*/ 0 h 952500"/>
              <a:gd name="connsiteX1" fmla="*/ 3238500 w 3238500"/>
              <a:gd name="connsiteY1" fmla="*/ 0 h 952500"/>
              <a:gd name="connsiteX2" fmla="*/ 3238500 w 3238500"/>
              <a:gd name="connsiteY2" fmla="*/ 952500 h 952500"/>
              <a:gd name="connsiteX3" fmla="*/ 0 w 3238500"/>
              <a:gd name="connsiteY3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952500">
                <a:moveTo>
                  <a:pt x="0" y="0"/>
                </a:moveTo>
                <a:lnTo>
                  <a:pt x="3238500" y="0"/>
                </a:lnTo>
                <a:lnTo>
                  <a:pt x="3238500" y="952500"/>
                </a:lnTo>
                <a:lnTo>
                  <a:pt x="0" y="9525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7F4FA03D-8B58-AF22-55AF-72DBA9BB4D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193" y="4005262"/>
            <a:ext cx="3219450" cy="619125"/>
          </a:xfrm>
          <a:custGeom>
            <a:avLst/>
            <a:gdLst>
              <a:gd name="connsiteX0" fmla="*/ -1 w 3219450"/>
              <a:gd name="connsiteY0" fmla="*/ -1 h 619125"/>
              <a:gd name="connsiteX1" fmla="*/ 3219450 w 3219450"/>
              <a:gd name="connsiteY1" fmla="*/ -1 h 619125"/>
              <a:gd name="connsiteX2" fmla="*/ 3219450 w 3219450"/>
              <a:gd name="connsiteY2" fmla="*/ 619125 h 619125"/>
              <a:gd name="connsiteX3" fmla="*/ -1 w 3219450"/>
              <a:gd name="connsiteY3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9450" h="619125">
                <a:moveTo>
                  <a:pt x="-1" y="-1"/>
                </a:moveTo>
                <a:lnTo>
                  <a:pt x="3219450" y="-1"/>
                </a:lnTo>
                <a:lnTo>
                  <a:pt x="3219450" y="619125"/>
                </a:lnTo>
                <a:lnTo>
                  <a:pt x="-1" y="619125"/>
                </a:lnTo>
                <a:close/>
              </a:path>
            </a:pathLst>
          </a:custGeom>
        </p:spPr>
      </p:pic>
      <p:sp>
        <p:nvSpPr>
          <p:cNvPr id="44" name="フリーフォーム: 図形 43">
            <a:extLst>
              <a:ext uri="{FF2B5EF4-FFF2-40B4-BE49-F238E27FC236}">
                <a16:creationId xmlns:a16="http://schemas.microsoft.com/office/drawing/2014/main" id="{41A53FB4-3D1B-99C0-922E-76664C82CD7A}"/>
              </a:ext>
            </a:extLst>
          </p:cNvPr>
          <p:cNvSpPr/>
          <p:nvPr/>
        </p:nvSpPr>
        <p:spPr>
          <a:xfrm>
            <a:off x="7600156" y="3824287"/>
            <a:ext cx="1619250" cy="952500"/>
          </a:xfrm>
          <a:custGeom>
            <a:avLst/>
            <a:gdLst>
              <a:gd name="connsiteX0" fmla="*/ 0 w 1619250"/>
              <a:gd name="connsiteY0" fmla="*/ 0 h 952500"/>
              <a:gd name="connsiteX1" fmla="*/ 1619250 w 1619250"/>
              <a:gd name="connsiteY1" fmla="*/ 0 h 952500"/>
              <a:gd name="connsiteX2" fmla="*/ 1619250 w 1619250"/>
              <a:gd name="connsiteY2" fmla="*/ 952500 h 952500"/>
              <a:gd name="connsiteX3" fmla="*/ 0 w 1619250"/>
              <a:gd name="connsiteY3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952500">
                <a:moveTo>
                  <a:pt x="0" y="0"/>
                </a:moveTo>
                <a:lnTo>
                  <a:pt x="1619250" y="0"/>
                </a:lnTo>
                <a:lnTo>
                  <a:pt x="1619250" y="952500"/>
                </a:lnTo>
                <a:lnTo>
                  <a:pt x="0" y="95250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8F0F6244-2AE8-AEE9-D7D3-1BE4D71DD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443" y="4095749"/>
            <a:ext cx="1600200" cy="438150"/>
          </a:xfrm>
          <a:custGeom>
            <a:avLst/>
            <a:gdLst>
              <a:gd name="connsiteX0" fmla="*/ -1 w 1600200"/>
              <a:gd name="connsiteY0" fmla="*/ -1 h 438150"/>
              <a:gd name="connsiteX1" fmla="*/ 1600200 w 1600200"/>
              <a:gd name="connsiteY1" fmla="*/ -1 h 438150"/>
              <a:gd name="connsiteX2" fmla="*/ 1600200 w 1600200"/>
              <a:gd name="connsiteY2" fmla="*/ 438150 h 438150"/>
              <a:gd name="connsiteX3" fmla="*/ -1 w 160020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438150">
                <a:moveTo>
                  <a:pt x="-1" y="-1"/>
                </a:moveTo>
                <a:lnTo>
                  <a:pt x="1600200" y="-1"/>
                </a:lnTo>
                <a:lnTo>
                  <a:pt x="1600200" y="438150"/>
                </a:lnTo>
                <a:lnTo>
                  <a:pt x="-1" y="438150"/>
                </a:lnTo>
                <a:close/>
              </a:path>
            </a:pathLst>
          </a:custGeom>
        </p:spPr>
      </p:pic>
      <p:sp>
        <p:nvSpPr>
          <p:cNvPr id="48" name="フリーフォーム: 図形 47">
            <a:extLst>
              <a:ext uri="{FF2B5EF4-FFF2-40B4-BE49-F238E27FC236}">
                <a16:creationId xmlns:a16="http://schemas.microsoft.com/office/drawing/2014/main" id="{40F2E0EE-A60F-222C-EFCE-4B22D378E42A}"/>
              </a:ext>
            </a:extLst>
          </p:cNvPr>
          <p:cNvSpPr/>
          <p:nvPr/>
        </p:nvSpPr>
        <p:spPr>
          <a:xfrm>
            <a:off x="9886156" y="5634037"/>
            <a:ext cx="3238500" cy="952500"/>
          </a:xfrm>
          <a:custGeom>
            <a:avLst/>
            <a:gdLst>
              <a:gd name="connsiteX0" fmla="*/ 0 w 3238500"/>
              <a:gd name="connsiteY0" fmla="*/ 0 h 952500"/>
              <a:gd name="connsiteX1" fmla="*/ 3238500 w 3238500"/>
              <a:gd name="connsiteY1" fmla="*/ 0 h 952500"/>
              <a:gd name="connsiteX2" fmla="*/ 3238500 w 3238500"/>
              <a:gd name="connsiteY2" fmla="*/ 952500 h 952500"/>
              <a:gd name="connsiteX3" fmla="*/ 0 w 3238500"/>
              <a:gd name="connsiteY3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952500">
                <a:moveTo>
                  <a:pt x="0" y="0"/>
                </a:moveTo>
                <a:lnTo>
                  <a:pt x="3238500" y="0"/>
                </a:lnTo>
                <a:lnTo>
                  <a:pt x="3238500" y="952500"/>
                </a:lnTo>
                <a:lnTo>
                  <a:pt x="0" y="9525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124536BD-76DC-8CCB-8880-282BAA16A0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0443" y="5815012"/>
            <a:ext cx="3219450" cy="619125"/>
          </a:xfrm>
          <a:custGeom>
            <a:avLst/>
            <a:gdLst>
              <a:gd name="connsiteX0" fmla="*/ -1 w 3219450"/>
              <a:gd name="connsiteY0" fmla="*/ -1 h 619125"/>
              <a:gd name="connsiteX1" fmla="*/ 3219450 w 3219450"/>
              <a:gd name="connsiteY1" fmla="*/ -1 h 619125"/>
              <a:gd name="connsiteX2" fmla="*/ 3219450 w 3219450"/>
              <a:gd name="connsiteY2" fmla="*/ 619125 h 619125"/>
              <a:gd name="connsiteX3" fmla="*/ -1 w 3219450"/>
              <a:gd name="connsiteY3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9450" h="619125">
                <a:moveTo>
                  <a:pt x="-1" y="-1"/>
                </a:moveTo>
                <a:lnTo>
                  <a:pt x="3219450" y="-1"/>
                </a:lnTo>
                <a:lnTo>
                  <a:pt x="3219450" y="619125"/>
                </a:lnTo>
                <a:lnTo>
                  <a:pt x="-1" y="619125"/>
                </a:lnTo>
                <a:close/>
              </a:path>
            </a:pathLst>
          </a:custGeom>
        </p:spPr>
      </p:pic>
      <p:sp>
        <p:nvSpPr>
          <p:cNvPr id="51" name="フリーフォーム: 図形 50">
            <a:extLst>
              <a:ext uri="{FF2B5EF4-FFF2-40B4-BE49-F238E27FC236}">
                <a16:creationId xmlns:a16="http://schemas.microsoft.com/office/drawing/2014/main" id="{1FF82F83-0179-E3AD-2F57-F68FAE814409}"/>
              </a:ext>
            </a:extLst>
          </p:cNvPr>
          <p:cNvSpPr/>
          <p:nvPr/>
        </p:nvSpPr>
        <p:spPr>
          <a:xfrm>
            <a:off x="11505406" y="5634037"/>
            <a:ext cx="1619250" cy="952500"/>
          </a:xfrm>
          <a:custGeom>
            <a:avLst/>
            <a:gdLst>
              <a:gd name="connsiteX0" fmla="*/ 0 w 1619250"/>
              <a:gd name="connsiteY0" fmla="*/ 0 h 952500"/>
              <a:gd name="connsiteX1" fmla="*/ 1619250 w 1619250"/>
              <a:gd name="connsiteY1" fmla="*/ 0 h 952500"/>
              <a:gd name="connsiteX2" fmla="*/ 1619250 w 1619250"/>
              <a:gd name="connsiteY2" fmla="*/ 952500 h 952500"/>
              <a:gd name="connsiteX3" fmla="*/ 0 w 1619250"/>
              <a:gd name="connsiteY3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952500">
                <a:moveTo>
                  <a:pt x="0" y="0"/>
                </a:moveTo>
                <a:lnTo>
                  <a:pt x="1619250" y="0"/>
                </a:lnTo>
                <a:lnTo>
                  <a:pt x="1619250" y="952500"/>
                </a:lnTo>
                <a:lnTo>
                  <a:pt x="0" y="95250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9F96DC00-E361-7E81-B826-55AC65A16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19693" y="5767387"/>
            <a:ext cx="1600200" cy="714375"/>
          </a:xfrm>
          <a:custGeom>
            <a:avLst/>
            <a:gdLst>
              <a:gd name="connsiteX0" fmla="*/ -1 w 1600200"/>
              <a:gd name="connsiteY0" fmla="*/ -1 h 714375"/>
              <a:gd name="connsiteX1" fmla="*/ 1600200 w 1600200"/>
              <a:gd name="connsiteY1" fmla="*/ -1 h 714375"/>
              <a:gd name="connsiteX2" fmla="*/ 1600200 w 1600200"/>
              <a:gd name="connsiteY2" fmla="*/ 714375 h 714375"/>
              <a:gd name="connsiteX3" fmla="*/ -1 w 1600200"/>
              <a:gd name="connsiteY3" fmla="*/ 714375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714375">
                <a:moveTo>
                  <a:pt x="-1" y="-1"/>
                </a:moveTo>
                <a:lnTo>
                  <a:pt x="1600200" y="-1"/>
                </a:lnTo>
                <a:lnTo>
                  <a:pt x="1600200" y="714375"/>
                </a:lnTo>
                <a:lnTo>
                  <a:pt x="-1" y="714375"/>
                </a:lnTo>
                <a:close/>
              </a:path>
            </a:pathLst>
          </a:custGeom>
        </p:spPr>
      </p:pic>
      <p:sp>
        <p:nvSpPr>
          <p:cNvPr id="63" name="フリーフォーム: 図形 62">
            <a:extLst>
              <a:ext uri="{FF2B5EF4-FFF2-40B4-BE49-F238E27FC236}">
                <a16:creationId xmlns:a16="http://schemas.microsoft.com/office/drawing/2014/main" id="{D86323F3-ADCA-FB6B-3936-1F773EB64DF4}"/>
              </a:ext>
            </a:extLst>
          </p:cNvPr>
          <p:cNvSpPr/>
          <p:nvPr/>
        </p:nvSpPr>
        <p:spPr>
          <a:xfrm>
            <a:off x="4876006" y="6110287"/>
            <a:ext cx="1044225" cy="9525"/>
          </a:xfrm>
          <a:custGeom>
            <a:avLst/>
            <a:gdLst>
              <a:gd name="connsiteX0" fmla="*/ 0 w 1044225"/>
              <a:gd name="connsiteY0" fmla="*/ 0 h 9525"/>
              <a:gd name="connsiteX1" fmla="*/ 1044226 w 104422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4225" h="9525">
                <a:moveTo>
                  <a:pt x="0" y="0"/>
                </a:moveTo>
                <a:lnTo>
                  <a:pt x="104422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4" name="フリーフォーム: 図形 63">
            <a:extLst>
              <a:ext uri="{FF2B5EF4-FFF2-40B4-BE49-F238E27FC236}">
                <a16:creationId xmlns:a16="http://schemas.microsoft.com/office/drawing/2014/main" id="{FD48AFC1-9F7D-5FE1-5E4B-02C8F3E2086E}"/>
              </a:ext>
            </a:extLst>
          </p:cNvPr>
          <p:cNvSpPr/>
          <p:nvPr/>
        </p:nvSpPr>
        <p:spPr>
          <a:xfrm>
            <a:off x="5903563" y="6076949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6" name="フリーフォーム: 図形 65">
            <a:extLst>
              <a:ext uri="{FF2B5EF4-FFF2-40B4-BE49-F238E27FC236}">
                <a16:creationId xmlns:a16="http://schemas.microsoft.com/office/drawing/2014/main" id="{F5E096AF-8BBB-7993-193E-9C0F4091F6FC}"/>
              </a:ext>
            </a:extLst>
          </p:cNvPr>
          <p:cNvSpPr/>
          <p:nvPr/>
        </p:nvSpPr>
        <p:spPr>
          <a:xfrm>
            <a:off x="4876006" y="4300537"/>
            <a:ext cx="1044225" cy="1809750"/>
          </a:xfrm>
          <a:custGeom>
            <a:avLst/>
            <a:gdLst>
              <a:gd name="connsiteX0" fmla="*/ 0 w 1044225"/>
              <a:gd name="connsiteY0" fmla="*/ 1809750 h 1809750"/>
              <a:gd name="connsiteX1" fmla="*/ 552450 w 1044225"/>
              <a:gd name="connsiteY1" fmla="*/ 1809750 h 1809750"/>
              <a:gd name="connsiteX2" fmla="*/ 552450 w 1044225"/>
              <a:gd name="connsiteY2" fmla="*/ 0 h 1809750"/>
              <a:gd name="connsiteX3" fmla="*/ 1044226 w 1044225"/>
              <a:gd name="connsiteY3" fmla="*/ 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4225" h="1809750">
                <a:moveTo>
                  <a:pt x="0" y="1809750"/>
                </a:moveTo>
                <a:lnTo>
                  <a:pt x="552450" y="1809750"/>
                </a:lnTo>
                <a:lnTo>
                  <a:pt x="552450" y="0"/>
                </a:lnTo>
                <a:lnTo>
                  <a:pt x="104422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7" name="フリーフォーム: 図形 66">
            <a:extLst>
              <a:ext uri="{FF2B5EF4-FFF2-40B4-BE49-F238E27FC236}">
                <a16:creationId xmlns:a16="http://schemas.microsoft.com/office/drawing/2014/main" id="{B7C07133-84C5-674C-EB3C-B9F549E2077F}"/>
              </a:ext>
            </a:extLst>
          </p:cNvPr>
          <p:cNvSpPr/>
          <p:nvPr/>
        </p:nvSpPr>
        <p:spPr>
          <a:xfrm>
            <a:off x="5903563" y="4267199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69" name="図 68">
            <a:extLst>
              <a:ext uri="{FF2B5EF4-FFF2-40B4-BE49-F238E27FC236}">
                <a16:creationId xmlns:a16="http://schemas.microsoft.com/office/drawing/2014/main" id="{5FF1112B-B896-1037-90DF-39D432377F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7393" y="5943599"/>
            <a:ext cx="323850" cy="323850"/>
          </a:xfrm>
          <a:custGeom>
            <a:avLst/>
            <a:gdLst>
              <a:gd name="connsiteX0" fmla="*/ 0 w 323850"/>
              <a:gd name="connsiteY0" fmla="*/ 0 h 323850"/>
              <a:gd name="connsiteX1" fmla="*/ 323850 w 323850"/>
              <a:gd name="connsiteY1" fmla="*/ 0 h 323850"/>
              <a:gd name="connsiteX2" fmla="*/ 323850 w 323850"/>
              <a:gd name="connsiteY2" fmla="*/ 323850 h 323850"/>
              <a:gd name="connsiteX3" fmla="*/ 0 w 32385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" h="323850">
                <a:moveTo>
                  <a:pt x="0" y="0"/>
                </a:moveTo>
                <a:lnTo>
                  <a:pt x="323850" y="0"/>
                </a:lnTo>
                <a:lnTo>
                  <a:pt x="323850" y="323850"/>
                </a:lnTo>
                <a:lnTo>
                  <a:pt x="0" y="323850"/>
                </a:lnTo>
                <a:close/>
              </a:path>
            </a:pathLst>
          </a:custGeom>
        </p:spPr>
      </p:pic>
      <p:sp>
        <p:nvSpPr>
          <p:cNvPr id="71" name="フリーフォーム: 図形 70">
            <a:extLst>
              <a:ext uri="{FF2B5EF4-FFF2-40B4-BE49-F238E27FC236}">
                <a16:creationId xmlns:a16="http://schemas.microsoft.com/office/drawing/2014/main" id="{5DE11911-19D5-C4CB-BA86-F33EFAC18D91}"/>
              </a:ext>
            </a:extLst>
          </p:cNvPr>
          <p:cNvSpPr/>
          <p:nvPr/>
        </p:nvSpPr>
        <p:spPr>
          <a:xfrm>
            <a:off x="4542631" y="6348412"/>
            <a:ext cx="361950" cy="142875"/>
          </a:xfrm>
          <a:custGeom>
            <a:avLst/>
            <a:gdLst>
              <a:gd name="connsiteX0" fmla="*/ 0 w 361950"/>
              <a:gd name="connsiteY0" fmla="*/ 0 h 142875"/>
              <a:gd name="connsiteX1" fmla="*/ 361950 w 361950"/>
              <a:gd name="connsiteY1" fmla="*/ 0 h 142875"/>
              <a:gd name="connsiteX2" fmla="*/ 361950 w 361950"/>
              <a:gd name="connsiteY2" fmla="*/ 142875 h 142875"/>
              <a:gd name="connsiteX3" fmla="*/ 0 w 361950"/>
              <a:gd name="connsiteY3" fmla="*/ 14287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42875">
                <a:moveTo>
                  <a:pt x="0" y="0"/>
                </a:moveTo>
                <a:lnTo>
                  <a:pt x="361950" y="0"/>
                </a:lnTo>
                <a:lnTo>
                  <a:pt x="361950" y="142875"/>
                </a:lnTo>
                <a:lnTo>
                  <a:pt x="0" y="142875"/>
                </a:ln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AA7FC9C6-23CE-5836-9A70-9BE4F5E74101}"/>
              </a:ext>
            </a:extLst>
          </p:cNvPr>
          <p:cNvSpPr txBox="1"/>
          <p:nvPr/>
        </p:nvSpPr>
        <p:spPr>
          <a:xfrm>
            <a:off x="4446428" y="6294952"/>
            <a:ext cx="5257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利用者</a:t>
            </a:r>
          </a:p>
        </p:txBody>
      </p:sp>
      <p:sp>
        <p:nvSpPr>
          <p:cNvPr id="73" name="フリーフォーム: 図形 72">
            <a:extLst>
              <a:ext uri="{FF2B5EF4-FFF2-40B4-BE49-F238E27FC236}">
                <a16:creationId xmlns:a16="http://schemas.microsoft.com/office/drawing/2014/main" id="{104D9031-35EA-F738-C99C-37426F397C38}"/>
              </a:ext>
            </a:extLst>
          </p:cNvPr>
          <p:cNvSpPr/>
          <p:nvPr/>
        </p:nvSpPr>
        <p:spPr>
          <a:xfrm>
            <a:off x="6647656" y="6396037"/>
            <a:ext cx="9525" cy="190500"/>
          </a:xfrm>
          <a:custGeom>
            <a:avLst/>
            <a:gdLst>
              <a:gd name="connsiteX0" fmla="*/ 0 w 9525"/>
              <a:gd name="connsiteY0" fmla="*/ 190500 h 190500"/>
              <a:gd name="connsiteX1" fmla="*/ 0 w 9525"/>
              <a:gd name="connsiteY1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5" name="フリーフォーム: 図形 74">
            <a:extLst>
              <a:ext uri="{FF2B5EF4-FFF2-40B4-BE49-F238E27FC236}">
                <a16:creationId xmlns:a16="http://schemas.microsoft.com/office/drawing/2014/main" id="{C9421D70-C9AE-3FFA-1476-34E80C58610D}"/>
              </a:ext>
            </a:extLst>
          </p:cNvPr>
          <p:cNvSpPr/>
          <p:nvPr/>
        </p:nvSpPr>
        <p:spPr>
          <a:xfrm>
            <a:off x="6123781" y="6586537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5" y="0"/>
                  <a:pt x="1047750" y="4265"/>
                  <a:pt x="1047750" y="9525"/>
                </a:cubicBezTo>
                <a:lnTo>
                  <a:pt x="1047750" y="561975"/>
                </a:lnTo>
                <a:cubicBezTo>
                  <a:pt x="1047750" y="567235"/>
                  <a:pt x="1043485" y="571500"/>
                  <a:pt x="1038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77" name="グラフィックス 3">
            <a:extLst>
              <a:ext uri="{FF2B5EF4-FFF2-40B4-BE49-F238E27FC236}">
                <a16:creationId xmlns:a16="http://schemas.microsoft.com/office/drawing/2014/main" id="{8C4F07AB-9B01-02DC-0E69-6B2639BB8DF3}"/>
              </a:ext>
            </a:extLst>
          </p:cNvPr>
          <p:cNvGrpSpPr/>
          <p:nvPr/>
        </p:nvGrpSpPr>
        <p:grpSpPr>
          <a:xfrm>
            <a:off x="6261893" y="6724649"/>
            <a:ext cx="285750" cy="285750"/>
            <a:chOff x="6261893" y="6724649"/>
            <a:chExt cx="285750" cy="285750"/>
          </a:xfrm>
        </p:grpSpPr>
        <p:sp>
          <p:nvSpPr>
            <p:cNvPr id="78" name="フリーフォーム: 図形 77">
              <a:extLst>
                <a:ext uri="{FF2B5EF4-FFF2-40B4-BE49-F238E27FC236}">
                  <a16:creationId xmlns:a16="http://schemas.microsoft.com/office/drawing/2014/main" id="{D26B7EEF-E692-44C0-CA0A-E25B6EDE4326}"/>
                </a:ext>
              </a:extLst>
            </p:cNvPr>
            <p:cNvSpPr/>
            <p:nvPr/>
          </p:nvSpPr>
          <p:spPr>
            <a:xfrm>
              <a:off x="6261893" y="6724649"/>
              <a:ext cx="285750" cy="285750"/>
            </a:xfrm>
            <a:custGeom>
              <a:avLst/>
              <a:gdLst>
                <a:gd name="connsiteX0" fmla="*/ 187785 w 285750"/>
                <a:gd name="connsiteY0" fmla="*/ 80878 h 285750"/>
                <a:gd name="connsiteX1" fmla="*/ 187785 w 285750"/>
                <a:gd name="connsiteY1" fmla="*/ 46302 h 285750"/>
                <a:gd name="connsiteX2" fmla="*/ 143066 w 285750"/>
                <a:gd name="connsiteY2" fmla="*/ 440 h 285750"/>
                <a:gd name="connsiteX3" fmla="*/ 143066 w 285750"/>
                <a:gd name="connsiteY3" fmla="*/ 34872 h 285750"/>
                <a:gd name="connsiteX4" fmla="*/ 241363 w 285750"/>
                <a:gd name="connsiteY4" fmla="*/ 188034 h 285750"/>
                <a:gd name="connsiteX5" fmla="*/ 285941 w 285750"/>
                <a:gd name="connsiteY5" fmla="*/ 143315 h 285750"/>
                <a:gd name="connsiteX6" fmla="*/ 250222 w 285750"/>
                <a:gd name="connsiteY6" fmla="*/ 143315 h 285750"/>
                <a:gd name="connsiteX7" fmla="*/ 205645 w 285750"/>
                <a:gd name="connsiteY7" fmla="*/ 188034 h 285750"/>
                <a:gd name="connsiteX8" fmla="*/ 44910 w 285750"/>
                <a:gd name="connsiteY8" fmla="*/ 188034 h 285750"/>
                <a:gd name="connsiteX9" fmla="*/ 191 w 285750"/>
                <a:gd name="connsiteY9" fmla="*/ 143315 h 285750"/>
                <a:gd name="connsiteX10" fmla="*/ 35909 w 285750"/>
                <a:gd name="connsiteY10" fmla="*/ 143315 h 285750"/>
                <a:gd name="connsiteX11" fmla="*/ 80629 w 285750"/>
                <a:gd name="connsiteY11" fmla="*/ 188034 h 285750"/>
                <a:gd name="connsiteX12" fmla="*/ 187785 w 285750"/>
                <a:gd name="connsiteY12" fmla="*/ 205894 h 285750"/>
                <a:gd name="connsiteX13" fmla="*/ 187785 w 285750"/>
                <a:gd name="connsiteY13" fmla="*/ 240327 h 285750"/>
                <a:gd name="connsiteX14" fmla="*/ 143066 w 285750"/>
                <a:gd name="connsiteY14" fmla="*/ 286190 h 285750"/>
                <a:gd name="connsiteX15" fmla="*/ 143066 w 285750"/>
                <a:gd name="connsiteY15" fmla="*/ 251757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5750" h="285750">
                  <a:moveTo>
                    <a:pt x="187785" y="80878"/>
                  </a:moveTo>
                  <a:lnTo>
                    <a:pt x="187785" y="46302"/>
                  </a:lnTo>
                  <a:lnTo>
                    <a:pt x="143066" y="440"/>
                  </a:lnTo>
                  <a:lnTo>
                    <a:pt x="143066" y="34872"/>
                  </a:lnTo>
                  <a:close/>
                  <a:moveTo>
                    <a:pt x="241363" y="188034"/>
                  </a:moveTo>
                  <a:lnTo>
                    <a:pt x="285941" y="143315"/>
                  </a:lnTo>
                  <a:lnTo>
                    <a:pt x="250222" y="143315"/>
                  </a:lnTo>
                  <a:lnTo>
                    <a:pt x="205645" y="188034"/>
                  </a:lnTo>
                  <a:close/>
                  <a:moveTo>
                    <a:pt x="44910" y="188034"/>
                  </a:moveTo>
                  <a:lnTo>
                    <a:pt x="191" y="143315"/>
                  </a:lnTo>
                  <a:lnTo>
                    <a:pt x="35909" y="143315"/>
                  </a:lnTo>
                  <a:lnTo>
                    <a:pt x="80629" y="188034"/>
                  </a:lnTo>
                  <a:close/>
                  <a:moveTo>
                    <a:pt x="187785" y="205894"/>
                  </a:moveTo>
                  <a:lnTo>
                    <a:pt x="187785" y="240327"/>
                  </a:lnTo>
                  <a:lnTo>
                    <a:pt x="143066" y="286190"/>
                  </a:lnTo>
                  <a:lnTo>
                    <a:pt x="143066" y="251757"/>
                  </a:lnTo>
                  <a:close/>
                </a:path>
              </a:pathLst>
            </a:custGeom>
            <a:solidFill>
              <a:srgbClr val="669DF6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9" name="フリーフォーム: 図形 78">
              <a:extLst>
                <a:ext uri="{FF2B5EF4-FFF2-40B4-BE49-F238E27FC236}">
                  <a16:creationId xmlns:a16="http://schemas.microsoft.com/office/drawing/2014/main" id="{63A96229-201B-3DF0-5823-9B887336C24A}"/>
                </a:ext>
              </a:extLst>
            </p:cNvPr>
            <p:cNvSpPr/>
            <p:nvPr/>
          </p:nvSpPr>
          <p:spPr>
            <a:xfrm>
              <a:off x="6261893" y="6724649"/>
              <a:ext cx="285750" cy="285750"/>
            </a:xfrm>
            <a:custGeom>
              <a:avLst/>
              <a:gdLst>
                <a:gd name="connsiteX0" fmla="*/ 98489 w 285750"/>
                <a:gd name="connsiteY0" fmla="*/ 80878 h 285750"/>
                <a:gd name="connsiteX1" fmla="*/ 143066 w 285750"/>
                <a:gd name="connsiteY1" fmla="*/ 34872 h 285750"/>
                <a:gd name="connsiteX2" fmla="*/ 143066 w 285750"/>
                <a:gd name="connsiteY2" fmla="*/ 440 h 285750"/>
                <a:gd name="connsiteX3" fmla="*/ 98489 w 285750"/>
                <a:gd name="connsiteY3" fmla="*/ 46302 h 285750"/>
                <a:gd name="connsiteX4" fmla="*/ 250222 w 285750"/>
                <a:gd name="connsiteY4" fmla="*/ 143315 h 285750"/>
                <a:gd name="connsiteX5" fmla="*/ 285941 w 285750"/>
                <a:gd name="connsiteY5" fmla="*/ 143315 h 285750"/>
                <a:gd name="connsiteX6" fmla="*/ 241363 w 285750"/>
                <a:gd name="connsiteY6" fmla="*/ 98738 h 285750"/>
                <a:gd name="connsiteX7" fmla="*/ 205645 w 285750"/>
                <a:gd name="connsiteY7" fmla="*/ 98738 h 285750"/>
                <a:gd name="connsiteX8" fmla="*/ 35909 w 285750"/>
                <a:gd name="connsiteY8" fmla="*/ 143315 h 285750"/>
                <a:gd name="connsiteX9" fmla="*/ 191 w 285750"/>
                <a:gd name="connsiteY9" fmla="*/ 143315 h 285750"/>
                <a:gd name="connsiteX10" fmla="*/ 44910 w 285750"/>
                <a:gd name="connsiteY10" fmla="*/ 98738 h 285750"/>
                <a:gd name="connsiteX11" fmla="*/ 80629 w 285750"/>
                <a:gd name="connsiteY11" fmla="*/ 98738 h 285750"/>
                <a:gd name="connsiteX12" fmla="*/ 98489 w 285750"/>
                <a:gd name="connsiteY12" fmla="*/ 205894 h 285750"/>
                <a:gd name="connsiteX13" fmla="*/ 143066 w 285750"/>
                <a:gd name="connsiteY13" fmla="*/ 251757 h 285750"/>
                <a:gd name="connsiteX14" fmla="*/ 143066 w 285750"/>
                <a:gd name="connsiteY14" fmla="*/ 286190 h 285750"/>
                <a:gd name="connsiteX15" fmla="*/ 98489 w 285750"/>
                <a:gd name="connsiteY15" fmla="*/ 240327 h 285750"/>
                <a:gd name="connsiteX16" fmla="*/ 98489 w 285750"/>
                <a:gd name="connsiteY16" fmla="*/ 98738 h 285750"/>
                <a:gd name="connsiteX17" fmla="*/ 187785 w 285750"/>
                <a:gd name="connsiteY17" fmla="*/ 98738 h 285750"/>
                <a:gd name="connsiteX18" fmla="*/ 187785 w 285750"/>
                <a:gd name="connsiteY18" fmla="*/ 188034 h 285750"/>
                <a:gd name="connsiteX19" fmla="*/ 98489 w 285750"/>
                <a:gd name="connsiteY19" fmla="*/ 188034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750" h="285750">
                  <a:moveTo>
                    <a:pt x="98489" y="80878"/>
                  </a:moveTo>
                  <a:lnTo>
                    <a:pt x="143066" y="34872"/>
                  </a:lnTo>
                  <a:lnTo>
                    <a:pt x="143066" y="440"/>
                  </a:lnTo>
                  <a:lnTo>
                    <a:pt x="98489" y="46302"/>
                  </a:lnTo>
                  <a:close/>
                  <a:moveTo>
                    <a:pt x="250222" y="143315"/>
                  </a:moveTo>
                  <a:lnTo>
                    <a:pt x="285941" y="143315"/>
                  </a:lnTo>
                  <a:lnTo>
                    <a:pt x="241363" y="98738"/>
                  </a:lnTo>
                  <a:lnTo>
                    <a:pt x="205645" y="98738"/>
                  </a:lnTo>
                  <a:close/>
                  <a:moveTo>
                    <a:pt x="35909" y="143315"/>
                  </a:moveTo>
                  <a:lnTo>
                    <a:pt x="191" y="143315"/>
                  </a:lnTo>
                  <a:lnTo>
                    <a:pt x="44910" y="98738"/>
                  </a:lnTo>
                  <a:lnTo>
                    <a:pt x="80629" y="98738"/>
                  </a:lnTo>
                  <a:close/>
                  <a:moveTo>
                    <a:pt x="98489" y="205894"/>
                  </a:moveTo>
                  <a:lnTo>
                    <a:pt x="143066" y="251757"/>
                  </a:lnTo>
                  <a:lnTo>
                    <a:pt x="143066" y="286190"/>
                  </a:lnTo>
                  <a:lnTo>
                    <a:pt x="98489" y="240327"/>
                  </a:lnTo>
                  <a:close/>
                  <a:moveTo>
                    <a:pt x="98489" y="98738"/>
                  </a:moveTo>
                  <a:lnTo>
                    <a:pt x="187785" y="98738"/>
                  </a:lnTo>
                  <a:lnTo>
                    <a:pt x="187785" y="188034"/>
                  </a:lnTo>
                  <a:lnTo>
                    <a:pt x="98489" y="188034"/>
                  </a:lnTo>
                  <a:close/>
                </a:path>
              </a:pathLst>
            </a:custGeom>
            <a:solidFill>
              <a:srgbClr val="AECBFA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0" name="フリーフォーム: 図形 79">
              <a:extLst>
                <a:ext uri="{FF2B5EF4-FFF2-40B4-BE49-F238E27FC236}">
                  <a16:creationId xmlns:a16="http://schemas.microsoft.com/office/drawing/2014/main" id="{FAAA5860-C0D2-89C8-D53E-85FCEDF3D801}"/>
                </a:ext>
              </a:extLst>
            </p:cNvPr>
            <p:cNvSpPr/>
            <p:nvPr/>
          </p:nvSpPr>
          <p:spPr>
            <a:xfrm>
              <a:off x="6360191" y="6822947"/>
              <a:ext cx="89296" cy="89296"/>
            </a:xfrm>
            <a:custGeom>
              <a:avLst/>
              <a:gdLst>
                <a:gd name="connsiteX0" fmla="*/ 191 w 89296"/>
                <a:gd name="connsiteY0" fmla="*/ 89736 h 89296"/>
                <a:gd name="connsiteX1" fmla="*/ 89487 w 89296"/>
                <a:gd name="connsiteY1" fmla="*/ 440 h 89296"/>
                <a:gd name="connsiteX2" fmla="*/ 89487 w 89296"/>
                <a:gd name="connsiteY2" fmla="*/ 89736 h 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296" h="89296">
                  <a:moveTo>
                    <a:pt x="191" y="89736"/>
                  </a:moveTo>
                  <a:lnTo>
                    <a:pt x="89487" y="440"/>
                  </a:lnTo>
                  <a:lnTo>
                    <a:pt x="89487" y="89736"/>
                  </a:lnTo>
                  <a:close/>
                </a:path>
              </a:pathLst>
            </a:custGeom>
            <a:solidFill>
              <a:srgbClr val="669DF6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1" name="フリーフォーム: 図形 80">
              <a:extLst>
                <a:ext uri="{FF2B5EF4-FFF2-40B4-BE49-F238E27FC236}">
                  <a16:creationId xmlns:a16="http://schemas.microsoft.com/office/drawing/2014/main" id="{F5CFA954-75AB-D3D9-CA7E-80A63EF45904}"/>
                </a:ext>
              </a:extLst>
            </p:cNvPr>
            <p:cNvSpPr/>
            <p:nvPr/>
          </p:nvSpPr>
          <p:spPr>
            <a:xfrm>
              <a:off x="6404768" y="6822947"/>
              <a:ext cx="44719" cy="89296"/>
            </a:xfrm>
            <a:custGeom>
              <a:avLst/>
              <a:gdLst>
                <a:gd name="connsiteX0" fmla="*/ 191 w 44719"/>
                <a:gd name="connsiteY0" fmla="*/ 45017 h 89296"/>
                <a:gd name="connsiteX1" fmla="*/ 44911 w 44719"/>
                <a:gd name="connsiteY1" fmla="*/ 440 h 89296"/>
                <a:gd name="connsiteX2" fmla="*/ 44911 w 44719"/>
                <a:gd name="connsiteY2" fmla="*/ 89736 h 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19" h="89296">
                  <a:moveTo>
                    <a:pt x="191" y="45017"/>
                  </a:moveTo>
                  <a:lnTo>
                    <a:pt x="44911" y="440"/>
                  </a:lnTo>
                  <a:lnTo>
                    <a:pt x="44911" y="89736"/>
                  </a:lnTo>
                  <a:close/>
                </a:path>
              </a:pathLst>
            </a:custGeom>
            <a:solidFill>
              <a:srgbClr val="4285F4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82" name="図 81">
            <a:extLst>
              <a:ext uri="{FF2B5EF4-FFF2-40B4-BE49-F238E27FC236}">
                <a16:creationId xmlns:a16="http://schemas.microsoft.com/office/drawing/2014/main" id="{FC98FD67-34DB-F54A-F4F5-01BF8ADF7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7193" y="6734174"/>
            <a:ext cx="295275" cy="304800"/>
          </a:xfrm>
          <a:custGeom>
            <a:avLst/>
            <a:gdLst>
              <a:gd name="connsiteX0" fmla="*/ -1 w 295275"/>
              <a:gd name="connsiteY0" fmla="*/ -1 h 304800"/>
              <a:gd name="connsiteX1" fmla="*/ 295275 w 295275"/>
              <a:gd name="connsiteY1" fmla="*/ -1 h 304800"/>
              <a:gd name="connsiteX2" fmla="*/ 295275 w 295275"/>
              <a:gd name="connsiteY2" fmla="*/ 304800 h 304800"/>
              <a:gd name="connsiteX3" fmla="*/ -1 w 295275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304800">
                <a:moveTo>
                  <a:pt x="-1" y="-1"/>
                </a:moveTo>
                <a:lnTo>
                  <a:pt x="295275" y="-1"/>
                </a:lnTo>
                <a:lnTo>
                  <a:pt x="295275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84" name="フリーフォーム: 図形 83">
            <a:extLst>
              <a:ext uri="{FF2B5EF4-FFF2-40B4-BE49-F238E27FC236}">
                <a16:creationId xmlns:a16="http://schemas.microsoft.com/office/drawing/2014/main" id="{C13817E4-1115-C7B6-23CD-1B59AB7625AB}"/>
              </a:ext>
            </a:extLst>
          </p:cNvPr>
          <p:cNvSpPr/>
          <p:nvPr/>
        </p:nvSpPr>
        <p:spPr>
          <a:xfrm>
            <a:off x="7314406" y="6110287"/>
            <a:ext cx="606075" cy="9525"/>
          </a:xfrm>
          <a:custGeom>
            <a:avLst/>
            <a:gdLst>
              <a:gd name="connsiteX0" fmla="*/ 0 w 606075"/>
              <a:gd name="connsiteY0" fmla="*/ 0 h 9525"/>
              <a:gd name="connsiteX1" fmla="*/ 606076 w 60607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6075" h="9525">
                <a:moveTo>
                  <a:pt x="0" y="0"/>
                </a:moveTo>
                <a:lnTo>
                  <a:pt x="60607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5" name="フリーフォーム: 図形 84">
            <a:extLst>
              <a:ext uri="{FF2B5EF4-FFF2-40B4-BE49-F238E27FC236}">
                <a16:creationId xmlns:a16="http://schemas.microsoft.com/office/drawing/2014/main" id="{19788123-55E5-8668-993D-949870E317CE}"/>
              </a:ext>
            </a:extLst>
          </p:cNvPr>
          <p:cNvSpPr/>
          <p:nvPr/>
        </p:nvSpPr>
        <p:spPr>
          <a:xfrm>
            <a:off x="7903813" y="6076949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7" name="フリーフォーム: 図形 86">
            <a:extLst>
              <a:ext uri="{FF2B5EF4-FFF2-40B4-BE49-F238E27FC236}">
                <a16:creationId xmlns:a16="http://schemas.microsoft.com/office/drawing/2014/main" id="{9E84CBF8-59D7-AC03-3589-0B4C0FF1E260}"/>
              </a:ext>
            </a:extLst>
          </p:cNvPr>
          <p:cNvSpPr/>
          <p:nvPr/>
        </p:nvSpPr>
        <p:spPr>
          <a:xfrm>
            <a:off x="9184830" y="6110287"/>
            <a:ext cx="701325" cy="9525"/>
          </a:xfrm>
          <a:custGeom>
            <a:avLst/>
            <a:gdLst>
              <a:gd name="connsiteX0" fmla="*/ 0 w 701325"/>
              <a:gd name="connsiteY0" fmla="*/ 0 h 9525"/>
              <a:gd name="connsiteX1" fmla="*/ 701326 w 70132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1325" h="9525">
                <a:moveTo>
                  <a:pt x="0" y="0"/>
                </a:moveTo>
                <a:lnTo>
                  <a:pt x="70132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8" name="フリーフォーム: 図形 87">
            <a:extLst>
              <a:ext uri="{FF2B5EF4-FFF2-40B4-BE49-F238E27FC236}">
                <a16:creationId xmlns:a16="http://schemas.microsoft.com/office/drawing/2014/main" id="{742D1542-0F92-0286-DBE0-5A7663514A55}"/>
              </a:ext>
            </a:extLst>
          </p:cNvPr>
          <p:cNvSpPr/>
          <p:nvPr/>
        </p:nvSpPr>
        <p:spPr>
          <a:xfrm>
            <a:off x="9134823" y="6076949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0" name="フリーフォーム: 図形 89">
            <a:extLst>
              <a:ext uri="{FF2B5EF4-FFF2-40B4-BE49-F238E27FC236}">
                <a16:creationId xmlns:a16="http://schemas.microsoft.com/office/drawing/2014/main" id="{E27C1D68-1385-F4EC-348B-E34F9A33F8AB}"/>
              </a:ext>
            </a:extLst>
          </p:cNvPr>
          <p:cNvSpPr/>
          <p:nvPr/>
        </p:nvSpPr>
        <p:spPr>
          <a:xfrm>
            <a:off x="7981156" y="5824537"/>
            <a:ext cx="1143000" cy="571500"/>
          </a:xfrm>
          <a:custGeom>
            <a:avLst/>
            <a:gdLst>
              <a:gd name="connsiteX0" fmla="*/ 1133475 w 1143000"/>
              <a:gd name="connsiteY0" fmla="*/ 0 h 571500"/>
              <a:gd name="connsiteX1" fmla="*/ 1143000 w 1143000"/>
              <a:gd name="connsiteY1" fmla="*/ 9525 h 571500"/>
              <a:gd name="connsiteX2" fmla="*/ 1143000 w 1143000"/>
              <a:gd name="connsiteY2" fmla="*/ 561975 h 571500"/>
              <a:gd name="connsiteX3" fmla="*/ 1133475 w 1143000"/>
              <a:gd name="connsiteY3" fmla="*/ 571500 h 571500"/>
              <a:gd name="connsiteX4" fmla="*/ 9525 w 1143000"/>
              <a:gd name="connsiteY4" fmla="*/ 571500 h 571500"/>
              <a:gd name="connsiteX5" fmla="*/ 0 w 1143000"/>
              <a:gd name="connsiteY5" fmla="*/ 561975 h 571500"/>
              <a:gd name="connsiteX6" fmla="*/ 0 w 1143000"/>
              <a:gd name="connsiteY6" fmla="*/ 9525 h 571500"/>
              <a:gd name="connsiteX7" fmla="*/ 9525 w 11430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" h="571500">
                <a:moveTo>
                  <a:pt x="1133475" y="0"/>
                </a:moveTo>
                <a:cubicBezTo>
                  <a:pt x="1138735" y="0"/>
                  <a:pt x="1143000" y="4265"/>
                  <a:pt x="1143000" y="9525"/>
                </a:cubicBezTo>
                <a:lnTo>
                  <a:pt x="1143000" y="561975"/>
                </a:lnTo>
                <a:cubicBezTo>
                  <a:pt x="1143000" y="567235"/>
                  <a:pt x="1138735" y="571500"/>
                  <a:pt x="1133475" y="571500"/>
                </a:cubicBezTo>
                <a:lnTo>
                  <a:pt x="9525" y="571500"/>
                </a:lnTo>
                <a:cubicBezTo>
                  <a:pt x="4265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3" name="フリーフォーム: 図形 92">
            <a:extLst>
              <a:ext uri="{FF2B5EF4-FFF2-40B4-BE49-F238E27FC236}">
                <a16:creationId xmlns:a16="http://schemas.microsoft.com/office/drawing/2014/main" id="{0D5A7659-6FCE-866D-91D0-B645B74444E0}"/>
              </a:ext>
            </a:extLst>
          </p:cNvPr>
          <p:cNvSpPr/>
          <p:nvPr/>
        </p:nvSpPr>
        <p:spPr>
          <a:xfrm>
            <a:off x="8119268" y="5991224"/>
            <a:ext cx="285750" cy="100012"/>
          </a:xfrm>
          <a:custGeom>
            <a:avLst/>
            <a:gdLst>
              <a:gd name="connsiteX0" fmla="*/ 386 w 285750"/>
              <a:gd name="connsiteY0" fmla="*/ 359 h 100012"/>
              <a:gd name="connsiteX1" fmla="*/ 286136 w 285750"/>
              <a:gd name="connsiteY1" fmla="*/ 359 h 100012"/>
              <a:gd name="connsiteX2" fmla="*/ 286136 w 285750"/>
              <a:gd name="connsiteY2" fmla="*/ 100372 h 100012"/>
              <a:gd name="connsiteX3" fmla="*/ 386 w 285750"/>
              <a:gd name="connsiteY3" fmla="*/ 100372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" h="100012">
                <a:moveTo>
                  <a:pt x="386" y="359"/>
                </a:moveTo>
                <a:lnTo>
                  <a:pt x="286136" y="359"/>
                </a:lnTo>
                <a:lnTo>
                  <a:pt x="286136" y="100372"/>
                </a:lnTo>
                <a:lnTo>
                  <a:pt x="386" y="100372"/>
                </a:lnTo>
                <a:close/>
              </a:path>
            </a:pathLst>
          </a:custGeom>
          <a:solidFill>
            <a:srgbClr val="AECBFA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4" name="フリーフォーム: 図形 93">
            <a:extLst>
              <a:ext uri="{FF2B5EF4-FFF2-40B4-BE49-F238E27FC236}">
                <a16:creationId xmlns:a16="http://schemas.microsoft.com/office/drawing/2014/main" id="{0B3DFB95-8126-4DE6-6D0B-095079673C05}"/>
              </a:ext>
            </a:extLst>
          </p:cNvPr>
          <p:cNvSpPr/>
          <p:nvPr/>
        </p:nvSpPr>
        <p:spPr>
          <a:xfrm>
            <a:off x="8376443" y="5991224"/>
            <a:ext cx="28575" cy="100012"/>
          </a:xfrm>
          <a:custGeom>
            <a:avLst/>
            <a:gdLst>
              <a:gd name="connsiteX0" fmla="*/ 390 w 28575"/>
              <a:gd name="connsiteY0" fmla="*/ 359 h 100012"/>
              <a:gd name="connsiteX1" fmla="*/ 28965 w 28575"/>
              <a:gd name="connsiteY1" fmla="*/ 359 h 100012"/>
              <a:gd name="connsiteX2" fmla="*/ 28965 w 28575"/>
              <a:gd name="connsiteY2" fmla="*/ 100372 h 100012"/>
              <a:gd name="connsiteX3" fmla="*/ 390 w 28575"/>
              <a:gd name="connsiteY3" fmla="*/ 100372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" h="100012">
                <a:moveTo>
                  <a:pt x="390" y="359"/>
                </a:moveTo>
                <a:lnTo>
                  <a:pt x="28965" y="359"/>
                </a:lnTo>
                <a:lnTo>
                  <a:pt x="28965" y="100372"/>
                </a:lnTo>
                <a:lnTo>
                  <a:pt x="390" y="100372"/>
                </a:lnTo>
                <a:close/>
              </a:path>
            </a:pathLst>
          </a:custGeom>
          <a:solidFill>
            <a:srgbClr val="669DF6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5" name="フリーフォーム: 図形 94">
            <a:extLst>
              <a:ext uri="{FF2B5EF4-FFF2-40B4-BE49-F238E27FC236}">
                <a16:creationId xmlns:a16="http://schemas.microsoft.com/office/drawing/2014/main" id="{A069206E-1B23-0FAF-926D-2B203786A314}"/>
              </a:ext>
            </a:extLst>
          </p:cNvPr>
          <p:cNvSpPr/>
          <p:nvPr/>
        </p:nvSpPr>
        <p:spPr>
          <a:xfrm>
            <a:off x="8376443" y="5991224"/>
            <a:ext cx="28575" cy="100012"/>
          </a:xfrm>
          <a:custGeom>
            <a:avLst/>
            <a:gdLst>
              <a:gd name="connsiteX0" fmla="*/ 390 w 28575"/>
              <a:gd name="connsiteY0" fmla="*/ 100372 h 100012"/>
              <a:gd name="connsiteX1" fmla="*/ 28965 w 28575"/>
              <a:gd name="connsiteY1" fmla="*/ 359 h 100012"/>
              <a:gd name="connsiteX2" fmla="*/ 390 w 28575"/>
              <a:gd name="connsiteY2" fmla="*/ 359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" h="100012">
                <a:moveTo>
                  <a:pt x="390" y="100372"/>
                </a:moveTo>
                <a:lnTo>
                  <a:pt x="28965" y="359"/>
                </a:lnTo>
                <a:lnTo>
                  <a:pt x="390" y="359"/>
                </a:lnTo>
                <a:close/>
              </a:path>
            </a:pathLst>
          </a:custGeom>
          <a:solidFill>
            <a:srgbClr val="4285F4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6" name="フリーフォーム: 図形 95">
            <a:extLst>
              <a:ext uri="{FF2B5EF4-FFF2-40B4-BE49-F238E27FC236}">
                <a16:creationId xmlns:a16="http://schemas.microsoft.com/office/drawing/2014/main" id="{EE251865-54C3-63B0-0E06-7DDC5E1FBFFD}"/>
              </a:ext>
            </a:extLst>
          </p:cNvPr>
          <p:cNvSpPr/>
          <p:nvPr/>
        </p:nvSpPr>
        <p:spPr>
          <a:xfrm>
            <a:off x="8119268" y="5991224"/>
            <a:ext cx="28575" cy="100012"/>
          </a:xfrm>
          <a:custGeom>
            <a:avLst/>
            <a:gdLst>
              <a:gd name="connsiteX0" fmla="*/ 381 w 28575"/>
              <a:gd name="connsiteY0" fmla="*/ 359 h 100012"/>
              <a:gd name="connsiteX1" fmla="*/ 28956 w 28575"/>
              <a:gd name="connsiteY1" fmla="*/ 359 h 100012"/>
              <a:gd name="connsiteX2" fmla="*/ 28956 w 28575"/>
              <a:gd name="connsiteY2" fmla="*/ 100372 h 100012"/>
              <a:gd name="connsiteX3" fmla="*/ 381 w 28575"/>
              <a:gd name="connsiteY3" fmla="*/ 100372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" h="100012">
                <a:moveTo>
                  <a:pt x="381" y="359"/>
                </a:moveTo>
                <a:lnTo>
                  <a:pt x="28956" y="359"/>
                </a:lnTo>
                <a:lnTo>
                  <a:pt x="28956" y="100372"/>
                </a:lnTo>
                <a:lnTo>
                  <a:pt x="381" y="100372"/>
                </a:lnTo>
                <a:close/>
              </a:path>
            </a:pathLst>
          </a:custGeom>
          <a:solidFill>
            <a:srgbClr val="669DF6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8" name="フリーフォーム: 図形 97">
            <a:extLst>
              <a:ext uri="{FF2B5EF4-FFF2-40B4-BE49-F238E27FC236}">
                <a16:creationId xmlns:a16="http://schemas.microsoft.com/office/drawing/2014/main" id="{854C1C37-4E79-7B5A-989D-6DD7C1ED0E05}"/>
              </a:ext>
            </a:extLst>
          </p:cNvPr>
          <p:cNvSpPr/>
          <p:nvPr/>
        </p:nvSpPr>
        <p:spPr>
          <a:xfrm>
            <a:off x="8176418" y="6034087"/>
            <a:ext cx="85725" cy="14287"/>
          </a:xfrm>
          <a:custGeom>
            <a:avLst/>
            <a:gdLst>
              <a:gd name="connsiteX0" fmla="*/ 384 w 85725"/>
              <a:gd name="connsiteY0" fmla="*/ 359 h 14287"/>
              <a:gd name="connsiteX1" fmla="*/ 86109 w 85725"/>
              <a:gd name="connsiteY1" fmla="*/ 359 h 14287"/>
              <a:gd name="connsiteX2" fmla="*/ 86109 w 85725"/>
              <a:gd name="connsiteY2" fmla="*/ 14647 h 14287"/>
              <a:gd name="connsiteX3" fmla="*/ 384 w 85725"/>
              <a:gd name="connsiteY3" fmla="*/ 14647 h 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5" h="14287">
                <a:moveTo>
                  <a:pt x="384" y="359"/>
                </a:moveTo>
                <a:lnTo>
                  <a:pt x="86109" y="359"/>
                </a:lnTo>
                <a:lnTo>
                  <a:pt x="86109" y="14647"/>
                </a:lnTo>
                <a:lnTo>
                  <a:pt x="384" y="14647"/>
                </a:lnTo>
                <a:close/>
              </a:path>
            </a:pathLst>
          </a:custGeom>
          <a:solidFill>
            <a:srgbClr val="FFFFFF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9" name="フリーフォーム: 図形 98">
            <a:extLst>
              <a:ext uri="{FF2B5EF4-FFF2-40B4-BE49-F238E27FC236}">
                <a16:creationId xmlns:a16="http://schemas.microsoft.com/office/drawing/2014/main" id="{F7A23816-FE06-25B9-A6BE-08D2D4283250}"/>
              </a:ext>
            </a:extLst>
          </p:cNvPr>
          <p:cNvSpPr/>
          <p:nvPr/>
        </p:nvSpPr>
        <p:spPr>
          <a:xfrm>
            <a:off x="8305006" y="6019799"/>
            <a:ext cx="42862" cy="42862"/>
          </a:xfrm>
          <a:custGeom>
            <a:avLst/>
            <a:gdLst>
              <a:gd name="connsiteX0" fmla="*/ 21819 w 42862"/>
              <a:gd name="connsiteY0" fmla="*/ 359 h 42862"/>
              <a:gd name="connsiteX1" fmla="*/ 43250 w 42862"/>
              <a:gd name="connsiteY1" fmla="*/ 359 h 42862"/>
              <a:gd name="connsiteX2" fmla="*/ 43250 w 42862"/>
              <a:gd name="connsiteY2" fmla="*/ 43222 h 42862"/>
              <a:gd name="connsiteX3" fmla="*/ 21819 w 42862"/>
              <a:gd name="connsiteY3" fmla="*/ 43222 h 42862"/>
              <a:gd name="connsiteX4" fmla="*/ 21819 w 42862"/>
              <a:gd name="connsiteY4" fmla="*/ 43222 h 42862"/>
              <a:gd name="connsiteX5" fmla="*/ 388 w 42862"/>
              <a:gd name="connsiteY5" fmla="*/ 43222 h 42862"/>
              <a:gd name="connsiteX6" fmla="*/ 388 w 42862"/>
              <a:gd name="connsiteY6" fmla="*/ 359 h 42862"/>
              <a:gd name="connsiteX7" fmla="*/ 21819 w 42862"/>
              <a:gd name="connsiteY7" fmla="*/ 359 h 4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62" h="42862">
                <a:moveTo>
                  <a:pt x="21819" y="359"/>
                </a:moveTo>
                <a:cubicBezTo>
                  <a:pt x="33655" y="359"/>
                  <a:pt x="43250" y="359"/>
                  <a:pt x="43250" y="359"/>
                </a:cubicBezTo>
                <a:lnTo>
                  <a:pt x="43250" y="43222"/>
                </a:lnTo>
                <a:cubicBezTo>
                  <a:pt x="43250" y="43222"/>
                  <a:pt x="33655" y="43222"/>
                  <a:pt x="21819" y="43222"/>
                </a:cubicBezTo>
                <a:lnTo>
                  <a:pt x="21819" y="43222"/>
                </a:lnTo>
                <a:cubicBezTo>
                  <a:pt x="9983" y="43222"/>
                  <a:pt x="388" y="43222"/>
                  <a:pt x="388" y="43222"/>
                </a:cubicBezTo>
                <a:lnTo>
                  <a:pt x="388" y="359"/>
                </a:lnTo>
                <a:cubicBezTo>
                  <a:pt x="388" y="359"/>
                  <a:pt x="9983" y="359"/>
                  <a:pt x="21819" y="359"/>
                </a:cubicBezTo>
                <a:close/>
              </a:path>
            </a:pathLst>
          </a:custGeom>
          <a:solidFill>
            <a:srgbClr val="FFFFFF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0" name="フリーフォーム: 図形 99">
            <a:extLst>
              <a:ext uri="{FF2B5EF4-FFF2-40B4-BE49-F238E27FC236}">
                <a16:creationId xmlns:a16="http://schemas.microsoft.com/office/drawing/2014/main" id="{A89D0016-2ED1-6E34-B5AE-7D49B273E966}"/>
              </a:ext>
            </a:extLst>
          </p:cNvPr>
          <p:cNvSpPr/>
          <p:nvPr/>
        </p:nvSpPr>
        <p:spPr>
          <a:xfrm>
            <a:off x="8119268" y="6119812"/>
            <a:ext cx="285750" cy="100012"/>
          </a:xfrm>
          <a:custGeom>
            <a:avLst/>
            <a:gdLst>
              <a:gd name="connsiteX0" fmla="*/ 386 w 285750"/>
              <a:gd name="connsiteY0" fmla="*/ 364 h 100012"/>
              <a:gd name="connsiteX1" fmla="*/ 286136 w 285750"/>
              <a:gd name="connsiteY1" fmla="*/ 364 h 100012"/>
              <a:gd name="connsiteX2" fmla="*/ 286136 w 285750"/>
              <a:gd name="connsiteY2" fmla="*/ 100376 h 100012"/>
              <a:gd name="connsiteX3" fmla="*/ 386 w 285750"/>
              <a:gd name="connsiteY3" fmla="*/ 100376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" h="100012">
                <a:moveTo>
                  <a:pt x="386" y="364"/>
                </a:moveTo>
                <a:lnTo>
                  <a:pt x="286136" y="364"/>
                </a:lnTo>
                <a:lnTo>
                  <a:pt x="286136" y="100376"/>
                </a:lnTo>
                <a:lnTo>
                  <a:pt x="386" y="100376"/>
                </a:lnTo>
                <a:close/>
              </a:path>
            </a:pathLst>
          </a:custGeom>
          <a:solidFill>
            <a:srgbClr val="AECBFA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1" name="フリーフォーム: 図形 100">
            <a:extLst>
              <a:ext uri="{FF2B5EF4-FFF2-40B4-BE49-F238E27FC236}">
                <a16:creationId xmlns:a16="http://schemas.microsoft.com/office/drawing/2014/main" id="{A88F9DD7-6D13-FE59-E5EF-20C30707DD08}"/>
              </a:ext>
            </a:extLst>
          </p:cNvPr>
          <p:cNvSpPr/>
          <p:nvPr/>
        </p:nvSpPr>
        <p:spPr>
          <a:xfrm>
            <a:off x="8376443" y="6119812"/>
            <a:ext cx="28575" cy="100012"/>
          </a:xfrm>
          <a:custGeom>
            <a:avLst/>
            <a:gdLst>
              <a:gd name="connsiteX0" fmla="*/ 390 w 28575"/>
              <a:gd name="connsiteY0" fmla="*/ 364 h 100012"/>
              <a:gd name="connsiteX1" fmla="*/ 28965 w 28575"/>
              <a:gd name="connsiteY1" fmla="*/ 364 h 100012"/>
              <a:gd name="connsiteX2" fmla="*/ 28965 w 28575"/>
              <a:gd name="connsiteY2" fmla="*/ 100376 h 100012"/>
              <a:gd name="connsiteX3" fmla="*/ 390 w 28575"/>
              <a:gd name="connsiteY3" fmla="*/ 100376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" h="100012">
                <a:moveTo>
                  <a:pt x="390" y="364"/>
                </a:moveTo>
                <a:lnTo>
                  <a:pt x="28965" y="364"/>
                </a:lnTo>
                <a:lnTo>
                  <a:pt x="28965" y="100376"/>
                </a:lnTo>
                <a:lnTo>
                  <a:pt x="390" y="100376"/>
                </a:lnTo>
                <a:close/>
              </a:path>
            </a:pathLst>
          </a:custGeom>
          <a:solidFill>
            <a:srgbClr val="669DF6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2" name="フリーフォーム: 図形 101">
            <a:extLst>
              <a:ext uri="{FF2B5EF4-FFF2-40B4-BE49-F238E27FC236}">
                <a16:creationId xmlns:a16="http://schemas.microsoft.com/office/drawing/2014/main" id="{19DE63A0-14DD-2167-F760-487D53503656}"/>
              </a:ext>
            </a:extLst>
          </p:cNvPr>
          <p:cNvSpPr/>
          <p:nvPr/>
        </p:nvSpPr>
        <p:spPr>
          <a:xfrm>
            <a:off x="8376443" y="6119812"/>
            <a:ext cx="28575" cy="100012"/>
          </a:xfrm>
          <a:custGeom>
            <a:avLst/>
            <a:gdLst>
              <a:gd name="connsiteX0" fmla="*/ 390 w 28575"/>
              <a:gd name="connsiteY0" fmla="*/ 100376 h 100012"/>
              <a:gd name="connsiteX1" fmla="*/ 28965 w 28575"/>
              <a:gd name="connsiteY1" fmla="*/ 364 h 100012"/>
              <a:gd name="connsiteX2" fmla="*/ 390 w 28575"/>
              <a:gd name="connsiteY2" fmla="*/ 364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" h="100012">
                <a:moveTo>
                  <a:pt x="390" y="100376"/>
                </a:moveTo>
                <a:lnTo>
                  <a:pt x="28965" y="364"/>
                </a:lnTo>
                <a:lnTo>
                  <a:pt x="390" y="364"/>
                </a:lnTo>
                <a:close/>
              </a:path>
            </a:pathLst>
          </a:custGeom>
          <a:solidFill>
            <a:srgbClr val="4285F4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3" name="フリーフォーム: 図形 102">
            <a:extLst>
              <a:ext uri="{FF2B5EF4-FFF2-40B4-BE49-F238E27FC236}">
                <a16:creationId xmlns:a16="http://schemas.microsoft.com/office/drawing/2014/main" id="{E7BC6812-D8F3-E652-6C0A-D27FB2F71BF3}"/>
              </a:ext>
            </a:extLst>
          </p:cNvPr>
          <p:cNvSpPr/>
          <p:nvPr/>
        </p:nvSpPr>
        <p:spPr>
          <a:xfrm>
            <a:off x="8119268" y="6119812"/>
            <a:ext cx="28575" cy="100012"/>
          </a:xfrm>
          <a:custGeom>
            <a:avLst/>
            <a:gdLst>
              <a:gd name="connsiteX0" fmla="*/ 381 w 28575"/>
              <a:gd name="connsiteY0" fmla="*/ 364 h 100012"/>
              <a:gd name="connsiteX1" fmla="*/ 28956 w 28575"/>
              <a:gd name="connsiteY1" fmla="*/ 364 h 100012"/>
              <a:gd name="connsiteX2" fmla="*/ 28956 w 28575"/>
              <a:gd name="connsiteY2" fmla="*/ 100376 h 100012"/>
              <a:gd name="connsiteX3" fmla="*/ 381 w 28575"/>
              <a:gd name="connsiteY3" fmla="*/ 100376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" h="100012">
                <a:moveTo>
                  <a:pt x="381" y="364"/>
                </a:moveTo>
                <a:lnTo>
                  <a:pt x="28956" y="364"/>
                </a:lnTo>
                <a:lnTo>
                  <a:pt x="28956" y="100376"/>
                </a:lnTo>
                <a:lnTo>
                  <a:pt x="381" y="100376"/>
                </a:lnTo>
                <a:close/>
              </a:path>
            </a:pathLst>
          </a:custGeom>
          <a:solidFill>
            <a:srgbClr val="669DF6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5" name="フリーフォーム: 図形 104">
            <a:extLst>
              <a:ext uri="{FF2B5EF4-FFF2-40B4-BE49-F238E27FC236}">
                <a16:creationId xmlns:a16="http://schemas.microsoft.com/office/drawing/2014/main" id="{284CDF6F-9775-3103-A39A-862554BE901C}"/>
              </a:ext>
            </a:extLst>
          </p:cNvPr>
          <p:cNvSpPr/>
          <p:nvPr/>
        </p:nvSpPr>
        <p:spPr>
          <a:xfrm>
            <a:off x="8176418" y="6162674"/>
            <a:ext cx="85725" cy="14287"/>
          </a:xfrm>
          <a:custGeom>
            <a:avLst/>
            <a:gdLst>
              <a:gd name="connsiteX0" fmla="*/ 384 w 85725"/>
              <a:gd name="connsiteY0" fmla="*/ 364 h 14287"/>
              <a:gd name="connsiteX1" fmla="*/ 86109 w 85725"/>
              <a:gd name="connsiteY1" fmla="*/ 364 h 14287"/>
              <a:gd name="connsiteX2" fmla="*/ 86109 w 85725"/>
              <a:gd name="connsiteY2" fmla="*/ 14651 h 14287"/>
              <a:gd name="connsiteX3" fmla="*/ 384 w 85725"/>
              <a:gd name="connsiteY3" fmla="*/ 14651 h 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5" h="14287">
                <a:moveTo>
                  <a:pt x="384" y="364"/>
                </a:moveTo>
                <a:lnTo>
                  <a:pt x="86109" y="364"/>
                </a:lnTo>
                <a:lnTo>
                  <a:pt x="86109" y="14651"/>
                </a:lnTo>
                <a:lnTo>
                  <a:pt x="384" y="14651"/>
                </a:lnTo>
                <a:close/>
              </a:path>
            </a:pathLst>
          </a:custGeom>
          <a:solidFill>
            <a:srgbClr val="FFFFFF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6" name="フリーフォーム: 図形 105">
            <a:extLst>
              <a:ext uri="{FF2B5EF4-FFF2-40B4-BE49-F238E27FC236}">
                <a16:creationId xmlns:a16="http://schemas.microsoft.com/office/drawing/2014/main" id="{7CE127D5-AB7E-F136-8484-68C5EE5324E7}"/>
              </a:ext>
            </a:extLst>
          </p:cNvPr>
          <p:cNvSpPr/>
          <p:nvPr/>
        </p:nvSpPr>
        <p:spPr>
          <a:xfrm>
            <a:off x="8305006" y="6148387"/>
            <a:ext cx="42862" cy="42862"/>
          </a:xfrm>
          <a:custGeom>
            <a:avLst/>
            <a:gdLst>
              <a:gd name="connsiteX0" fmla="*/ 21819 w 42862"/>
              <a:gd name="connsiteY0" fmla="*/ 364 h 42862"/>
              <a:gd name="connsiteX1" fmla="*/ 43250 w 42862"/>
              <a:gd name="connsiteY1" fmla="*/ 364 h 42862"/>
              <a:gd name="connsiteX2" fmla="*/ 43250 w 42862"/>
              <a:gd name="connsiteY2" fmla="*/ 43226 h 42862"/>
              <a:gd name="connsiteX3" fmla="*/ 21819 w 42862"/>
              <a:gd name="connsiteY3" fmla="*/ 43226 h 42862"/>
              <a:gd name="connsiteX4" fmla="*/ 21819 w 42862"/>
              <a:gd name="connsiteY4" fmla="*/ 43226 h 42862"/>
              <a:gd name="connsiteX5" fmla="*/ 388 w 42862"/>
              <a:gd name="connsiteY5" fmla="*/ 43226 h 42862"/>
              <a:gd name="connsiteX6" fmla="*/ 388 w 42862"/>
              <a:gd name="connsiteY6" fmla="*/ 364 h 42862"/>
              <a:gd name="connsiteX7" fmla="*/ 21819 w 42862"/>
              <a:gd name="connsiteY7" fmla="*/ 364 h 4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62" h="42862">
                <a:moveTo>
                  <a:pt x="21819" y="364"/>
                </a:moveTo>
                <a:cubicBezTo>
                  <a:pt x="33655" y="364"/>
                  <a:pt x="43250" y="364"/>
                  <a:pt x="43250" y="364"/>
                </a:cubicBezTo>
                <a:lnTo>
                  <a:pt x="43250" y="43226"/>
                </a:lnTo>
                <a:cubicBezTo>
                  <a:pt x="43250" y="43226"/>
                  <a:pt x="33655" y="43226"/>
                  <a:pt x="21819" y="43226"/>
                </a:cubicBezTo>
                <a:lnTo>
                  <a:pt x="21819" y="43226"/>
                </a:lnTo>
                <a:cubicBezTo>
                  <a:pt x="9983" y="43226"/>
                  <a:pt x="388" y="43226"/>
                  <a:pt x="388" y="43226"/>
                </a:cubicBezTo>
                <a:lnTo>
                  <a:pt x="388" y="364"/>
                </a:lnTo>
                <a:cubicBezTo>
                  <a:pt x="388" y="364"/>
                  <a:pt x="9983" y="364"/>
                  <a:pt x="21819" y="364"/>
                </a:cubicBezTo>
                <a:close/>
              </a:path>
            </a:pathLst>
          </a:custGeom>
          <a:solidFill>
            <a:srgbClr val="FFFFFF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7" name="図 106">
            <a:extLst>
              <a:ext uri="{FF2B5EF4-FFF2-40B4-BE49-F238E27FC236}">
                <a16:creationId xmlns:a16="http://schemas.microsoft.com/office/drawing/2014/main" id="{BAC8C754-CE24-F10A-ACF3-CB0BF245D7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14568" y="5972174"/>
            <a:ext cx="400050" cy="304800"/>
          </a:xfrm>
          <a:custGeom>
            <a:avLst/>
            <a:gdLst>
              <a:gd name="connsiteX0" fmla="*/ -1 w 400050"/>
              <a:gd name="connsiteY0" fmla="*/ -1 h 304800"/>
              <a:gd name="connsiteX1" fmla="*/ 400050 w 400050"/>
              <a:gd name="connsiteY1" fmla="*/ -1 h 304800"/>
              <a:gd name="connsiteX2" fmla="*/ 400050 w 400050"/>
              <a:gd name="connsiteY2" fmla="*/ 304800 h 304800"/>
              <a:gd name="connsiteX3" fmla="*/ -1 w 40005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0" h="304800">
                <a:moveTo>
                  <a:pt x="-1" y="-1"/>
                </a:moveTo>
                <a:lnTo>
                  <a:pt x="400050" y="-1"/>
                </a:lnTo>
                <a:lnTo>
                  <a:pt x="400050" y="304800"/>
                </a:lnTo>
                <a:lnTo>
                  <a:pt x="-1" y="3048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1459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4628C0A-862D-E6D4-53D0-CBB1DD57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6-1-2-6.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申請・届出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手数料等電子納付機能</a:t>
            </a: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C2747A50-0DD8-20D6-7972-C7ADA09A5EC1}"/>
              </a:ext>
            </a:extLst>
          </p:cNvPr>
          <p:cNvSpPr/>
          <p:nvPr/>
        </p:nvSpPr>
        <p:spPr>
          <a:xfrm>
            <a:off x="7191097" y="3479880"/>
            <a:ext cx="4539060" cy="3617200"/>
          </a:xfrm>
          <a:custGeom>
            <a:avLst/>
            <a:gdLst>
              <a:gd name="connsiteX0" fmla="*/ 63 w 4539060"/>
              <a:gd name="connsiteY0" fmla="*/ 557 h 3617200"/>
              <a:gd name="connsiteX1" fmla="*/ 4539124 w 4539060"/>
              <a:gd name="connsiteY1" fmla="*/ 557 h 3617200"/>
              <a:gd name="connsiteX2" fmla="*/ 4539124 w 4539060"/>
              <a:gd name="connsiteY2" fmla="*/ 3617758 h 3617200"/>
              <a:gd name="connsiteX3" fmla="*/ 63 w 4539060"/>
              <a:gd name="connsiteY3" fmla="*/ 3617758 h 36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9060" h="3617200">
                <a:moveTo>
                  <a:pt x="63" y="557"/>
                </a:moveTo>
                <a:lnTo>
                  <a:pt x="4539124" y="557"/>
                </a:lnTo>
                <a:lnTo>
                  <a:pt x="4539124" y="3617758"/>
                </a:lnTo>
                <a:lnTo>
                  <a:pt x="63" y="3617758"/>
                </a:lnTo>
                <a:close/>
              </a:path>
            </a:pathLst>
          </a:custGeom>
          <a:solidFill>
            <a:srgbClr val="F6F6F6"/>
          </a:solidFill>
          <a:ln w="8774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989" name="図 1988">
            <a:extLst>
              <a:ext uri="{FF2B5EF4-FFF2-40B4-BE49-F238E27FC236}">
                <a16:creationId xmlns:a16="http://schemas.microsoft.com/office/drawing/2014/main" id="{091FE32A-02A8-16A8-629A-D8989213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201" y="3563286"/>
            <a:ext cx="1135116" cy="175592"/>
          </a:xfrm>
          <a:custGeom>
            <a:avLst/>
            <a:gdLst>
              <a:gd name="connsiteX0" fmla="*/ 63 w 1135116"/>
              <a:gd name="connsiteY0" fmla="*/ 557 h 175592"/>
              <a:gd name="connsiteX1" fmla="*/ 1135180 w 1135116"/>
              <a:gd name="connsiteY1" fmla="*/ 557 h 175592"/>
              <a:gd name="connsiteX2" fmla="*/ 1135180 w 1135116"/>
              <a:gd name="connsiteY2" fmla="*/ 176150 h 175592"/>
              <a:gd name="connsiteX3" fmla="*/ 63 w 1135116"/>
              <a:gd name="connsiteY3" fmla="*/ 176150 h 17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5116" h="175592">
                <a:moveTo>
                  <a:pt x="63" y="557"/>
                </a:moveTo>
                <a:lnTo>
                  <a:pt x="1135180" y="557"/>
                </a:lnTo>
                <a:lnTo>
                  <a:pt x="1135180" y="176150"/>
                </a:lnTo>
                <a:lnTo>
                  <a:pt x="63" y="176150"/>
                </a:lnTo>
                <a:close/>
              </a:path>
            </a:pathLst>
          </a:custGeom>
        </p:spPr>
      </p:pic>
      <p:sp>
        <p:nvSpPr>
          <p:cNvPr id="1990" name="フリーフォーム: 図形 1989">
            <a:extLst>
              <a:ext uri="{FF2B5EF4-FFF2-40B4-BE49-F238E27FC236}">
                <a16:creationId xmlns:a16="http://schemas.microsoft.com/office/drawing/2014/main" id="{F3343891-B927-B5F4-F8ED-CE0EA4273A8E}"/>
              </a:ext>
            </a:extLst>
          </p:cNvPr>
          <p:cNvSpPr/>
          <p:nvPr/>
        </p:nvSpPr>
        <p:spPr>
          <a:xfrm>
            <a:off x="8295572" y="3831064"/>
            <a:ext cx="2221242" cy="877961"/>
          </a:xfrm>
          <a:custGeom>
            <a:avLst/>
            <a:gdLst>
              <a:gd name="connsiteX0" fmla="*/ 63 w 2221242"/>
              <a:gd name="connsiteY0" fmla="*/ 557 h 877961"/>
              <a:gd name="connsiteX1" fmla="*/ 2221305 w 2221242"/>
              <a:gd name="connsiteY1" fmla="*/ 557 h 877961"/>
              <a:gd name="connsiteX2" fmla="*/ 2221305 w 2221242"/>
              <a:gd name="connsiteY2" fmla="*/ 878519 h 877961"/>
              <a:gd name="connsiteX3" fmla="*/ 63 w 2221242"/>
              <a:gd name="connsiteY3" fmla="*/ 878519 h 87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242" h="877961">
                <a:moveTo>
                  <a:pt x="63" y="557"/>
                </a:moveTo>
                <a:lnTo>
                  <a:pt x="2221305" y="557"/>
                </a:lnTo>
                <a:lnTo>
                  <a:pt x="2221305" y="878519"/>
                </a:lnTo>
                <a:lnTo>
                  <a:pt x="63" y="878519"/>
                </a:lnTo>
                <a:close/>
              </a:path>
            </a:pathLst>
          </a:custGeom>
          <a:noFill/>
          <a:ln w="8774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991" name="グラフィックス 3">
            <a:extLst>
              <a:ext uri="{FF2B5EF4-FFF2-40B4-BE49-F238E27FC236}">
                <a16:creationId xmlns:a16="http://schemas.microsoft.com/office/drawing/2014/main" id="{25BFA4FE-DE83-2E1F-B0C8-E74AEA2BF1F0}"/>
              </a:ext>
            </a:extLst>
          </p:cNvPr>
          <p:cNvGrpSpPr/>
          <p:nvPr/>
        </p:nvGrpSpPr>
        <p:grpSpPr>
          <a:xfrm>
            <a:off x="8308741" y="3853013"/>
            <a:ext cx="2107107" cy="728707"/>
            <a:chOff x="6996064" y="4183478"/>
            <a:chExt cx="2107107" cy="728707"/>
          </a:xfrm>
          <a:solidFill>
            <a:srgbClr val="000000"/>
          </a:solidFill>
        </p:grpSpPr>
        <p:sp>
          <p:nvSpPr>
            <p:cNvPr id="1992" name="テキスト ボックス 1991">
              <a:extLst>
                <a:ext uri="{FF2B5EF4-FFF2-40B4-BE49-F238E27FC236}">
                  <a16:creationId xmlns:a16="http://schemas.microsoft.com/office/drawing/2014/main" id="{624F9AEB-9F73-9F10-B3A2-13CD1A7A2637}"/>
                </a:ext>
              </a:extLst>
            </p:cNvPr>
            <p:cNvSpPr txBox="1"/>
            <p:nvPr/>
          </p:nvSpPr>
          <p:spPr>
            <a:xfrm>
              <a:off x="6904624" y="4137758"/>
              <a:ext cx="709656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連携機能</a:t>
              </a:r>
            </a:p>
          </p:txBody>
        </p:sp>
        <p:sp>
          <p:nvSpPr>
            <p:cNvPr id="1993" name="テキスト ボックス 1992">
              <a:extLst>
                <a:ext uri="{FF2B5EF4-FFF2-40B4-BE49-F238E27FC236}">
                  <a16:creationId xmlns:a16="http://schemas.microsoft.com/office/drawing/2014/main" id="{9F4BE2F7-BC97-B45C-3897-B95CFCF442B2}"/>
                </a:ext>
              </a:extLst>
            </p:cNvPr>
            <p:cNvSpPr txBox="1"/>
            <p:nvPr/>
          </p:nvSpPr>
          <p:spPr>
            <a:xfrm>
              <a:off x="6904624" y="4383588"/>
              <a:ext cx="2289987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手数料等の納付が必要な申請を受け付ける</a:t>
              </a:r>
            </a:p>
          </p:txBody>
        </p:sp>
        <p:sp>
          <p:nvSpPr>
            <p:cNvPr id="1994" name="テキスト ボックス 1993">
              <a:extLst>
                <a:ext uri="{FF2B5EF4-FFF2-40B4-BE49-F238E27FC236}">
                  <a16:creationId xmlns:a16="http://schemas.microsoft.com/office/drawing/2014/main" id="{C94F3C38-84E0-7DF2-9623-CC12BA3FB257}"/>
                </a:ext>
              </a:extLst>
            </p:cNvPr>
            <p:cNvSpPr txBox="1"/>
            <p:nvPr/>
          </p:nvSpPr>
          <p:spPr>
            <a:xfrm>
              <a:off x="6904624" y="4629417"/>
              <a:ext cx="393590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例</a:t>
              </a:r>
            </a:p>
          </p:txBody>
        </p:sp>
        <p:sp>
          <p:nvSpPr>
            <p:cNvPr id="1995" name="テキスト ボックス 1994">
              <a:extLst>
                <a:ext uri="{FF2B5EF4-FFF2-40B4-BE49-F238E27FC236}">
                  <a16:creationId xmlns:a16="http://schemas.microsoft.com/office/drawing/2014/main" id="{5C3FDEA7-FA83-AEAC-9453-5020F7E61EEE}"/>
                </a:ext>
              </a:extLst>
            </p:cNvPr>
            <p:cNvSpPr txBox="1"/>
            <p:nvPr/>
          </p:nvSpPr>
          <p:spPr>
            <a:xfrm>
              <a:off x="6904624" y="4743552"/>
              <a:ext cx="1613957" cy="214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申請・届出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申請・届出機能</a:t>
              </a:r>
            </a:p>
          </p:txBody>
        </p:sp>
      </p:grpSp>
      <p:grpSp>
        <p:nvGrpSpPr>
          <p:cNvPr id="1996" name="グラフィックス 3">
            <a:extLst>
              <a:ext uri="{FF2B5EF4-FFF2-40B4-BE49-F238E27FC236}">
                <a16:creationId xmlns:a16="http://schemas.microsoft.com/office/drawing/2014/main" id="{974BC2B9-510E-F7CC-A7F7-CA513D433D8B}"/>
              </a:ext>
            </a:extLst>
          </p:cNvPr>
          <p:cNvGrpSpPr/>
          <p:nvPr/>
        </p:nvGrpSpPr>
        <p:grpSpPr>
          <a:xfrm>
            <a:off x="5936665" y="3773997"/>
            <a:ext cx="1244598" cy="76558"/>
            <a:chOff x="4623988" y="4104462"/>
            <a:chExt cx="1244598" cy="76558"/>
          </a:xfrm>
        </p:grpSpPr>
        <p:sp>
          <p:nvSpPr>
            <p:cNvPr id="1997" name="フリーフォーム: 図形 1996">
              <a:extLst>
                <a:ext uri="{FF2B5EF4-FFF2-40B4-BE49-F238E27FC236}">
                  <a16:creationId xmlns:a16="http://schemas.microsoft.com/office/drawing/2014/main" id="{9D602696-E2F6-733F-56BD-8C202812C9D3}"/>
                </a:ext>
              </a:extLst>
            </p:cNvPr>
            <p:cNvSpPr/>
            <p:nvPr/>
          </p:nvSpPr>
          <p:spPr>
            <a:xfrm>
              <a:off x="4670081" y="4135191"/>
              <a:ext cx="1152412" cy="15188"/>
            </a:xfrm>
            <a:custGeom>
              <a:avLst/>
              <a:gdLst>
                <a:gd name="connsiteX0" fmla="*/ 63 w 1152412"/>
                <a:gd name="connsiteY0" fmla="*/ 557 h 15188"/>
                <a:gd name="connsiteX1" fmla="*/ 576269 w 1152412"/>
                <a:gd name="connsiteY1" fmla="*/ 557 h 15188"/>
                <a:gd name="connsiteX2" fmla="*/ 576269 w 1152412"/>
                <a:gd name="connsiteY2" fmla="*/ 15483 h 15188"/>
                <a:gd name="connsiteX3" fmla="*/ 1152475 w 1152412"/>
                <a:gd name="connsiteY3" fmla="*/ 15746 h 1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412" h="15188">
                  <a:moveTo>
                    <a:pt x="63" y="557"/>
                  </a:moveTo>
                  <a:lnTo>
                    <a:pt x="576269" y="557"/>
                  </a:lnTo>
                  <a:lnTo>
                    <a:pt x="576269" y="15483"/>
                  </a:lnTo>
                  <a:lnTo>
                    <a:pt x="1152475" y="15746"/>
                  </a:lnTo>
                </a:path>
              </a:pathLst>
            </a:custGeom>
            <a:noFill/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98" name="フリーフォーム: 図形 1997">
              <a:extLst>
                <a:ext uri="{FF2B5EF4-FFF2-40B4-BE49-F238E27FC236}">
                  <a16:creationId xmlns:a16="http://schemas.microsoft.com/office/drawing/2014/main" id="{26A52CCF-D93C-0E43-D927-D40F4073E1EA}"/>
                </a:ext>
              </a:extLst>
            </p:cNvPr>
            <p:cNvSpPr/>
            <p:nvPr/>
          </p:nvSpPr>
          <p:spPr>
            <a:xfrm>
              <a:off x="4623988" y="4104462"/>
              <a:ext cx="61457" cy="61457"/>
            </a:xfrm>
            <a:custGeom>
              <a:avLst/>
              <a:gdLst>
                <a:gd name="connsiteX0" fmla="*/ 63 w 61457"/>
                <a:gd name="connsiteY0" fmla="*/ 31286 h 61457"/>
                <a:gd name="connsiteX1" fmla="*/ 61520 w 61457"/>
                <a:gd name="connsiteY1" fmla="*/ 557 h 61457"/>
                <a:gd name="connsiteX2" fmla="*/ 46156 w 61457"/>
                <a:gd name="connsiteY2" fmla="*/ 31286 h 61457"/>
                <a:gd name="connsiteX3" fmla="*/ 61520 w 61457"/>
                <a:gd name="connsiteY3" fmla="*/ 62015 h 6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57" h="61457">
                  <a:moveTo>
                    <a:pt x="63" y="31286"/>
                  </a:moveTo>
                  <a:lnTo>
                    <a:pt x="61520" y="557"/>
                  </a:lnTo>
                  <a:lnTo>
                    <a:pt x="46156" y="31286"/>
                  </a:lnTo>
                  <a:lnTo>
                    <a:pt x="61520" y="62015"/>
                  </a:lnTo>
                  <a:close/>
                </a:path>
              </a:pathLst>
            </a:custGeom>
            <a:solidFill>
              <a:srgbClr val="000000"/>
            </a:solidFill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99" name="フリーフォーム: 図形 1998">
              <a:extLst>
                <a:ext uri="{FF2B5EF4-FFF2-40B4-BE49-F238E27FC236}">
                  <a16:creationId xmlns:a16="http://schemas.microsoft.com/office/drawing/2014/main" id="{A2935968-0101-2923-1A46-C54C69E481D6}"/>
                </a:ext>
              </a:extLst>
            </p:cNvPr>
            <p:cNvSpPr/>
            <p:nvPr/>
          </p:nvSpPr>
          <p:spPr>
            <a:xfrm>
              <a:off x="5807129" y="4119563"/>
              <a:ext cx="61457" cy="61457"/>
            </a:xfrm>
            <a:custGeom>
              <a:avLst/>
              <a:gdLst>
                <a:gd name="connsiteX0" fmla="*/ 61520 w 61457"/>
                <a:gd name="connsiteY0" fmla="*/ 31374 h 61457"/>
                <a:gd name="connsiteX1" fmla="*/ 63 w 61457"/>
                <a:gd name="connsiteY1" fmla="*/ 62015 h 61457"/>
                <a:gd name="connsiteX2" fmla="*/ 15427 w 61457"/>
                <a:gd name="connsiteY2" fmla="*/ 31374 h 61457"/>
                <a:gd name="connsiteX3" fmla="*/ 63 w 61457"/>
                <a:gd name="connsiteY3" fmla="*/ 557 h 6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57" h="61457">
                  <a:moveTo>
                    <a:pt x="61520" y="31374"/>
                  </a:moveTo>
                  <a:lnTo>
                    <a:pt x="63" y="62015"/>
                  </a:lnTo>
                  <a:lnTo>
                    <a:pt x="15427" y="31374"/>
                  </a:lnTo>
                  <a:lnTo>
                    <a:pt x="63" y="557"/>
                  </a:lnTo>
                  <a:close/>
                </a:path>
              </a:pathLst>
            </a:custGeom>
            <a:solidFill>
              <a:srgbClr val="000000"/>
            </a:solidFill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000" name="グラフィックス 3">
            <a:extLst>
              <a:ext uri="{FF2B5EF4-FFF2-40B4-BE49-F238E27FC236}">
                <a16:creationId xmlns:a16="http://schemas.microsoft.com/office/drawing/2014/main" id="{3A137EB9-7D9A-8D55-45CB-32D9B8B481C9}"/>
              </a:ext>
            </a:extLst>
          </p:cNvPr>
          <p:cNvGrpSpPr/>
          <p:nvPr/>
        </p:nvGrpSpPr>
        <p:grpSpPr>
          <a:xfrm>
            <a:off x="6201634" y="3696824"/>
            <a:ext cx="737487" cy="239595"/>
            <a:chOff x="4888957" y="4027289"/>
            <a:chExt cx="737487" cy="239595"/>
          </a:xfrm>
        </p:grpSpPr>
        <p:sp>
          <p:nvSpPr>
            <p:cNvPr id="2001" name="フリーフォーム: 図形 2000">
              <a:extLst>
                <a:ext uri="{FF2B5EF4-FFF2-40B4-BE49-F238E27FC236}">
                  <a16:creationId xmlns:a16="http://schemas.microsoft.com/office/drawing/2014/main" id="{D2EEE188-7F0F-6044-B195-91AC5A940D21}"/>
                </a:ext>
              </a:extLst>
            </p:cNvPr>
            <p:cNvSpPr/>
            <p:nvPr/>
          </p:nvSpPr>
          <p:spPr>
            <a:xfrm>
              <a:off x="4921442" y="4029835"/>
              <a:ext cx="693589" cy="237049"/>
            </a:xfrm>
            <a:custGeom>
              <a:avLst/>
              <a:gdLst>
                <a:gd name="connsiteX0" fmla="*/ 63 w 693589"/>
                <a:gd name="connsiteY0" fmla="*/ 557 h 237049"/>
                <a:gd name="connsiteX1" fmla="*/ 693653 w 693589"/>
                <a:gd name="connsiteY1" fmla="*/ 557 h 237049"/>
                <a:gd name="connsiteX2" fmla="*/ 693653 w 693589"/>
                <a:gd name="connsiteY2" fmla="*/ 237607 h 237049"/>
                <a:gd name="connsiteX3" fmla="*/ 63 w 693589"/>
                <a:gd name="connsiteY3" fmla="*/ 237607 h 23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3589" h="237049">
                  <a:moveTo>
                    <a:pt x="63" y="557"/>
                  </a:moveTo>
                  <a:lnTo>
                    <a:pt x="693653" y="557"/>
                  </a:lnTo>
                  <a:lnTo>
                    <a:pt x="693653" y="237607"/>
                  </a:lnTo>
                  <a:lnTo>
                    <a:pt x="63" y="23760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02" name="テキスト ボックス 2001">
              <a:extLst>
                <a:ext uri="{FF2B5EF4-FFF2-40B4-BE49-F238E27FC236}">
                  <a16:creationId xmlns:a16="http://schemas.microsoft.com/office/drawing/2014/main" id="{0FD47932-7119-C788-1A0B-D1E17E957C8F}"/>
                </a:ext>
              </a:extLst>
            </p:cNvPr>
            <p:cNvSpPr txBox="1"/>
            <p:nvPr/>
          </p:nvSpPr>
          <p:spPr>
            <a:xfrm>
              <a:off x="4797517" y="3981569"/>
              <a:ext cx="920367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納付情報の連携</a:t>
              </a:r>
            </a:p>
          </p:txBody>
        </p:sp>
        <p:sp>
          <p:nvSpPr>
            <p:cNvPr id="2003" name="テキスト ボックス 2002">
              <a:extLst>
                <a:ext uri="{FF2B5EF4-FFF2-40B4-BE49-F238E27FC236}">
                  <a16:creationId xmlns:a16="http://schemas.microsoft.com/office/drawing/2014/main" id="{4CB4D683-1621-3F89-5303-5C77A1096AE8}"/>
                </a:ext>
              </a:extLst>
            </p:cNvPr>
            <p:cNvSpPr txBox="1"/>
            <p:nvPr/>
          </p:nvSpPr>
          <p:spPr>
            <a:xfrm>
              <a:off x="5008228" y="4095704"/>
              <a:ext cx="498945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（注）</a:t>
              </a:r>
            </a:p>
          </p:txBody>
        </p:sp>
      </p:grpSp>
      <p:sp>
        <p:nvSpPr>
          <p:cNvPr id="2004" name="フリーフォーム: 図形 2003">
            <a:extLst>
              <a:ext uri="{FF2B5EF4-FFF2-40B4-BE49-F238E27FC236}">
                <a16:creationId xmlns:a16="http://schemas.microsoft.com/office/drawing/2014/main" id="{C9FA6A31-4ED9-5D61-6669-E590D7890971}"/>
              </a:ext>
            </a:extLst>
          </p:cNvPr>
          <p:cNvSpPr/>
          <p:nvPr/>
        </p:nvSpPr>
        <p:spPr>
          <a:xfrm>
            <a:off x="4170909" y="3234051"/>
            <a:ext cx="1755922" cy="1141349"/>
          </a:xfrm>
          <a:custGeom>
            <a:avLst/>
            <a:gdLst>
              <a:gd name="connsiteX0" fmla="*/ 63 w 1755922"/>
              <a:gd name="connsiteY0" fmla="*/ 557 h 1141349"/>
              <a:gd name="connsiteX1" fmla="*/ 1755986 w 1755922"/>
              <a:gd name="connsiteY1" fmla="*/ 557 h 1141349"/>
              <a:gd name="connsiteX2" fmla="*/ 1755986 w 1755922"/>
              <a:gd name="connsiteY2" fmla="*/ 1141907 h 1141349"/>
              <a:gd name="connsiteX3" fmla="*/ 63 w 1755922"/>
              <a:gd name="connsiteY3" fmla="*/ 1141907 h 114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5922" h="1141349">
                <a:moveTo>
                  <a:pt x="63" y="557"/>
                </a:moveTo>
                <a:lnTo>
                  <a:pt x="1755986" y="557"/>
                </a:lnTo>
                <a:lnTo>
                  <a:pt x="1755986" y="1141907"/>
                </a:lnTo>
                <a:lnTo>
                  <a:pt x="63" y="1141907"/>
                </a:lnTo>
                <a:close/>
              </a:path>
            </a:pathLst>
          </a:custGeom>
          <a:noFill/>
          <a:ln w="8774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005" name="グラフィックス 3">
            <a:extLst>
              <a:ext uri="{FF2B5EF4-FFF2-40B4-BE49-F238E27FC236}">
                <a16:creationId xmlns:a16="http://schemas.microsoft.com/office/drawing/2014/main" id="{B89E5A98-37E9-095A-EE46-4F3E7F07AB05}"/>
              </a:ext>
            </a:extLst>
          </p:cNvPr>
          <p:cNvGrpSpPr/>
          <p:nvPr/>
        </p:nvGrpSpPr>
        <p:grpSpPr>
          <a:xfrm>
            <a:off x="4184079" y="3387694"/>
            <a:ext cx="1624228" cy="851622"/>
            <a:chOff x="2871402" y="3718159"/>
            <a:chExt cx="1624228" cy="851622"/>
          </a:xfrm>
          <a:solidFill>
            <a:srgbClr val="000000"/>
          </a:solidFill>
        </p:grpSpPr>
        <p:sp>
          <p:nvSpPr>
            <p:cNvPr id="2006" name="テキスト ボックス 2005">
              <a:extLst>
                <a:ext uri="{FF2B5EF4-FFF2-40B4-BE49-F238E27FC236}">
                  <a16:creationId xmlns:a16="http://schemas.microsoft.com/office/drawing/2014/main" id="{C1D4E611-9E37-AF68-ABC7-6719840A978B}"/>
                </a:ext>
              </a:extLst>
            </p:cNvPr>
            <p:cNvSpPr txBox="1"/>
            <p:nvPr/>
          </p:nvSpPr>
          <p:spPr>
            <a:xfrm>
              <a:off x="2779962" y="3672439"/>
              <a:ext cx="920367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外部システム</a:t>
              </a:r>
            </a:p>
          </p:txBody>
        </p:sp>
        <p:sp>
          <p:nvSpPr>
            <p:cNvPr id="2007" name="テキスト ボックス 2006">
              <a:extLst>
                <a:ext uri="{FF2B5EF4-FFF2-40B4-BE49-F238E27FC236}">
                  <a16:creationId xmlns:a16="http://schemas.microsoft.com/office/drawing/2014/main" id="{3D7FC48E-A2B5-A7C4-2C5A-95A392D3C725}"/>
                </a:ext>
              </a:extLst>
            </p:cNvPr>
            <p:cNvSpPr txBox="1"/>
            <p:nvPr/>
          </p:nvSpPr>
          <p:spPr>
            <a:xfrm>
              <a:off x="2779962" y="3918268"/>
              <a:ext cx="1341789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金融機関等と連携し、</a:t>
              </a:r>
            </a:p>
          </p:txBody>
        </p:sp>
        <p:sp>
          <p:nvSpPr>
            <p:cNvPr id="2008" name="テキスト ボックス 2007">
              <a:extLst>
                <a:ext uri="{FF2B5EF4-FFF2-40B4-BE49-F238E27FC236}">
                  <a16:creationId xmlns:a16="http://schemas.microsoft.com/office/drawing/2014/main" id="{9215474E-9F72-C465-CE87-B20513512FA3}"/>
                </a:ext>
              </a:extLst>
            </p:cNvPr>
            <p:cNvSpPr txBox="1"/>
            <p:nvPr/>
          </p:nvSpPr>
          <p:spPr>
            <a:xfrm>
              <a:off x="2779962" y="4041183"/>
              <a:ext cx="1025722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金銭処理を行う</a:t>
              </a:r>
            </a:p>
          </p:txBody>
        </p:sp>
        <p:sp>
          <p:nvSpPr>
            <p:cNvPr id="2009" name="テキスト ボックス 2008">
              <a:extLst>
                <a:ext uri="{FF2B5EF4-FFF2-40B4-BE49-F238E27FC236}">
                  <a16:creationId xmlns:a16="http://schemas.microsoft.com/office/drawing/2014/main" id="{CF9ED0E9-FF22-769A-F3AF-24860C4984C4}"/>
                </a:ext>
              </a:extLst>
            </p:cNvPr>
            <p:cNvSpPr txBox="1"/>
            <p:nvPr/>
          </p:nvSpPr>
          <p:spPr>
            <a:xfrm>
              <a:off x="2779962" y="4287012"/>
              <a:ext cx="393590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例</a:t>
              </a:r>
            </a:p>
          </p:txBody>
        </p:sp>
        <p:sp>
          <p:nvSpPr>
            <p:cNvPr id="2010" name="テキスト ボックス 2009">
              <a:extLst>
                <a:ext uri="{FF2B5EF4-FFF2-40B4-BE49-F238E27FC236}">
                  <a16:creationId xmlns:a16="http://schemas.microsoft.com/office/drawing/2014/main" id="{A8EFB625-1DAF-5648-96E8-D51A22C7EDC9}"/>
                </a:ext>
              </a:extLst>
            </p:cNvPr>
            <p:cNvSpPr txBox="1"/>
            <p:nvPr/>
          </p:nvSpPr>
          <p:spPr>
            <a:xfrm>
              <a:off x="2779962" y="4401147"/>
              <a:ext cx="1807108" cy="214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歳入金電子納付システム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(REPS)</a:t>
              </a:r>
            </a:p>
          </p:txBody>
        </p:sp>
      </p:grpSp>
      <p:grpSp>
        <p:nvGrpSpPr>
          <p:cNvPr id="2011" name="グラフィックス 3">
            <a:extLst>
              <a:ext uri="{FF2B5EF4-FFF2-40B4-BE49-F238E27FC236}">
                <a16:creationId xmlns:a16="http://schemas.microsoft.com/office/drawing/2014/main" id="{B5CF0823-1FFE-C212-9C1B-6188B4B53B96}"/>
              </a:ext>
            </a:extLst>
          </p:cNvPr>
          <p:cNvGrpSpPr/>
          <p:nvPr/>
        </p:nvGrpSpPr>
        <p:grpSpPr>
          <a:xfrm>
            <a:off x="5018142" y="4385234"/>
            <a:ext cx="61457" cy="543282"/>
            <a:chOff x="3705465" y="4715699"/>
            <a:chExt cx="61457" cy="543282"/>
          </a:xfrm>
        </p:grpSpPr>
        <p:sp>
          <p:nvSpPr>
            <p:cNvPr id="2012" name="フリーフォーム: 図形 2011">
              <a:extLst>
                <a:ext uri="{FF2B5EF4-FFF2-40B4-BE49-F238E27FC236}">
                  <a16:creationId xmlns:a16="http://schemas.microsoft.com/office/drawing/2014/main" id="{0E613DF3-FDB2-6DBA-78C7-49E36AF9AB75}"/>
                </a:ext>
              </a:extLst>
            </p:cNvPr>
            <p:cNvSpPr/>
            <p:nvPr/>
          </p:nvSpPr>
          <p:spPr>
            <a:xfrm>
              <a:off x="3736194" y="4761792"/>
              <a:ext cx="8779" cy="497189"/>
            </a:xfrm>
            <a:custGeom>
              <a:avLst/>
              <a:gdLst>
                <a:gd name="connsiteX0" fmla="*/ 63 w 8779"/>
                <a:gd name="connsiteY0" fmla="*/ 497747 h 497189"/>
                <a:gd name="connsiteX1" fmla="*/ 63 w 8779"/>
                <a:gd name="connsiteY1" fmla="*/ 557 h 49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9" h="497189">
                  <a:moveTo>
                    <a:pt x="63" y="497747"/>
                  </a:moveTo>
                  <a:lnTo>
                    <a:pt x="63" y="557"/>
                  </a:lnTo>
                </a:path>
              </a:pathLst>
            </a:custGeom>
            <a:noFill/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13" name="フリーフォーム: 図形 2012">
              <a:extLst>
                <a:ext uri="{FF2B5EF4-FFF2-40B4-BE49-F238E27FC236}">
                  <a16:creationId xmlns:a16="http://schemas.microsoft.com/office/drawing/2014/main" id="{25694719-2A4D-D124-D64C-D6386B3CB8EB}"/>
                </a:ext>
              </a:extLst>
            </p:cNvPr>
            <p:cNvSpPr/>
            <p:nvPr/>
          </p:nvSpPr>
          <p:spPr>
            <a:xfrm>
              <a:off x="3705465" y="4715699"/>
              <a:ext cx="61457" cy="61457"/>
            </a:xfrm>
            <a:custGeom>
              <a:avLst/>
              <a:gdLst>
                <a:gd name="connsiteX0" fmla="*/ 30792 w 61457"/>
                <a:gd name="connsiteY0" fmla="*/ 557 h 61457"/>
                <a:gd name="connsiteX1" fmla="*/ 61520 w 61457"/>
                <a:gd name="connsiteY1" fmla="*/ 62015 h 61457"/>
                <a:gd name="connsiteX2" fmla="*/ 30792 w 61457"/>
                <a:gd name="connsiteY2" fmla="*/ 46650 h 61457"/>
                <a:gd name="connsiteX3" fmla="*/ 63 w 61457"/>
                <a:gd name="connsiteY3" fmla="*/ 62015 h 6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57" h="61457">
                  <a:moveTo>
                    <a:pt x="30792" y="557"/>
                  </a:moveTo>
                  <a:lnTo>
                    <a:pt x="61520" y="62015"/>
                  </a:lnTo>
                  <a:lnTo>
                    <a:pt x="30792" y="46650"/>
                  </a:lnTo>
                  <a:lnTo>
                    <a:pt x="63" y="62015"/>
                  </a:lnTo>
                  <a:close/>
                </a:path>
              </a:pathLst>
            </a:custGeom>
            <a:solidFill>
              <a:srgbClr val="000000"/>
            </a:solidFill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020" name="フリーフォーム: 図形 2019">
            <a:extLst>
              <a:ext uri="{FF2B5EF4-FFF2-40B4-BE49-F238E27FC236}">
                <a16:creationId xmlns:a16="http://schemas.microsoft.com/office/drawing/2014/main" id="{F877C90B-454E-7C6D-0A03-F9B30544FF39}"/>
              </a:ext>
            </a:extLst>
          </p:cNvPr>
          <p:cNvSpPr/>
          <p:nvPr/>
        </p:nvSpPr>
        <p:spPr>
          <a:xfrm>
            <a:off x="4214807" y="4928516"/>
            <a:ext cx="1668126" cy="807724"/>
          </a:xfrm>
          <a:custGeom>
            <a:avLst/>
            <a:gdLst>
              <a:gd name="connsiteX0" fmla="*/ 63 w 1668126"/>
              <a:gd name="connsiteY0" fmla="*/ 557 h 807724"/>
              <a:gd name="connsiteX1" fmla="*/ 1668190 w 1668126"/>
              <a:gd name="connsiteY1" fmla="*/ 557 h 807724"/>
              <a:gd name="connsiteX2" fmla="*/ 1668190 w 1668126"/>
              <a:gd name="connsiteY2" fmla="*/ 808282 h 807724"/>
              <a:gd name="connsiteX3" fmla="*/ 63 w 1668126"/>
              <a:gd name="connsiteY3" fmla="*/ 808282 h 80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126" h="807724">
                <a:moveTo>
                  <a:pt x="63" y="557"/>
                </a:moveTo>
                <a:lnTo>
                  <a:pt x="1668190" y="557"/>
                </a:lnTo>
                <a:lnTo>
                  <a:pt x="1668190" y="808282"/>
                </a:lnTo>
                <a:lnTo>
                  <a:pt x="63" y="808282"/>
                </a:lnTo>
                <a:close/>
              </a:path>
            </a:pathLst>
          </a:custGeom>
          <a:noFill/>
          <a:ln w="8774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024" name="グラフィックス 3">
            <a:extLst>
              <a:ext uri="{FF2B5EF4-FFF2-40B4-BE49-F238E27FC236}">
                <a16:creationId xmlns:a16="http://schemas.microsoft.com/office/drawing/2014/main" id="{EAFF5553-4B14-3087-AD48-961E5686BBB2}"/>
              </a:ext>
            </a:extLst>
          </p:cNvPr>
          <p:cNvGrpSpPr/>
          <p:nvPr/>
        </p:nvGrpSpPr>
        <p:grpSpPr>
          <a:xfrm>
            <a:off x="4227977" y="5161176"/>
            <a:ext cx="1264264" cy="351184"/>
            <a:chOff x="2915300" y="5491641"/>
            <a:chExt cx="1264264" cy="351184"/>
          </a:xfrm>
          <a:solidFill>
            <a:srgbClr val="000000"/>
          </a:solidFill>
        </p:grpSpPr>
        <p:sp>
          <p:nvSpPr>
            <p:cNvPr id="2025" name="テキスト ボックス 2024">
              <a:extLst>
                <a:ext uri="{FF2B5EF4-FFF2-40B4-BE49-F238E27FC236}">
                  <a16:creationId xmlns:a16="http://schemas.microsoft.com/office/drawing/2014/main" id="{9315C913-84EA-4A1F-E909-FDE5C069C09D}"/>
                </a:ext>
              </a:extLst>
            </p:cNvPr>
            <p:cNvSpPr txBox="1"/>
            <p:nvPr/>
          </p:nvSpPr>
          <p:spPr>
            <a:xfrm>
              <a:off x="2823860" y="5445921"/>
              <a:ext cx="1341789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金融機関、コンビニ等</a:t>
              </a:r>
            </a:p>
          </p:txBody>
        </p:sp>
        <p:sp>
          <p:nvSpPr>
            <p:cNvPr id="2026" name="テキスト ボックス 2025">
              <a:extLst>
                <a:ext uri="{FF2B5EF4-FFF2-40B4-BE49-F238E27FC236}">
                  <a16:creationId xmlns:a16="http://schemas.microsoft.com/office/drawing/2014/main" id="{1E4C0489-8449-9883-EA1D-AC2CDA8AAF5E}"/>
                </a:ext>
              </a:extLst>
            </p:cNvPr>
            <p:cNvSpPr txBox="1"/>
            <p:nvPr/>
          </p:nvSpPr>
          <p:spPr>
            <a:xfrm>
              <a:off x="2823860" y="5691750"/>
              <a:ext cx="1447144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利用者が手数料を支払う</a:t>
              </a:r>
            </a:p>
          </p:txBody>
        </p:sp>
      </p:grpSp>
      <p:sp>
        <p:nvSpPr>
          <p:cNvPr id="2027" name="フリーフォーム: 図形 2026">
            <a:extLst>
              <a:ext uri="{FF2B5EF4-FFF2-40B4-BE49-F238E27FC236}">
                <a16:creationId xmlns:a16="http://schemas.microsoft.com/office/drawing/2014/main" id="{4A572B0E-8285-21D3-FA39-8DE08224E903}"/>
              </a:ext>
            </a:extLst>
          </p:cNvPr>
          <p:cNvSpPr/>
          <p:nvPr/>
        </p:nvSpPr>
        <p:spPr>
          <a:xfrm>
            <a:off x="6374592" y="3339406"/>
            <a:ext cx="272168" cy="272168"/>
          </a:xfrm>
          <a:custGeom>
            <a:avLst/>
            <a:gdLst>
              <a:gd name="connsiteX0" fmla="*/ 272231 w 272168"/>
              <a:gd name="connsiteY0" fmla="*/ 136641 h 272168"/>
              <a:gd name="connsiteX1" fmla="*/ 136147 w 272168"/>
              <a:gd name="connsiteY1" fmla="*/ 272725 h 272168"/>
              <a:gd name="connsiteX2" fmla="*/ 63 w 272168"/>
              <a:gd name="connsiteY2" fmla="*/ 136641 h 272168"/>
              <a:gd name="connsiteX3" fmla="*/ 136147 w 272168"/>
              <a:gd name="connsiteY3" fmla="*/ 557 h 272168"/>
              <a:gd name="connsiteX4" fmla="*/ 272231 w 272168"/>
              <a:gd name="connsiteY4" fmla="*/ 136641 h 27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168">
                <a:moveTo>
                  <a:pt x="272231" y="136641"/>
                </a:moveTo>
                <a:cubicBezTo>
                  <a:pt x="272231" y="211799"/>
                  <a:pt x="211304" y="272725"/>
                  <a:pt x="136147" y="272725"/>
                </a:cubicBezTo>
                <a:cubicBezTo>
                  <a:pt x="60990" y="272725"/>
                  <a:pt x="63" y="211799"/>
                  <a:pt x="63" y="136641"/>
                </a:cubicBezTo>
                <a:cubicBezTo>
                  <a:pt x="63" y="61484"/>
                  <a:pt x="60990" y="557"/>
                  <a:pt x="136147" y="557"/>
                </a:cubicBezTo>
                <a:cubicBezTo>
                  <a:pt x="211304" y="557"/>
                  <a:pt x="272231" y="61484"/>
                  <a:pt x="272231" y="136641"/>
                </a:cubicBezTo>
                <a:close/>
              </a:path>
            </a:pathLst>
          </a:custGeom>
          <a:solidFill>
            <a:srgbClr val="FFFFFF"/>
          </a:solidFill>
          <a:ln w="17548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28" name="テキスト ボックス 2027">
            <a:extLst>
              <a:ext uri="{FF2B5EF4-FFF2-40B4-BE49-F238E27FC236}">
                <a16:creationId xmlns:a16="http://schemas.microsoft.com/office/drawing/2014/main" id="{56202882-CE54-7BC6-C903-6DEA02818048}"/>
              </a:ext>
            </a:extLst>
          </p:cNvPr>
          <p:cNvSpPr txBox="1"/>
          <p:nvPr/>
        </p:nvSpPr>
        <p:spPr>
          <a:xfrm>
            <a:off x="6370949" y="3388648"/>
            <a:ext cx="253116" cy="249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 dirty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3</a:t>
            </a:r>
          </a:p>
        </p:txBody>
      </p:sp>
      <p:sp>
        <p:nvSpPr>
          <p:cNvPr id="2029" name="フリーフォーム: 図形 2028">
            <a:extLst>
              <a:ext uri="{FF2B5EF4-FFF2-40B4-BE49-F238E27FC236}">
                <a16:creationId xmlns:a16="http://schemas.microsoft.com/office/drawing/2014/main" id="{31DE247D-C023-7672-41C0-751B9257A4F2}"/>
              </a:ext>
            </a:extLst>
          </p:cNvPr>
          <p:cNvSpPr/>
          <p:nvPr/>
        </p:nvSpPr>
        <p:spPr>
          <a:xfrm>
            <a:off x="7498998" y="4858279"/>
            <a:ext cx="4108244" cy="1861278"/>
          </a:xfrm>
          <a:custGeom>
            <a:avLst/>
            <a:gdLst>
              <a:gd name="connsiteX0" fmla="*/ 63 w 4108244"/>
              <a:gd name="connsiteY0" fmla="*/ 557 h 1861278"/>
              <a:gd name="connsiteX1" fmla="*/ 4108308 w 4108244"/>
              <a:gd name="connsiteY1" fmla="*/ 557 h 1861278"/>
              <a:gd name="connsiteX2" fmla="*/ 4108308 w 4108244"/>
              <a:gd name="connsiteY2" fmla="*/ 1861836 h 1861278"/>
              <a:gd name="connsiteX3" fmla="*/ 63 w 4108244"/>
              <a:gd name="connsiteY3" fmla="*/ 1861836 h 186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8244" h="1861278">
                <a:moveTo>
                  <a:pt x="63" y="557"/>
                </a:moveTo>
                <a:lnTo>
                  <a:pt x="4108308" y="557"/>
                </a:lnTo>
                <a:lnTo>
                  <a:pt x="4108308" y="1861836"/>
                </a:lnTo>
                <a:lnTo>
                  <a:pt x="63" y="1861836"/>
                </a:lnTo>
                <a:close/>
              </a:path>
            </a:pathLst>
          </a:custGeom>
          <a:solidFill>
            <a:srgbClr val="DAE8FC"/>
          </a:solidFill>
          <a:ln w="8774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30" name="テキスト ボックス 2029">
            <a:extLst>
              <a:ext uri="{FF2B5EF4-FFF2-40B4-BE49-F238E27FC236}">
                <a16:creationId xmlns:a16="http://schemas.microsoft.com/office/drawing/2014/main" id="{8411C794-FDF1-1079-E9DC-672D2909D808}"/>
              </a:ext>
            </a:extLst>
          </p:cNvPr>
          <p:cNvSpPr txBox="1"/>
          <p:nvPr/>
        </p:nvSpPr>
        <p:spPr>
          <a:xfrm>
            <a:off x="9720371" y="4869627"/>
            <a:ext cx="1956362" cy="214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申請・届出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_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手数料等電子納付機能</a:t>
            </a:r>
          </a:p>
        </p:txBody>
      </p:sp>
      <p:sp>
        <p:nvSpPr>
          <p:cNvPr id="2031" name="フリーフォーム: 図形 2030">
            <a:extLst>
              <a:ext uri="{FF2B5EF4-FFF2-40B4-BE49-F238E27FC236}">
                <a16:creationId xmlns:a16="http://schemas.microsoft.com/office/drawing/2014/main" id="{3196E90F-C06A-19CE-4123-A454FFD5E038}"/>
              </a:ext>
            </a:extLst>
          </p:cNvPr>
          <p:cNvSpPr/>
          <p:nvPr/>
        </p:nvSpPr>
        <p:spPr>
          <a:xfrm>
            <a:off x="9807422" y="5341158"/>
            <a:ext cx="1665405" cy="1229145"/>
          </a:xfrm>
          <a:custGeom>
            <a:avLst/>
            <a:gdLst>
              <a:gd name="connsiteX0" fmla="*/ 63 w 1665405"/>
              <a:gd name="connsiteY0" fmla="*/ 557 h 1229145"/>
              <a:gd name="connsiteX1" fmla="*/ 1665468 w 1665405"/>
              <a:gd name="connsiteY1" fmla="*/ 557 h 1229145"/>
              <a:gd name="connsiteX2" fmla="*/ 1665468 w 1665405"/>
              <a:gd name="connsiteY2" fmla="*/ 1229703 h 1229145"/>
              <a:gd name="connsiteX3" fmla="*/ 63 w 1665405"/>
              <a:gd name="connsiteY3" fmla="*/ 1229703 h 122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5405" h="1229145">
                <a:moveTo>
                  <a:pt x="63" y="557"/>
                </a:moveTo>
                <a:lnTo>
                  <a:pt x="1665468" y="557"/>
                </a:lnTo>
                <a:lnTo>
                  <a:pt x="1665468" y="1229703"/>
                </a:lnTo>
                <a:lnTo>
                  <a:pt x="63" y="1229703"/>
                </a:lnTo>
                <a:close/>
              </a:path>
            </a:pathLst>
          </a:custGeom>
          <a:noFill/>
          <a:ln w="8774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032" name="グラフィックス 3">
            <a:extLst>
              <a:ext uri="{FF2B5EF4-FFF2-40B4-BE49-F238E27FC236}">
                <a16:creationId xmlns:a16="http://schemas.microsoft.com/office/drawing/2014/main" id="{00B26C91-8654-8489-16A4-9349E5397DF7}"/>
              </a:ext>
            </a:extLst>
          </p:cNvPr>
          <p:cNvGrpSpPr/>
          <p:nvPr/>
        </p:nvGrpSpPr>
        <p:grpSpPr>
          <a:xfrm>
            <a:off x="7366689" y="4270045"/>
            <a:ext cx="928883" cy="1742753"/>
            <a:chOff x="6054012" y="4600510"/>
            <a:chExt cx="928883" cy="1742753"/>
          </a:xfrm>
        </p:grpSpPr>
        <p:sp>
          <p:nvSpPr>
            <p:cNvPr id="2033" name="フリーフォーム: 図形 2032">
              <a:extLst>
                <a:ext uri="{FF2B5EF4-FFF2-40B4-BE49-F238E27FC236}">
                  <a16:creationId xmlns:a16="http://schemas.microsoft.com/office/drawing/2014/main" id="{5F0D2FC7-34CA-BC45-ED31-8406053BC027}"/>
                </a:ext>
              </a:extLst>
            </p:cNvPr>
            <p:cNvSpPr/>
            <p:nvPr/>
          </p:nvSpPr>
          <p:spPr>
            <a:xfrm>
              <a:off x="6054012" y="4600510"/>
              <a:ext cx="928883" cy="1712024"/>
            </a:xfrm>
            <a:custGeom>
              <a:avLst/>
              <a:gdLst>
                <a:gd name="connsiteX0" fmla="*/ 928946 w 928883"/>
                <a:gd name="connsiteY0" fmla="*/ 557 h 1712024"/>
                <a:gd name="connsiteX1" fmla="*/ 63 w 928883"/>
                <a:gd name="connsiteY1" fmla="*/ 557 h 1712024"/>
                <a:gd name="connsiteX2" fmla="*/ 63 w 928883"/>
                <a:gd name="connsiteY2" fmla="*/ 1712582 h 1712024"/>
                <a:gd name="connsiteX3" fmla="*/ 442819 w 928883"/>
                <a:gd name="connsiteY3" fmla="*/ 1712582 h 171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8883" h="1712024">
                  <a:moveTo>
                    <a:pt x="928946" y="557"/>
                  </a:moveTo>
                  <a:lnTo>
                    <a:pt x="63" y="557"/>
                  </a:lnTo>
                  <a:lnTo>
                    <a:pt x="63" y="1712582"/>
                  </a:lnTo>
                  <a:lnTo>
                    <a:pt x="442819" y="1712582"/>
                  </a:lnTo>
                </a:path>
              </a:pathLst>
            </a:custGeom>
            <a:noFill/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34" name="フリーフォーム: 図形 2033">
              <a:extLst>
                <a:ext uri="{FF2B5EF4-FFF2-40B4-BE49-F238E27FC236}">
                  <a16:creationId xmlns:a16="http://schemas.microsoft.com/office/drawing/2014/main" id="{E5FE4649-4669-CDF5-B4D7-B0413DF2329C}"/>
                </a:ext>
              </a:extLst>
            </p:cNvPr>
            <p:cNvSpPr/>
            <p:nvPr/>
          </p:nvSpPr>
          <p:spPr>
            <a:xfrm>
              <a:off x="6481403" y="6281806"/>
              <a:ext cx="61457" cy="61457"/>
            </a:xfrm>
            <a:custGeom>
              <a:avLst/>
              <a:gdLst>
                <a:gd name="connsiteX0" fmla="*/ 61520 w 61457"/>
                <a:gd name="connsiteY0" fmla="*/ 31286 h 61457"/>
                <a:gd name="connsiteX1" fmla="*/ 63 w 61457"/>
                <a:gd name="connsiteY1" fmla="*/ 62015 h 61457"/>
                <a:gd name="connsiteX2" fmla="*/ 15427 w 61457"/>
                <a:gd name="connsiteY2" fmla="*/ 31286 h 61457"/>
                <a:gd name="connsiteX3" fmla="*/ 63 w 61457"/>
                <a:gd name="connsiteY3" fmla="*/ 557 h 6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57" h="61457">
                  <a:moveTo>
                    <a:pt x="61520" y="31286"/>
                  </a:moveTo>
                  <a:lnTo>
                    <a:pt x="63" y="62015"/>
                  </a:lnTo>
                  <a:lnTo>
                    <a:pt x="15427" y="31286"/>
                  </a:lnTo>
                  <a:lnTo>
                    <a:pt x="63" y="557"/>
                  </a:lnTo>
                  <a:close/>
                </a:path>
              </a:pathLst>
            </a:custGeom>
            <a:solidFill>
              <a:srgbClr val="000000"/>
            </a:solidFill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035" name="フリーフォーム: 図形 2034">
            <a:extLst>
              <a:ext uri="{FF2B5EF4-FFF2-40B4-BE49-F238E27FC236}">
                <a16:creationId xmlns:a16="http://schemas.microsoft.com/office/drawing/2014/main" id="{F8036FA3-E43E-A988-C249-43B74AFB6ED4}"/>
              </a:ext>
            </a:extLst>
          </p:cNvPr>
          <p:cNvSpPr/>
          <p:nvPr/>
        </p:nvSpPr>
        <p:spPr>
          <a:xfrm>
            <a:off x="7634467" y="5604546"/>
            <a:ext cx="272168" cy="272168"/>
          </a:xfrm>
          <a:custGeom>
            <a:avLst/>
            <a:gdLst>
              <a:gd name="connsiteX0" fmla="*/ 272231 w 272168"/>
              <a:gd name="connsiteY0" fmla="*/ 136641 h 272168"/>
              <a:gd name="connsiteX1" fmla="*/ 136147 w 272168"/>
              <a:gd name="connsiteY1" fmla="*/ 272725 h 272168"/>
              <a:gd name="connsiteX2" fmla="*/ 63 w 272168"/>
              <a:gd name="connsiteY2" fmla="*/ 136641 h 272168"/>
              <a:gd name="connsiteX3" fmla="*/ 136147 w 272168"/>
              <a:gd name="connsiteY3" fmla="*/ 557 h 272168"/>
              <a:gd name="connsiteX4" fmla="*/ 272231 w 272168"/>
              <a:gd name="connsiteY4" fmla="*/ 136641 h 27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168">
                <a:moveTo>
                  <a:pt x="272231" y="136641"/>
                </a:moveTo>
                <a:cubicBezTo>
                  <a:pt x="272231" y="211799"/>
                  <a:pt x="211304" y="272725"/>
                  <a:pt x="136147" y="272725"/>
                </a:cubicBezTo>
                <a:cubicBezTo>
                  <a:pt x="60990" y="272725"/>
                  <a:pt x="63" y="211799"/>
                  <a:pt x="63" y="136641"/>
                </a:cubicBezTo>
                <a:cubicBezTo>
                  <a:pt x="63" y="61484"/>
                  <a:pt x="60990" y="557"/>
                  <a:pt x="136147" y="557"/>
                </a:cubicBezTo>
                <a:cubicBezTo>
                  <a:pt x="211304" y="557"/>
                  <a:pt x="272231" y="61484"/>
                  <a:pt x="272231" y="136641"/>
                </a:cubicBezTo>
                <a:close/>
              </a:path>
            </a:pathLst>
          </a:custGeom>
          <a:solidFill>
            <a:srgbClr val="FFFFFF"/>
          </a:solidFill>
          <a:ln w="17548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36" name="テキスト ボックス 2035">
            <a:extLst>
              <a:ext uri="{FF2B5EF4-FFF2-40B4-BE49-F238E27FC236}">
                <a16:creationId xmlns:a16="http://schemas.microsoft.com/office/drawing/2014/main" id="{8F5CBB22-C74A-767E-A691-6F960BD2BA5E}"/>
              </a:ext>
            </a:extLst>
          </p:cNvPr>
          <p:cNvSpPr txBox="1"/>
          <p:nvPr/>
        </p:nvSpPr>
        <p:spPr>
          <a:xfrm>
            <a:off x="7630823" y="5598335"/>
            <a:ext cx="253116" cy="249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1</a:t>
            </a:r>
          </a:p>
        </p:txBody>
      </p:sp>
      <p:grpSp>
        <p:nvGrpSpPr>
          <p:cNvPr id="2037" name="グラフィックス 3">
            <a:extLst>
              <a:ext uri="{FF2B5EF4-FFF2-40B4-BE49-F238E27FC236}">
                <a16:creationId xmlns:a16="http://schemas.microsoft.com/office/drawing/2014/main" id="{7D90962B-63DD-ADE5-0CC6-5C564CF98A30}"/>
              </a:ext>
            </a:extLst>
          </p:cNvPr>
          <p:cNvGrpSpPr/>
          <p:nvPr/>
        </p:nvGrpSpPr>
        <p:grpSpPr>
          <a:xfrm>
            <a:off x="5018142" y="5746074"/>
            <a:ext cx="1238013" cy="235996"/>
            <a:chOff x="3705465" y="6076539"/>
            <a:chExt cx="1238013" cy="235996"/>
          </a:xfrm>
        </p:grpSpPr>
        <p:sp>
          <p:nvSpPr>
            <p:cNvPr id="2038" name="フリーフォーム: 図形 2037">
              <a:extLst>
                <a:ext uri="{FF2B5EF4-FFF2-40B4-BE49-F238E27FC236}">
                  <a16:creationId xmlns:a16="http://schemas.microsoft.com/office/drawing/2014/main" id="{19303A94-2CBA-AAEE-E63F-F082355C2619}"/>
                </a:ext>
              </a:extLst>
            </p:cNvPr>
            <p:cNvSpPr/>
            <p:nvPr/>
          </p:nvSpPr>
          <p:spPr>
            <a:xfrm>
              <a:off x="3736194" y="6122632"/>
              <a:ext cx="1207284" cy="189903"/>
            </a:xfrm>
            <a:custGeom>
              <a:avLst/>
              <a:gdLst>
                <a:gd name="connsiteX0" fmla="*/ 63 w 1207284"/>
                <a:gd name="connsiteY0" fmla="*/ 557 h 189903"/>
                <a:gd name="connsiteX1" fmla="*/ 63 w 1207284"/>
                <a:gd name="connsiteY1" fmla="*/ 190460 h 189903"/>
                <a:gd name="connsiteX2" fmla="*/ 1207348 w 1207284"/>
                <a:gd name="connsiteY2" fmla="*/ 190460 h 18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7284" h="189903">
                  <a:moveTo>
                    <a:pt x="63" y="557"/>
                  </a:moveTo>
                  <a:lnTo>
                    <a:pt x="63" y="190460"/>
                  </a:lnTo>
                  <a:lnTo>
                    <a:pt x="1207348" y="190460"/>
                  </a:lnTo>
                </a:path>
              </a:pathLst>
            </a:custGeom>
            <a:noFill/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39" name="フリーフォーム: 図形 2038">
              <a:extLst>
                <a:ext uri="{FF2B5EF4-FFF2-40B4-BE49-F238E27FC236}">
                  <a16:creationId xmlns:a16="http://schemas.microsoft.com/office/drawing/2014/main" id="{6A2C0C54-18F3-DB41-3048-4C8D3CE77C56}"/>
                </a:ext>
              </a:extLst>
            </p:cNvPr>
            <p:cNvSpPr/>
            <p:nvPr/>
          </p:nvSpPr>
          <p:spPr>
            <a:xfrm>
              <a:off x="3705465" y="6076539"/>
              <a:ext cx="61457" cy="61457"/>
            </a:xfrm>
            <a:custGeom>
              <a:avLst/>
              <a:gdLst>
                <a:gd name="connsiteX0" fmla="*/ 30792 w 61457"/>
                <a:gd name="connsiteY0" fmla="*/ 557 h 61457"/>
                <a:gd name="connsiteX1" fmla="*/ 61520 w 61457"/>
                <a:gd name="connsiteY1" fmla="*/ 62015 h 61457"/>
                <a:gd name="connsiteX2" fmla="*/ 30792 w 61457"/>
                <a:gd name="connsiteY2" fmla="*/ 46650 h 61457"/>
                <a:gd name="connsiteX3" fmla="*/ 63 w 61457"/>
                <a:gd name="connsiteY3" fmla="*/ 62015 h 6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57" h="61457">
                  <a:moveTo>
                    <a:pt x="30792" y="557"/>
                  </a:moveTo>
                  <a:lnTo>
                    <a:pt x="61520" y="62015"/>
                  </a:lnTo>
                  <a:lnTo>
                    <a:pt x="30792" y="46650"/>
                  </a:lnTo>
                  <a:lnTo>
                    <a:pt x="63" y="62015"/>
                  </a:lnTo>
                  <a:close/>
                </a:path>
              </a:pathLst>
            </a:custGeom>
            <a:solidFill>
              <a:srgbClr val="000000"/>
            </a:solidFill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040" name="グラフィックス 3">
            <a:extLst>
              <a:ext uri="{FF2B5EF4-FFF2-40B4-BE49-F238E27FC236}">
                <a16:creationId xmlns:a16="http://schemas.microsoft.com/office/drawing/2014/main" id="{1991BC71-47B7-D13B-01D3-87E45E9AC39F}"/>
              </a:ext>
            </a:extLst>
          </p:cNvPr>
          <p:cNvGrpSpPr/>
          <p:nvPr/>
        </p:nvGrpSpPr>
        <p:grpSpPr>
          <a:xfrm>
            <a:off x="5224463" y="5916223"/>
            <a:ext cx="737487" cy="127304"/>
            <a:chOff x="3911786" y="6246688"/>
            <a:chExt cx="737487" cy="127304"/>
          </a:xfrm>
        </p:grpSpPr>
        <p:sp>
          <p:nvSpPr>
            <p:cNvPr id="2041" name="フリーフォーム: 図形 2040">
              <a:extLst>
                <a:ext uri="{FF2B5EF4-FFF2-40B4-BE49-F238E27FC236}">
                  <a16:creationId xmlns:a16="http://schemas.microsoft.com/office/drawing/2014/main" id="{E53585F2-CFF7-EC8A-7DFA-D607CC9E75C7}"/>
                </a:ext>
              </a:extLst>
            </p:cNvPr>
            <p:cNvSpPr/>
            <p:nvPr/>
          </p:nvSpPr>
          <p:spPr>
            <a:xfrm>
              <a:off x="3946904" y="6251077"/>
              <a:ext cx="693589" cy="122914"/>
            </a:xfrm>
            <a:custGeom>
              <a:avLst/>
              <a:gdLst>
                <a:gd name="connsiteX0" fmla="*/ 63 w 693589"/>
                <a:gd name="connsiteY0" fmla="*/ 557 h 122914"/>
                <a:gd name="connsiteX1" fmla="*/ 693653 w 693589"/>
                <a:gd name="connsiteY1" fmla="*/ 557 h 122914"/>
                <a:gd name="connsiteX2" fmla="*/ 693653 w 693589"/>
                <a:gd name="connsiteY2" fmla="*/ 123472 h 122914"/>
                <a:gd name="connsiteX3" fmla="*/ 63 w 693589"/>
                <a:gd name="connsiteY3" fmla="*/ 123472 h 12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3589" h="122914">
                  <a:moveTo>
                    <a:pt x="63" y="557"/>
                  </a:moveTo>
                  <a:lnTo>
                    <a:pt x="693653" y="557"/>
                  </a:lnTo>
                  <a:lnTo>
                    <a:pt x="693653" y="123472"/>
                  </a:lnTo>
                  <a:lnTo>
                    <a:pt x="63" y="12347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42" name="テキスト ボックス 2041">
              <a:extLst>
                <a:ext uri="{FF2B5EF4-FFF2-40B4-BE49-F238E27FC236}">
                  <a16:creationId xmlns:a16="http://schemas.microsoft.com/office/drawing/2014/main" id="{BFE3409A-A55A-5F12-9A2E-BE8F42E0BFE0}"/>
                </a:ext>
              </a:extLst>
            </p:cNvPr>
            <p:cNvSpPr txBox="1"/>
            <p:nvPr/>
          </p:nvSpPr>
          <p:spPr>
            <a:xfrm>
              <a:off x="3820346" y="6200968"/>
              <a:ext cx="920367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手数料等の納付</a:t>
              </a:r>
            </a:p>
          </p:txBody>
        </p:sp>
      </p:grpSp>
      <p:pic>
        <p:nvPicPr>
          <p:cNvPr id="2043" name="図 2042">
            <a:extLst>
              <a:ext uri="{FF2B5EF4-FFF2-40B4-BE49-F238E27FC236}">
                <a16:creationId xmlns:a16="http://schemas.microsoft.com/office/drawing/2014/main" id="{DAE82962-456C-6319-A37C-D52429443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766" y="5679173"/>
            <a:ext cx="597013" cy="597013"/>
          </a:xfrm>
          <a:custGeom>
            <a:avLst/>
            <a:gdLst>
              <a:gd name="connsiteX0" fmla="*/ 63 w 597013"/>
              <a:gd name="connsiteY0" fmla="*/ 557 h 597013"/>
              <a:gd name="connsiteX1" fmla="*/ 597077 w 597013"/>
              <a:gd name="connsiteY1" fmla="*/ 557 h 597013"/>
              <a:gd name="connsiteX2" fmla="*/ 597077 w 597013"/>
              <a:gd name="connsiteY2" fmla="*/ 597571 h 597013"/>
              <a:gd name="connsiteX3" fmla="*/ 63 w 597013"/>
              <a:gd name="connsiteY3" fmla="*/ 597571 h 59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013" h="597013">
                <a:moveTo>
                  <a:pt x="63" y="557"/>
                </a:moveTo>
                <a:lnTo>
                  <a:pt x="597077" y="557"/>
                </a:lnTo>
                <a:lnTo>
                  <a:pt x="597077" y="597571"/>
                </a:lnTo>
                <a:lnTo>
                  <a:pt x="63" y="597571"/>
                </a:lnTo>
                <a:close/>
              </a:path>
            </a:pathLst>
          </a:custGeom>
        </p:spPr>
      </p:pic>
      <p:grpSp>
        <p:nvGrpSpPr>
          <p:cNvPr id="2044" name="グラフィックス 3">
            <a:extLst>
              <a:ext uri="{FF2B5EF4-FFF2-40B4-BE49-F238E27FC236}">
                <a16:creationId xmlns:a16="http://schemas.microsoft.com/office/drawing/2014/main" id="{475ABABF-61D1-152E-4DAA-43AA94337E55}"/>
              </a:ext>
            </a:extLst>
          </p:cNvPr>
          <p:cNvGrpSpPr/>
          <p:nvPr/>
        </p:nvGrpSpPr>
        <p:grpSpPr>
          <a:xfrm>
            <a:off x="6133241" y="6346424"/>
            <a:ext cx="855924" cy="267778"/>
            <a:chOff x="4820564" y="6676889"/>
            <a:chExt cx="855924" cy="267778"/>
          </a:xfrm>
        </p:grpSpPr>
        <p:sp>
          <p:nvSpPr>
            <p:cNvPr id="2045" name="フリーフォーム: 図形 2044">
              <a:extLst>
                <a:ext uri="{FF2B5EF4-FFF2-40B4-BE49-F238E27FC236}">
                  <a16:creationId xmlns:a16="http://schemas.microsoft.com/office/drawing/2014/main" id="{9B7972DC-2909-8FFE-B79C-5D57D1E921B7}"/>
                </a:ext>
              </a:extLst>
            </p:cNvPr>
            <p:cNvSpPr/>
            <p:nvPr/>
          </p:nvSpPr>
          <p:spPr>
            <a:xfrm>
              <a:off x="4824866" y="6681278"/>
              <a:ext cx="851622" cy="263388"/>
            </a:xfrm>
            <a:custGeom>
              <a:avLst/>
              <a:gdLst>
                <a:gd name="connsiteX0" fmla="*/ 63 w 851622"/>
                <a:gd name="connsiteY0" fmla="*/ 557 h 263388"/>
                <a:gd name="connsiteX1" fmla="*/ 851686 w 851622"/>
                <a:gd name="connsiteY1" fmla="*/ 557 h 263388"/>
                <a:gd name="connsiteX2" fmla="*/ 851686 w 851622"/>
                <a:gd name="connsiteY2" fmla="*/ 263946 h 263388"/>
                <a:gd name="connsiteX3" fmla="*/ 63 w 851622"/>
                <a:gd name="connsiteY3" fmla="*/ 263946 h 26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1622" h="263388">
                  <a:moveTo>
                    <a:pt x="63" y="557"/>
                  </a:moveTo>
                  <a:lnTo>
                    <a:pt x="851686" y="557"/>
                  </a:lnTo>
                  <a:lnTo>
                    <a:pt x="851686" y="263946"/>
                  </a:lnTo>
                  <a:lnTo>
                    <a:pt x="63" y="26394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46" name="テキスト ボックス 2045">
              <a:extLst>
                <a:ext uri="{FF2B5EF4-FFF2-40B4-BE49-F238E27FC236}">
                  <a16:creationId xmlns:a16="http://schemas.microsoft.com/office/drawing/2014/main" id="{C31AD6CB-1055-DE28-E10D-9BDAA039C260}"/>
                </a:ext>
              </a:extLst>
            </p:cNvPr>
            <p:cNvSpPr txBox="1"/>
            <p:nvPr/>
          </p:nvSpPr>
          <p:spPr>
            <a:xfrm>
              <a:off x="4988122" y="6631169"/>
              <a:ext cx="498946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  <p:sp>
          <p:nvSpPr>
            <p:cNvPr id="2047" name="テキスト ボックス 2046">
              <a:extLst>
                <a:ext uri="{FF2B5EF4-FFF2-40B4-BE49-F238E27FC236}">
                  <a16:creationId xmlns:a16="http://schemas.microsoft.com/office/drawing/2014/main" id="{57173BBB-5A69-3895-CD05-0C10E0A0DAF9}"/>
                </a:ext>
              </a:extLst>
            </p:cNvPr>
            <p:cNvSpPr txBox="1"/>
            <p:nvPr/>
          </p:nvSpPr>
          <p:spPr>
            <a:xfrm>
              <a:off x="4729124" y="6745304"/>
              <a:ext cx="1016943" cy="214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国民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/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企業ユーザ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grpSp>
        <p:nvGrpSpPr>
          <p:cNvPr id="2048" name="グラフィックス 3">
            <a:extLst>
              <a:ext uri="{FF2B5EF4-FFF2-40B4-BE49-F238E27FC236}">
                <a16:creationId xmlns:a16="http://schemas.microsoft.com/office/drawing/2014/main" id="{A4F085D1-8E62-7EE2-3D79-35566FFD95B6}"/>
              </a:ext>
            </a:extLst>
          </p:cNvPr>
          <p:cNvGrpSpPr/>
          <p:nvPr/>
        </p:nvGrpSpPr>
        <p:grpSpPr>
          <a:xfrm>
            <a:off x="7544915" y="6170831"/>
            <a:ext cx="1015801" cy="136084"/>
            <a:chOff x="6232238" y="6501296"/>
            <a:chExt cx="1015801" cy="136084"/>
          </a:xfrm>
        </p:grpSpPr>
        <p:sp>
          <p:nvSpPr>
            <p:cNvPr id="2049" name="フリーフォーム: 図形 2048">
              <a:extLst>
                <a:ext uri="{FF2B5EF4-FFF2-40B4-BE49-F238E27FC236}">
                  <a16:creationId xmlns:a16="http://schemas.microsoft.com/office/drawing/2014/main" id="{E5BDCE3B-D19F-2C79-7CB5-12CB6A0B8B05}"/>
                </a:ext>
              </a:extLst>
            </p:cNvPr>
            <p:cNvSpPr/>
            <p:nvPr/>
          </p:nvSpPr>
          <p:spPr>
            <a:xfrm>
              <a:off x="6238384" y="6514466"/>
              <a:ext cx="1009655" cy="122914"/>
            </a:xfrm>
            <a:custGeom>
              <a:avLst/>
              <a:gdLst>
                <a:gd name="connsiteX0" fmla="*/ 63 w 1009655"/>
                <a:gd name="connsiteY0" fmla="*/ 557 h 122914"/>
                <a:gd name="connsiteX1" fmla="*/ 1009719 w 1009655"/>
                <a:gd name="connsiteY1" fmla="*/ 557 h 122914"/>
                <a:gd name="connsiteX2" fmla="*/ 1009719 w 1009655"/>
                <a:gd name="connsiteY2" fmla="*/ 123472 h 122914"/>
                <a:gd name="connsiteX3" fmla="*/ 63 w 1009655"/>
                <a:gd name="connsiteY3" fmla="*/ 123472 h 12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655" h="122914">
                  <a:moveTo>
                    <a:pt x="63" y="557"/>
                  </a:moveTo>
                  <a:lnTo>
                    <a:pt x="1009719" y="557"/>
                  </a:lnTo>
                  <a:lnTo>
                    <a:pt x="1009719" y="123472"/>
                  </a:lnTo>
                  <a:lnTo>
                    <a:pt x="63" y="123472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50" name="テキスト ボックス 2049">
              <a:extLst>
                <a:ext uri="{FF2B5EF4-FFF2-40B4-BE49-F238E27FC236}">
                  <a16:creationId xmlns:a16="http://schemas.microsoft.com/office/drawing/2014/main" id="{5B8AB0AB-8101-0365-417D-64C72DB36FFB}"/>
                </a:ext>
              </a:extLst>
            </p:cNvPr>
            <p:cNvSpPr txBox="1"/>
            <p:nvPr/>
          </p:nvSpPr>
          <p:spPr>
            <a:xfrm>
              <a:off x="6140798" y="6455576"/>
              <a:ext cx="1183756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LoadBalancing</a:t>
              </a:r>
            </a:p>
          </p:txBody>
        </p:sp>
      </p:grpSp>
      <p:grpSp>
        <p:nvGrpSpPr>
          <p:cNvPr id="2051" name="グラフィックス 3">
            <a:extLst>
              <a:ext uri="{FF2B5EF4-FFF2-40B4-BE49-F238E27FC236}">
                <a16:creationId xmlns:a16="http://schemas.microsoft.com/office/drawing/2014/main" id="{5BAD74D8-3B78-24F3-387B-AD1F84D89E5B}"/>
              </a:ext>
            </a:extLst>
          </p:cNvPr>
          <p:cNvGrpSpPr/>
          <p:nvPr/>
        </p:nvGrpSpPr>
        <p:grpSpPr>
          <a:xfrm>
            <a:off x="8018224" y="5323599"/>
            <a:ext cx="61457" cy="464266"/>
            <a:chOff x="6705547" y="5654064"/>
            <a:chExt cx="61457" cy="464266"/>
          </a:xfrm>
        </p:grpSpPr>
        <p:sp>
          <p:nvSpPr>
            <p:cNvPr id="2052" name="フリーフォーム: 図形 2051">
              <a:extLst>
                <a:ext uri="{FF2B5EF4-FFF2-40B4-BE49-F238E27FC236}">
                  <a16:creationId xmlns:a16="http://schemas.microsoft.com/office/drawing/2014/main" id="{0FDFF4EA-BF65-8265-83D5-39281F9765B7}"/>
                </a:ext>
              </a:extLst>
            </p:cNvPr>
            <p:cNvSpPr/>
            <p:nvPr/>
          </p:nvSpPr>
          <p:spPr>
            <a:xfrm>
              <a:off x="6734432" y="5654064"/>
              <a:ext cx="2019" cy="418173"/>
            </a:xfrm>
            <a:custGeom>
              <a:avLst/>
              <a:gdLst>
                <a:gd name="connsiteX0" fmla="*/ 63 w 2019"/>
                <a:gd name="connsiteY0" fmla="*/ 557 h 418173"/>
                <a:gd name="connsiteX1" fmla="*/ 63 w 2019"/>
                <a:gd name="connsiteY1" fmla="*/ 237607 h 418173"/>
                <a:gd name="connsiteX2" fmla="*/ 2082 w 2019"/>
                <a:gd name="connsiteY2" fmla="*/ 418730 h 418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19" h="418173">
                  <a:moveTo>
                    <a:pt x="63" y="557"/>
                  </a:moveTo>
                  <a:lnTo>
                    <a:pt x="63" y="237607"/>
                  </a:lnTo>
                  <a:lnTo>
                    <a:pt x="2082" y="418730"/>
                  </a:lnTo>
                </a:path>
              </a:pathLst>
            </a:custGeom>
            <a:noFill/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53" name="フリーフォーム: 図形 2052">
              <a:extLst>
                <a:ext uri="{FF2B5EF4-FFF2-40B4-BE49-F238E27FC236}">
                  <a16:creationId xmlns:a16="http://schemas.microsoft.com/office/drawing/2014/main" id="{2C819105-253A-3157-D350-5E495CF12409}"/>
                </a:ext>
              </a:extLst>
            </p:cNvPr>
            <p:cNvSpPr/>
            <p:nvPr/>
          </p:nvSpPr>
          <p:spPr>
            <a:xfrm>
              <a:off x="6705547" y="6056521"/>
              <a:ext cx="61457" cy="61808"/>
            </a:xfrm>
            <a:custGeom>
              <a:avLst/>
              <a:gdLst>
                <a:gd name="connsiteX0" fmla="*/ 31494 w 61457"/>
                <a:gd name="connsiteY0" fmla="*/ 62366 h 61808"/>
                <a:gd name="connsiteX1" fmla="*/ 63 w 61457"/>
                <a:gd name="connsiteY1" fmla="*/ 1260 h 61808"/>
                <a:gd name="connsiteX2" fmla="*/ 30967 w 61457"/>
                <a:gd name="connsiteY2" fmla="*/ 16273 h 61808"/>
                <a:gd name="connsiteX3" fmla="*/ 61520 w 61457"/>
                <a:gd name="connsiteY3" fmla="*/ 557 h 6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57" h="61808">
                  <a:moveTo>
                    <a:pt x="31494" y="62366"/>
                  </a:moveTo>
                  <a:lnTo>
                    <a:pt x="63" y="1260"/>
                  </a:lnTo>
                  <a:lnTo>
                    <a:pt x="30967" y="16273"/>
                  </a:lnTo>
                  <a:lnTo>
                    <a:pt x="61520" y="557"/>
                  </a:lnTo>
                  <a:close/>
                </a:path>
              </a:pathLst>
            </a:custGeom>
            <a:solidFill>
              <a:srgbClr val="000000"/>
            </a:solidFill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054" name="グラフィックス 3">
            <a:extLst>
              <a:ext uri="{FF2B5EF4-FFF2-40B4-BE49-F238E27FC236}">
                <a16:creationId xmlns:a16="http://schemas.microsoft.com/office/drawing/2014/main" id="{95505B6B-DC14-2EA3-407C-EDF7CD6B6D38}"/>
              </a:ext>
            </a:extLst>
          </p:cNvPr>
          <p:cNvGrpSpPr/>
          <p:nvPr/>
        </p:nvGrpSpPr>
        <p:grpSpPr>
          <a:xfrm>
            <a:off x="6853169" y="5951341"/>
            <a:ext cx="1002368" cy="61457"/>
            <a:chOff x="5540492" y="6281806"/>
            <a:chExt cx="1002368" cy="61457"/>
          </a:xfrm>
        </p:grpSpPr>
        <p:sp>
          <p:nvSpPr>
            <p:cNvPr id="2055" name="フリーフォーム: 図形 2054">
              <a:extLst>
                <a:ext uri="{FF2B5EF4-FFF2-40B4-BE49-F238E27FC236}">
                  <a16:creationId xmlns:a16="http://schemas.microsoft.com/office/drawing/2014/main" id="{3DE4FB36-AA41-98AF-534E-707C7BE8AD3D}"/>
                </a:ext>
              </a:extLst>
            </p:cNvPr>
            <p:cNvSpPr/>
            <p:nvPr/>
          </p:nvSpPr>
          <p:spPr>
            <a:xfrm>
              <a:off x="5540492" y="6312535"/>
              <a:ext cx="956275" cy="8779"/>
            </a:xfrm>
            <a:custGeom>
              <a:avLst/>
              <a:gdLst>
                <a:gd name="connsiteX0" fmla="*/ 63 w 956275"/>
                <a:gd name="connsiteY0" fmla="*/ 557 h 8779"/>
                <a:gd name="connsiteX1" fmla="*/ 956339 w 956275"/>
                <a:gd name="connsiteY1" fmla="*/ 557 h 8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6275" h="8779">
                  <a:moveTo>
                    <a:pt x="63" y="557"/>
                  </a:moveTo>
                  <a:lnTo>
                    <a:pt x="956339" y="557"/>
                  </a:lnTo>
                </a:path>
              </a:pathLst>
            </a:custGeom>
            <a:noFill/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56" name="フリーフォーム: 図形 2055">
              <a:extLst>
                <a:ext uri="{FF2B5EF4-FFF2-40B4-BE49-F238E27FC236}">
                  <a16:creationId xmlns:a16="http://schemas.microsoft.com/office/drawing/2014/main" id="{84279DDE-29AC-C27B-B096-217D061CE1CB}"/>
                </a:ext>
              </a:extLst>
            </p:cNvPr>
            <p:cNvSpPr/>
            <p:nvPr/>
          </p:nvSpPr>
          <p:spPr>
            <a:xfrm>
              <a:off x="6481403" y="6281806"/>
              <a:ext cx="61457" cy="61457"/>
            </a:xfrm>
            <a:custGeom>
              <a:avLst/>
              <a:gdLst>
                <a:gd name="connsiteX0" fmla="*/ 61520 w 61457"/>
                <a:gd name="connsiteY0" fmla="*/ 31286 h 61457"/>
                <a:gd name="connsiteX1" fmla="*/ 63 w 61457"/>
                <a:gd name="connsiteY1" fmla="*/ 62015 h 61457"/>
                <a:gd name="connsiteX2" fmla="*/ 15427 w 61457"/>
                <a:gd name="connsiteY2" fmla="*/ 31286 h 61457"/>
                <a:gd name="connsiteX3" fmla="*/ 63 w 61457"/>
                <a:gd name="connsiteY3" fmla="*/ 557 h 6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57" h="61457">
                  <a:moveTo>
                    <a:pt x="61520" y="31286"/>
                  </a:moveTo>
                  <a:lnTo>
                    <a:pt x="63" y="62015"/>
                  </a:lnTo>
                  <a:lnTo>
                    <a:pt x="15427" y="31286"/>
                  </a:lnTo>
                  <a:lnTo>
                    <a:pt x="63" y="557"/>
                  </a:lnTo>
                  <a:close/>
                </a:path>
              </a:pathLst>
            </a:custGeom>
            <a:solidFill>
              <a:srgbClr val="000000"/>
            </a:solidFill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057" name="グラフィックス 3">
            <a:extLst>
              <a:ext uri="{FF2B5EF4-FFF2-40B4-BE49-F238E27FC236}">
                <a16:creationId xmlns:a16="http://schemas.microsoft.com/office/drawing/2014/main" id="{4CD82EF2-4384-45DF-9B43-E210A0182D20}"/>
              </a:ext>
            </a:extLst>
          </p:cNvPr>
          <p:cNvGrpSpPr/>
          <p:nvPr/>
        </p:nvGrpSpPr>
        <p:grpSpPr>
          <a:xfrm>
            <a:off x="7744212" y="5327989"/>
            <a:ext cx="597013" cy="136084"/>
            <a:chOff x="6431535" y="5658454"/>
            <a:chExt cx="597013" cy="136084"/>
          </a:xfrm>
        </p:grpSpPr>
        <p:sp>
          <p:nvSpPr>
            <p:cNvPr id="2058" name="フリーフォーム: 図形 2057">
              <a:extLst>
                <a:ext uri="{FF2B5EF4-FFF2-40B4-BE49-F238E27FC236}">
                  <a16:creationId xmlns:a16="http://schemas.microsoft.com/office/drawing/2014/main" id="{A7FFDCE9-D8D9-217D-44A0-C5B4150BF88C}"/>
                </a:ext>
              </a:extLst>
            </p:cNvPr>
            <p:cNvSpPr/>
            <p:nvPr/>
          </p:nvSpPr>
          <p:spPr>
            <a:xfrm>
              <a:off x="6449094" y="5671623"/>
              <a:ext cx="579454" cy="122914"/>
            </a:xfrm>
            <a:custGeom>
              <a:avLst/>
              <a:gdLst>
                <a:gd name="connsiteX0" fmla="*/ 63 w 579454"/>
                <a:gd name="connsiteY0" fmla="*/ 557 h 122914"/>
                <a:gd name="connsiteX1" fmla="*/ 579518 w 579454"/>
                <a:gd name="connsiteY1" fmla="*/ 557 h 122914"/>
                <a:gd name="connsiteX2" fmla="*/ 579518 w 579454"/>
                <a:gd name="connsiteY2" fmla="*/ 123472 h 122914"/>
                <a:gd name="connsiteX3" fmla="*/ 63 w 579454"/>
                <a:gd name="connsiteY3" fmla="*/ 123472 h 12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9454" h="122914">
                  <a:moveTo>
                    <a:pt x="63" y="557"/>
                  </a:moveTo>
                  <a:lnTo>
                    <a:pt x="579518" y="557"/>
                  </a:lnTo>
                  <a:lnTo>
                    <a:pt x="579518" y="123472"/>
                  </a:lnTo>
                  <a:lnTo>
                    <a:pt x="63" y="123472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59" name="テキスト ボックス 2058">
              <a:extLst>
                <a:ext uri="{FF2B5EF4-FFF2-40B4-BE49-F238E27FC236}">
                  <a16:creationId xmlns:a16="http://schemas.microsoft.com/office/drawing/2014/main" id="{8FC52B2B-4EE2-93FB-2878-DE5C79C3F792}"/>
                </a:ext>
              </a:extLst>
            </p:cNvPr>
            <p:cNvSpPr txBox="1"/>
            <p:nvPr/>
          </p:nvSpPr>
          <p:spPr>
            <a:xfrm>
              <a:off x="6340095" y="5612734"/>
              <a:ext cx="779893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CloudArmor</a:t>
              </a:r>
            </a:p>
          </p:txBody>
        </p:sp>
      </p:grpSp>
      <p:sp>
        <p:nvSpPr>
          <p:cNvPr id="2060" name="フリーフォーム: 図形 2059">
            <a:extLst>
              <a:ext uri="{FF2B5EF4-FFF2-40B4-BE49-F238E27FC236}">
                <a16:creationId xmlns:a16="http://schemas.microsoft.com/office/drawing/2014/main" id="{5381D56E-711F-EE71-E472-3419BB208299}"/>
              </a:ext>
            </a:extLst>
          </p:cNvPr>
          <p:cNvSpPr/>
          <p:nvPr/>
        </p:nvSpPr>
        <p:spPr>
          <a:xfrm>
            <a:off x="8481261" y="5341158"/>
            <a:ext cx="1148812" cy="1229145"/>
          </a:xfrm>
          <a:custGeom>
            <a:avLst/>
            <a:gdLst>
              <a:gd name="connsiteX0" fmla="*/ 63 w 1148812"/>
              <a:gd name="connsiteY0" fmla="*/ 557 h 1229145"/>
              <a:gd name="connsiteX1" fmla="*/ 1148876 w 1148812"/>
              <a:gd name="connsiteY1" fmla="*/ 557 h 1229145"/>
              <a:gd name="connsiteX2" fmla="*/ 1148876 w 1148812"/>
              <a:gd name="connsiteY2" fmla="*/ 1229703 h 1229145"/>
              <a:gd name="connsiteX3" fmla="*/ 63 w 1148812"/>
              <a:gd name="connsiteY3" fmla="*/ 1229703 h 122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8812" h="1229145">
                <a:moveTo>
                  <a:pt x="63" y="557"/>
                </a:moveTo>
                <a:lnTo>
                  <a:pt x="1148876" y="557"/>
                </a:lnTo>
                <a:lnTo>
                  <a:pt x="1148876" y="1229703"/>
                </a:lnTo>
                <a:lnTo>
                  <a:pt x="63" y="1229703"/>
                </a:lnTo>
                <a:close/>
              </a:path>
            </a:pathLst>
          </a:custGeom>
          <a:noFill/>
          <a:ln w="8774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61" name="テキスト ボックス 2060">
            <a:extLst>
              <a:ext uri="{FF2B5EF4-FFF2-40B4-BE49-F238E27FC236}">
                <a16:creationId xmlns:a16="http://schemas.microsoft.com/office/drawing/2014/main" id="{F40D96A1-DED4-8598-E612-BC56CF42A7CA}"/>
              </a:ext>
            </a:extLst>
          </p:cNvPr>
          <p:cNvSpPr txBox="1"/>
          <p:nvPr/>
        </p:nvSpPr>
        <p:spPr>
          <a:xfrm>
            <a:off x="8402990" y="5352505"/>
            <a:ext cx="981824" cy="214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 Serverless NEG</a:t>
            </a:r>
          </a:p>
        </p:txBody>
      </p:sp>
      <p:sp>
        <p:nvSpPr>
          <p:cNvPr id="2062" name="テキスト ボックス 2061">
            <a:extLst>
              <a:ext uri="{FF2B5EF4-FFF2-40B4-BE49-F238E27FC236}">
                <a16:creationId xmlns:a16="http://schemas.microsoft.com/office/drawing/2014/main" id="{4E37BF16-42CC-3832-38EE-B75A85756FC1}"/>
              </a:ext>
            </a:extLst>
          </p:cNvPr>
          <p:cNvSpPr txBox="1"/>
          <p:nvPr/>
        </p:nvSpPr>
        <p:spPr>
          <a:xfrm>
            <a:off x="8811681" y="6283144"/>
            <a:ext cx="937926" cy="196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CloudFunctions</a:t>
            </a:r>
          </a:p>
        </p:txBody>
      </p:sp>
      <p:sp>
        <p:nvSpPr>
          <p:cNvPr id="2063" name="テキスト ボックス 2062">
            <a:extLst>
              <a:ext uri="{FF2B5EF4-FFF2-40B4-BE49-F238E27FC236}">
                <a16:creationId xmlns:a16="http://schemas.microsoft.com/office/drawing/2014/main" id="{69AA0382-C320-0BEF-D837-2AC3C046BF6E}"/>
              </a:ext>
            </a:extLst>
          </p:cNvPr>
          <p:cNvSpPr txBox="1"/>
          <p:nvPr/>
        </p:nvSpPr>
        <p:spPr>
          <a:xfrm>
            <a:off x="8557073" y="6125111"/>
            <a:ext cx="648199" cy="196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CloudRun</a:t>
            </a:r>
          </a:p>
        </p:txBody>
      </p:sp>
      <p:grpSp>
        <p:nvGrpSpPr>
          <p:cNvPr id="2064" name="グラフィックス 3">
            <a:extLst>
              <a:ext uri="{FF2B5EF4-FFF2-40B4-BE49-F238E27FC236}">
                <a16:creationId xmlns:a16="http://schemas.microsoft.com/office/drawing/2014/main" id="{5DFF8C2A-7DC4-59E8-14EA-DB19F61B729B}"/>
              </a:ext>
            </a:extLst>
          </p:cNvPr>
          <p:cNvGrpSpPr/>
          <p:nvPr/>
        </p:nvGrpSpPr>
        <p:grpSpPr>
          <a:xfrm>
            <a:off x="8234115" y="5951341"/>
            <a:ext cx="457242" cy="61457"/>
            <a:chOff x="6921438" y="6281806"/>
            <a:chExt cx="457242" cy="61457"/>
          </a:xfrm>
        </p:grpSpPr>
        <p:sp>
          <p:nvSpPr>
            <p:cNvPr id="2065" name="フリーフォーム: 図形 2064">
              <a:extLst>
                <a:ext uri="{FF2B5EF4-FFF2-40B4-BE49-F238E27FC236}">
                  <a16:creationId xmlns:a16="http://schemas.microsoft.com/office/drawing/2014/main" id="{F32C80C3-3F4A-59B4-4426-DE5B0DC2AE88}"/>
                </a:ext>
              </a:extLst>
            </p:cNvPr>
            <p:cNvSpPr/>
            <p:nvPr/>
          </p:nvSpPr>
          <p:spPr>
            <a:xfrm>
              <a:off x="6921438" y="6312535"/>
              <a:ext cx="411149" cy="8779"/>
            </a:xfrm>
            <a:custGeom>
              <a:avLst/>
              <a:gdLst>
                <a:gd name="connsiteX0" fmla="*/ 63 w 411149"/>
                <a:gd name="connsiteY0" fmla="*/ 557 h 8779"/>
                <a:gd name="connsiteX1" fmla="*/ 411213 w 411149"/>
                <a:gd name="connsiteY1" fmla="*/ 557 h 8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1149" h="8779">
                  <a:moveTo>
                    <a:pt x="63" y="557"/>
                  </a:moveTo>
                  <a:lnTo>
                    <a:pt x="411213" y="557"/>
                  </a:lnTo>
                </a:path>
              </a:pathLst>
            </a:custGeom>
            <a:noFill/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66" name="フリーフォーム: 図形 2065">
              <a:extLst>
                <a:ext uri="{FF2B5EF4-FFF2-40B4-BE49-F238E27FC236}">
                  <a16:creationId xmlns:a16="http://schemas.microsoft.com/office/drawing/2014/main" id="{27EE003F-97AE-BA74-DDB6-32C2871C8A00}"/>
                </a:ext>
              </a:extLst>
            </p:cNvPr>
            <p:cNvSpPr/>
            <p:nvPr/>
          </p:nvSpPr>
          <p:spPr>
            <a:xfrm>
              <a:off x="7317223" y="6281806"/>
              <a:ext cx="61457" cy="61457"/>
            </a:xfrm>
            <a:custGeom>
              <a:avLst/>
              <a:gdLst>
                <a:gd name="connsiteX0" fmla="*/ 61520 w 61457"/>
                <a:gd name="connsiteY0" fmla="*/ 31286 h 61457"/>
                <a:gd name="connsiteX1" fmla="*/ 63 w 61457"/>
                <a:gd name="connsiteY1" fmla="*/ 62015 h 61457"/>
                <a:gd name="connsiteX2" fmla="*/ 15427 w 61457"/>
                <a:gd name="connsiteY2" fmla="*/ 31286 h 61457"/>
                <a:gd name="connsiteX3" fmla="*/ 63 w 61457"/>
                <a:gd name="connsiteY3" fmla="*/ 557 h 6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57" h="61457">
                  <a:moveTo>
                    <a:pt x="61520" y="31286"/>
                  </a:moveTo>
                  <a:lnTo>
                    <a:pt x="63" y="62015"/>
                  </a:lnTo>
                  <a:lnTo>
                    <a:pt x="15427" y="31286"/>
                  </a:lnTo>
                  <a:lnTo>
                    <a:pt x="63" y="557"/>
                  </a:lnTo>
                  <a:close/>
                </a:path>
              </a:pathLst>
            </a:custGeom>
            <a:solidFill>
              <a:srgbClr val="000000"/>
            </a:solidFill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067" name="フリーフォーム: 図形 2066">
            <a:extLst>
              <a:ext uri="{FF2B5EF4-FFF2-40B4-BE49-F238E27FC236}">
                <a16:creationId xmlns:a16="http://schemas.microsoft.com/office/drawing/2014/main" id="{E20A4E81-BDA0-F296-C7AE-F08BD5FF9913}"/>
              </a:ext>
            </a:extLst>
          </p:cNvPr>
          <p:cNvSpPr/>
          <p:nvPr/>
        </p:nvSpPr>
        <p:spPr>
          <a:xfrm>
            <a:off x="9026036" y="5595767"/>
            <a:ext cx="272168" cy="272168"/>
          </a:xfrm>
          <a:custGeom>
            <a:avLst/>
            <a:gdLst>
              <a:gd name="connsiteX0" fmla="*/ 272231 w 272168"/>
              <a:gd name="connsiteY0" fmla="*/ 136641 h 272168"/>
              <a:gd name="connsiteX1" fmla="*/ 136147 w 272168"/>
              <a:gd name="connsiteY1" fmla="*/ 272725 h 272168"/>
              <a:gd name="connsiteX2" fmla="*/ 63 w 272168"/>
              <a:gd name="connsiteY2" fmla="*/ 136641 h 272168"/>
              <a:gd name="connsiteX3" fmla="*/ 136147 w 272168"/>
              <a:gd name="connsiteY3" fmla="*/ 557 h 272168"/>
              <a:gd name="connsiteX4" fmla="*/ 272231 w 272168"/>
              <a:gd name="connsiteY4" fmla="*/ 136641 h 27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168">
                <a:moveTo>
                  <a:pt x="272231" y="136641"/>
                </a:moveTo>
                <a:cubicBezTo>
                  <a:pt x="272231" y="211799"/>
                  <a:pt x="211304" y="272725"/>
                  <a:pt x="136147" y="272725"/>
                </a:cubicBezTo>
                <a:cubicBezTo>
                  <a:pt x="60990" y="272725"/>
                  <a:pt x="63" y="211799"/>
                  <a:pt x="63" y="136641"/>
                </a:cubicBezTo>
                <a:cubicBezTo>
                  <a:pt x="63" y="61484"/>
                  <a:pt x="60990" y="557"/>
                  <a:pt x="136147" y="557"/>
                </a:cubicBezTo>
                <a:cubicBezTo>
                  <a:pt x="211304" y="557"/>
                  <a:pt x="272231" y="61484"/>
                  <a:pt x="272231" y="136641"/>
                </a:cubicBezTo>
                <a:close/>
              </a:path>
            </a:pathLst>
          </a:custGeom>
          <a:solidFill>
            <a:srgbClr val="FFFFFF"/>
          </a:solidFill>
          <a:ln w="17548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68" name="テキスト ボックス 2067">
            <a:extLst>
              <a:ext uri="{FF2B5EF4-FFF2-40B4-BE49-F238E27FC236}">
                <a16:creationId xmlns:a16="http://schemas.microsoft.com/office/drawing/2014/main" id="{05F83DC0-E26B-AEF5-4E4F-C54C970F811E}"/>
              </a:ext>
            </a:extLst>
          </p:cNvPr>
          <p:cNvSpPr txBox="1"/>
          <p:nvPr/>
        </p:nvSpPr>
        <p:spPr>
          <a:xfrm>
            <a:off x="9022392" y="5589555"/>
            <a:ext cx="253116" cy="249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2</a:t>
            </a:r>
          </a:p>
        </p:txBody>
      </p:sp>
      <p:sp>
        <p:nvSpPr>
          <p:cNvPr id="2069" name="フリーフォーム: 図形 2068">
            <a:extLst>
              <a:ext uri="{FF2B5EF4-FFF2-40B4-BE49-F238E27FC236}">
                <a16:creationId xmlns:a16="http://schemas.microsoft.com/office/drawing/2014/main" id="{65C8C93E-C648-D626-5338-3830F365E394}"/>
              </a:ext>
            </a:extLst>
          </p:cNvPr>
          <p:cNvSpPr/>
          <p:nvPr/>
        </p:nvSpPr>
        <p:spPr>
          <a:xfrm>
            <a:off x="10125507" y="5455293"/>
            <a:ext cx="311939" cy="263388"/>
          </a:xfrm>
          <a:custGeom>
            <a:avLst/>
            <a:gdLst>
              <a:gd name="connsiteX0" fmla="*/ 63 w 311939"/>
              <a:gd name="connsiteY0" fmla="*/ 557 h 263388"/>
              <a:gd name="connsiteX1" fmla="*/ 312003 w 311939"/>
              <a:gd name="connsiteY1" fmla="*/ 557 h 263388"/>
              <a:gd name="connsiteX2" fmla="*/ 312003 w 311939"/>
              <a:gd name="connsiteY2" fmla="*/ 263946 h 263388"/>
              <a:gd name="connsiteX3" fmla="*/ 63 w 311939"/>
              <a:gd name="connsiteY3" fmla="*/ 263946 h 26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939" h="263388">
                <a:moveTo>
                  <a:pt x="63" y="557"/>
                </a:moveTo>
                <a:lnTo>
                  <a:pt x="312003" y="557"/>
                </a:lnTo>
                <a:lnTo>
                  <a:pt x="312003" y="263946"/>
                </a:lnTo>
                <a:lnTo>
                  <a:pt x="63" y="263946"/>
                </a:lnTo>
                <a:close/>
              </a:path>
            </a:pathLst>
          </a:custGeom>
          <a:noFill/>
          <a:ln w="8774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70" name="テキスト ボックス 2069">
            <a:extLst>
              <a:ext uri="{FF2B5EF4-FFF2-40B4-BE49-F238E27FC236}">
                <a16:creationId xmlns:a16="http://schemas.microsoft.com/office/drawing/2014/main" id="{6EDED176-0D74-46A7-C22A-F63E2C9CF073}"/>
              </a:ext>
            </a:extLst>
          </p:cNvPr>
          <p:cNvSpPr txBox="1"/>
          <p:nvPr/>
        </p:nvSpPr>
        <p:spPr>
          <a:xfrm>
            <a:off x="10093505" y="5492979"/>
            <a:ext cx="367251" cy="188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75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VPC</a:t>
            </a:r>
          </a:p>
        </p:txBody>
      </p:sp>
      <p:grpSp>
        <p:nvGrpSpPr>
          <p:cNvPr id="2071" name="グラフィックス 3">
            <a:extLst>
              <a:ext uri="{FF2B5EF4-FFF2-40B4-BE49-F238E27FC236}">
                <a16:creationId xmlns:a16="http://schemas.microsoft.com/office/drawing/2014/main" id="{BBDFCFAB-575B-C70F-27CD-46F00D8960C1}"/>
              </a:ext>
            </a:extLst>
          </p:cNvPr>
          <p:cNvGrpSpPr/>
          <p:nvPr/>
        </p:nvGrpSpPr>
        <p:grpSpPr>
          <a:xfrm>
            <a:off x="11051405" y="6179611"/>
            <a:ext cx="280947" cy="219490"/>
            <a:chOff x="9738728" y="6510076"/>
            <a:chExt cx="280947" cy="219490"/>
          </a:xfrm>
          <a:solidFill>
            <a:srgbClr val="999999"/>
          </a:solidFill>
        </p:grpSpPr>
        <p:sp>
          <p:nvSpPr>
            <p:cNvPr id="2072" name="テキスト ボックス 2071">
              <a:extLst>
                <a:ext uri="{FF2B5EF4-FFF2-40B4-BE49-F238E27FC236}">
                  <a16:creationId xmlns:a16="http://schemas.microsoft.com/office/drawing/2014/main" id="{7DB9F2B2-B011-F52D-20D7-5A578616F1E0}"/>
                </a:ext>
              </a:extLst>
            </p:cNvPr>
            <p:cNvSpPr txBox="1"/>
            <p:nvPr/>
          </p:nvSpPr>
          <p:spPr>
            <a:xfrm>
              <a:off x="9647288" y="6464356"/>
              <a:ext cx="463827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</a:t>
              </a:r>
            </a:p>
          </p:txBody>
        </p:sp>
        <p:sp>
          <p:nvSpPr>
            <p:cNvPr id="2073" name="テキスト ボックス 2072">
              <a:extLst>
                <a:ext uri="{FF2B5EF4-FFF2-40B4-BE49-F238E27FC236}">
                  <a16:creationId xmlns:a16="http://schemas.microsoft.com/office/drawing/2014/main" id="{AE090DEF-DA70-0E10-E669-5F6F63B1D22E}"/>
                </a:ext>
              </a:extLst>
            </p:cNvPr>
            <p:cNvSpPr txBox="1"/>
            <p:nvPr/>
          </p:nvSpPr>
          <p:spPr>
            <a:xfrm>
              <a:off x="9691186" y="6578491"/>
              <a:ext cx="376031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SQL</a:t>
              </a:r>
            </a:p>
          </p:txBody>
        </p:sp>
      </p:grpSp>
      <p:sp>
        <p:nvSpPr>
          <p:cNvPr id="2074" name="フリーフォーム: 図形 2073">
            <a:extLst>
              <a:ext uri="{FF2B5EF4-FFF2-40B4-BE49-F238E27FC236}">
                <a16:creationId xmlns:a16="http://schemas.microsoft.com/office/drawing/2014/main" id="{77372F2A-3DE8-596C-D2B1-0FE4E30AA8E7}"/>
              </a:ext>
            </a:extLst>
          </p:cNvPr>
          <p:cNvSpPr/>
          <p:nvPr/>
        </p:nvSpPr>
        <p:spPr>
          <a:xfrm>
            <a:off x="10668790" y="5595767"/>
            <a:ext cx="272168" cy="272168"/>
          </a:xfrm>
          <a:custGeom>
            <a:avLst/>
            <a:gdLst>
              <a:gd name="connsiteX0" fmla="*/ 272231 w 272168"/>
              <a:gd name="connsiteY0" fmla="*/ 136641 h 272168"/>
              <a:gd name="connsiteX1" fmla="*/ 136147 w 272168"/>
              <a:gd name="connsiteY1" fmla="*/ 272725 h 272168"/>
              <a:gd name="connsiteX2" fmla="*/ 63 w 272168"/>
              <a:gd name="connsiteY2" fmla="*/ 136641 h 272168"/>
              <a:gd name="connsiteX3" fmla="*/ 136147 w 272168"/>
              <a:gd name="connsiteY3" fmla="*/ 557 h 272168"/>
              <a:gd name="connsiteX4" fmla="*/ 272231 w 272168"/>
              <a:gd name="connsiteY4" fmla="*/ 136641 h 27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168">
                <a:moveTo>
                  <a:pt x="272231" y="136641"/>
                </a:moveTo>
                <a:cubicBezTo>
                  <a:pt x="272231" y="211799"/>
                  <a:pt x="211304" y="272725"/>
                  <a:pt x="136147" y="272725"/>
                </a:cubicBezTo>
                <a:cubicBezTo>
                  <a:pt x="60990" y="272725"/>
                  <a:pt x="63" y="211799"/>
                  <a:pt x="63" y="136641"/>
                </a:cubicBezTo>
                <a:cubicBezTo>
                  <a:pt x="63" y="61484"/>
                  <a:pt x="60990" y="557"/>
                  <a:pt x="136147" y="557"/>
                </a:cubicBezTo>
                <a:cubicBezTo>
                  <a:pt x="211304" y="557"/>
                  <a:pt x="272231" y="61484"/>
                  <a:pt x="272231" y="136641"/>
                </a:cubicBezTo>
                <a:close/>
              </a:path>
            </a:pathLst>
          </a:custGeom>
          <a:solidFill>
            <a:srgbClr val="FFFFFF"/>
          </a:solidFill>
          <a:ln w="17548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75" name="テキスト ボックス 2074">
            <a:extLst>
              <a:ext uri="{FF2B5EF4-FFF2-40B4-BE49-F238E27FC236}">
                <a16:creationId xmlns:a16="http://schemas.microsoft.com/office/drawing/2014/main" id="{734D0A75-3D8C-85CA-C893-66CFE8F50332}"/>
              </a:ext>
            </a:extLst>
          </p:cNvPr>
          <p:cNvSpPr txBox="1"/>
          <p:nvPr/>
        </p:nvSpPr>
        <p:spPr>
          <a:xfrm>
            <a:off x="10665146" y="5589555"/>
            <a:ext cx="253116" cy="249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4</a:t>
            </a:r>
          </a:p>
        </p:txBody>
      </p:sp>
      <p:grpSp>
        <p:nvGrpSpPr>
          <p:cNvPr id="2076" name="グラフィックス 3">
            <a:extLst>
              <a:ext uri="{FF2B5EF4-FFF2-40B4-BE49-F238E27FC236}">
                <a16:creationId xmlns:a16="http://schemas.microsoft.com/office/drawing/2014/main" id="{85FAD2C4-5384-9F4B-C13B-40B3899AE52A}"/>
              </a:ext>
            </a:extLst>
          </p:cNvPr>
          <p:cNvGrpSpPr/>
          <p:nvPr/>
        </p:nvGrpSpPr>
        <p:grpSpPr>
          <a:xfrm>
            <a:off x="10550528" y="5955731"/>
            <a:ext cx="495433" cy="64617"/>
            <a:chOff x="9237851" y="6286196"/>
            <a:chExt cx="495433" cy="64617"/>
          </a:xfrm>
        </p:grpSpPr>
        <p:sp>
          <p:nvSpPr>
            <p:cNvPr id="2077" name="フリーフォーム: 図形 2076">
              <a:extLst>
                <a:ext uri="{FF2B5EF4-FFF2-40B4-BE49-F238E27FC236}">
                  <a16:creationId xmlns:a16="http://schemas.microsoft.com/office/drawing/2014/main" id="{92590B3B-6CE2-CE3C-C65C-8B2AA500AE4C}"/>
                </a:ext>
              </a:extLst>
            </p:cNvPr>
            <p:cNvSpPr/>
            <p:nvPr/>
          </p:nvSpPr>
          <p:spPr>
            <a:xfrm>
              <a:off x="9283944" y="6316925"/>
              <a:ext cx="403247" cy="3424"/>
            </a:xfrm>
            <a:custGeom>
              <a:avLst/>
              <a:gdLst>
                <a:gd name="connsiteX0" fmla="*/ 63 w 403247"/>
                <a:gd name="connsiteY0" fmla="*/ 557 h 3424"/>
                <a:gd name="connsiteX1" fmla="*/ 201731 w 403247"/>
                <a:gd name="connsiteY1" fmla="*/ 557 h 3424"/>
                <a:gd name="connsiteX2" fmla="*/ 403311 w 403247"/>
                <a:gd name="connsiteY2" fmla="*/ 3982 h 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247" h="3424">
                  <a:moveTo>
                    <a:pt x="63" y="557"/>
                  </a:moveTo>
                  <a:lnTo>
                    <a:pt x="201731" y="557"/>
                  </a:lnTo>
                  <a:lnTo>
                    <a:pt x="403311" y="3982"/>
                  </a:lnTo>
                </a:path>
              </a:pathLst>
            </a:custGeom>
            <a:noFill/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78" name="フリーフォーム: 図形 2077">
              <a:extLst>
                <a:ext uri="{FF2B5EF4-FFF2-40B4-BE49-F238E27FC236}">
                  <a16:creationId xmlns:a16="http://schemas.microsoft.com/office/drawing/2014/main" id="{6D6F3D8B-8E41-30D1-C73A-F251EB10B95C}"/>
                </a:ext>
              </a:extLst>
            </p:cNvPr>
            <p:cNvSpPr/>
            <p:nvPr/>
          </p:nvSpPr>
          <p:spPr>
            <a:xfrm>
              <a:off x="9237851" y="6286196"/>
              <a:ext cx="61457" cy="61457"/>
            </a:xfrm>
            <a:custGeom>
              <a:avLst/>
              <a:gdLst>
                <a:gd name="connsiteX0" fmla="*/ 63 w 61457"/>
                <a:gd name="connsiteY0" fmla="*/ 31286 h 61457"/>
                <a:gd name="connsiteX1" fmla="*/ 61520 w 61457"/>
                <a:gd name="connsiteY1" fmla="*/ 557 h 61457"/>
                <a:gd name="connsiteX2" fmla="*/ 46156 w 61457"/>
                <a:gd name="connsiteY2" fmla="*/ 31286 h 61457"/>
                <a:gd name="connsiteX3" fmla="*/ 61520 w 61457"/>
                <a:gd name="connsiteY3" fmla="*/ 62015 h 6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57" h="61457">
                  <a:moveTo>
                    <a:pt x="63" y="31286"/>
                  </a:moveTo>
                  <a:lnTo>
                    <a:pt x="61520" y="557"/>
                  </a:lnTo>
                  <a:lnTo>
                    <a:pt x="46156" y="31286"/>
                  </a:lnTo>
                  <a:lnTo>
                    <a:pt x="61520" y="62015"/>
                  </a:lnTo>
                  <a:close/>
                </a:path>
              </a:pathLst>
            </a:custGeom>
            <a:solidFill>
              <a:srgbClr val="000000"/>
            </a:solidFill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79" name="フリーフォーム: 図形 2078">
              <a:extLst>
                <a:ext uri="{FF2B5EF4-FFF2-40B4-BE49-F238E27FC236}">
                  <a16:creationId xmlns:a16="http://schemas.microsoft.com/office/drawing/2014/main" id="{C4FF852B-DABC-6639-BF9E-9E9628E59186}"/>
                </a:ext>
              </a:extLst>
            </p:cNvPr>
            <p:cNvSpPr/>
            <p:nvPr/>
          </p:nvSpPr>
          <p:spPr>
            <a:xfrm>
              <a:off x="9671301" y="6289356"/>
              <a:ext cx="61984" cy="61457"/>
            </a:xfrm>
            <a:custGeom>
              <a:avLst/>
              <a:gdLst>
                <a:gd name="connsiteX0" fmla="*/ 62047 w 61984"/>
                <a:gd name="connsiteY0" fmla="*/ 32340 h 61457"/>
                <a:gd name="connsiteX1" fmla="*/ 63 w 61984"/>
                <a:gd name="connsiteY1" fmla="*/ 62015 h 61457"/>
                <a:gd name="connsiteX2" fmla="*/ 15954 w 61984"/>
                <a:gd name="connsiteY2" fmla="*/ 31550 h 61457"/>
                <a:gd name="connsiteX3" fmla="*/ 1117 w 61984"/>
                <a:gd name="connsiteY3" fmla="*/ 557 h 6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84" h="61457">
                  <a:moveTo>
                    <a:pt x="62047" y="32340"/>
                  </a:moveTo>
                  <a:lnTo>
                    <a:pt x="63" y="62015"/>
                  </a:lnTo>
                  <a:lnTo>
                    <a:pt x="15954" y="31550"/>
                  </a:lnTo>
                  <a:lnTo>
                    <a:pt x="1117" y="557"/>
                  </a:lnTo>
                  <a:close/>
                </a:path>
              </a:pathLst>
            </a:custGeom>
            <a:solidFill>
              <a:srgbClr val="000000"/>
            </a:solidFill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080" name="図 2079">
            <a:extLst>
              <a:ext uri="{FF2B5EF4-FFF2-40B4-BE49-F238E27FC236}">
                <a16:creationId xmlns:a16="http://schemas.microsoft.com/office/drawing/2014/main" id="{8AACF4F2-8C47-7FE6-7712-86EF8D0D4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817" y="5793308"/>
            <a:ext cx="437488" cy="377523"/>
          </a:xfrm>
          <a:custGeom>
            <a:avLst/>
            <a:gdLst>
              <a:gd name="connsiteX0" fmla="*/ 63 w 437488"/>
              <a:gd name="connsiteY0" fmla="*/ 557 h 377523"/>
              <a:gd name="connsiteX1" fmla="*/ 437551 w 437488"/>
              <a:gd name="connsiteY1" fmla="*/ 557 h 377523"/>
              <a:gd name="connsiteX2" fmla="*/ 437551 w 437488"/>
              <a:gd name="connsiteY2" fmla="*/ 378081 h 377523"/>
              <a:gd name="connsiteX3" fmla="*/ 63 w 437488"/>
              <a:gd name="connsiteY3" fmla="*/ 378081 h 37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488" h="377523">
                <a:moveTo>
                  <a:pt x="63" y="557"/>
                </a:moveTo>
                <a:lnTo>
                  <a:pt x="437551" y="557"/>
                </a:lnTo>
                <a:lnTo>
                  <a:pt x="437551" y="378081"/>
                </a:lnTo>
                <a:lnTo>
                  <a:pt x="63" y="378081"/>
                </a:lnTo>
                <a:close/>
              </a:path>
            </a:pathLst>
          </a:custGeom>
        </p:spPr>
      </p:pic>
      <p:grpSp>
        <p:nvGrpSpPr>
          <p:cNvPr id="2081" name="グラフィックス 3">
            <a:extLst>
              <a:ext uri="{FF2B5EF4-FFF2-40B4-BE49-F238E27FC236}">
                <a16:creationId xmlns:a16="http://schemas.microsoft.com/office/drawing/2014/main" id="{E2F3851C-9BE0-B11B-8022-C6B3F274E737}"/>
              </a:ext>
            </a:extLst>
          </p:cNvPr>
          <p:cNvGrpSpPr/>
          <p:nvPr/>
        </p:nvGrpSpPr>
        <p:grpSpPr>
          <a:xfrm>
            <a:off x="9878624" y="6232289"/>
            <a:ext cx="877961" cy="219490"/>
            <a:chOff x="8565947" y="6562754"/>
            <a:chExt cx="877961" cy="219490"/>
          </a:xfrm>
          <a:solidFill>
            <a:srgbClr val="999999"/>
          </a:solidFill>
        </p:grpSpPr>
        <p:sp>
          <p:nvSpPr>
            <p:cNvPr id="2082" name="テキスト ボックス 2081">
              <a:extLst>
                <a:ext uri="{FF2B5EF4-FFF2-40B4-BE49-F238E27FC236}">
                  <a16:creationId xmlns:a16="http://schemas.microsoft.com/office/drawing/2014/main" id="{10ADEF52-F24D-00BE-72C9-60030A61CD5A}"/>
                </a:ext>
              </a:extLst>
            </p:cNvPr>
            <p:cNvSpPr txBox="1"/>
            <p:nvPr/>
          </p:nvSpPr>
          <p:spPr>
            <a:xfrm>
              <a:off x="8531575" y="6517034"/>
              <a:ext cx="946706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Serverless VPC</a:t>
              </a:r>
            </a:p>
          </p:txBody>
        </p:sp>
        <p:sp>
          <p:nvSpPr>
            <p:cNvPr id="2083" name="テキスト ボックス 2082">
              <a:extLst>
                <a:ext uri="{FF2B5EF4-FFF2-40B4-BE49-F238E27FC236}">
                  <a16:creationId xmlns:a16="http://schemas.microsoft.com/office/drawing/2014/main" id="{5B6BEB0F-0F65-012A-9B34-AED4A9DF59F3}"/>
                </a:ext>
              </a:extLst>
            </p:cNvPr>
            <p:cNvSpPr txBox="1"/>
            <p:nvPr/>
          </p:nvSpPr>
          <p:spPr>
            <a:xfrm>
              <a:off x="8474507" y="6631169"/>
              <a:ext cx="1060841" cy="196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Access connector</a:t>
              </a:r>
            </a:p>
          </p:txBody>
        </p:sp>
      </p:grpSp>
      <p:grpSp>
        <p:nvGrpSpPr>
          <p:cNvPr id="2084" name="グラフィックス 3">
            <a:extLst>
              <a:ext uri="{FF2B5EF4-FFF2-40B4-BE49-F238E27FC236}">
                <a16:creationId xmlns:a16="http://schemas.microsoft.com/office/drawing/2014/main" id="{ECDA9C14-50B9-F8A1-0998-1B7D7E55591F}"/>
              </a:ext>
            </a:extLst>
          </p:cNvPr>
          <p:cNvGrpSpPr/>
          <p:nvPr/>
        </p:nvGrpSpPr>
        <p:grpSpPr>
          <a:xfrm>
            <a:off x="9069934" y="5955116"/>
            <a:ext cx="1023439" cy="61457"/>
            <a:chOff x="7757257" y="6285581"/>
            <a:chExt cx="1023439" cy="61457"/>
          </a:xfrm>
        </p:grpSpPr>
        <p:sp>
          <p:nvSpPr>
            <p:cNvPr id="2085" name="フリーフォーム: 図形 2084">
              <a:extLst>
                <a:ext uri="{FF2B5EF4-FFF2-40B4-BE49-F238E27FC236}">
                  <a16:creationId xmlns:a16="http://schemas.microsoft.com/office/drawing/2014/main" id="{FF685568-1533-DE69-C9FF-DB494B2A93E6}"/>
                </a:ext>
              </a:extLst>
            </p:cNvPr>
            <p:cNvSpPr/>
            <p:nvPr/>
          </p:nvSpPr>
          <p:spPr>
            <a:xfrm>
              <a:off x="7757257" y="6312535"/>
              <a:ext cx="977346" cy="3950"/>
            </a:xfrm>
            <a:custGeom>
              <a:avLst/>
              <a:gdLst>
                <a:gd name="connsiteX0" fmla="*/ 63 w 977346"/>
                <a:gd name="connsiteY0" fmla="*/ 557 h 3950"/>
                <a:gd name="connsiteX1" fmla="*/ 516743 w 977346"/>
                <a:gd name="connsiteY1" fmla="*/ 557 h 3950"/>
                <a:gd name="connsiteX2" fmla="*/ 977410 w 977346"/>
                <a:gd name="connsiteY2" fmla="*/ 4508 h 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346" h="3950">
                  <a:moveTo>
                    <a:pt x="63" y="557"/>
                  </a:moveTo>
                  <a:lnTo>
                    <a:pt x="516743" y="557"/>
                  </a:lnTo>
                  <a:lnTo>
                    <a:pt x="977410" y="4508"/>
                  </a:lnTo>
                </a:path>
              </a:pathLst>
            </a:custGeom>
            <a:noFill/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86" name="フリーフォーム: 図形 2085">
              <a:extLst>
                <a:ext uri="{FF2B5EF4-FFF2-40B4-BE49-F238E27FC236}">
                  <a16:creationId xmlns:a16="http://schemas.microsoft.com/office/drawing/2014/main" id="{FB7C28A0-C9EE-DBB9-98EE-318A80D20BE6}"/>
                </a:ext>
              </a:extLst>
            </p:cNvPr>
            <p:cNvSpPr/>
            <p:nvPr/>
          </p:nvSpPr>
          <p:spPr>
            <a:xfrm>
              <a:off x="8718976" y="6285581"/>
              <a:ext cx="61720" cy="61457"/>
            </a:xfrm>
            <a:custGeom>
              <a:avLst/>
              <a:gdLst>
                <a:gd name="connsiteX0" fmla="*/ 61784 w 61720"/>
                <a:gd name="connsiteY0" fmla="*/ 31813 h 61457"/>
                <a:gd name="connsiteX1" fmla="*/ 63 w 61720"/>
                <a:gd name="connsiteY1" fmla="*/ 62015 h 61457"/>
                <a:gd name="connsiteX2" fmla="*/ 15691 w 61720"/>
                <a:gd name="connsiteY2" fmla="*/ 31462 h 61457"/>
                <a:gd name="connsiteX3" fmla="*/ 590 w 61720"/>
                <a:gd name="connsiteY3" fmla="*/ 557 h 6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20" h="61457">
                  <a:moveTo>
                    <a:pt x="61784" y="31813"/>
                  </a:moveTo>
                  <a:lnTo>
                    <a:pt x="63" y="62015"/>
                  </a:lnTo>
                  <a:lnTo>
                    <a:pt x="15691" y="31462"/>
                  </a:lnTo>
                  <a:lnTo>
                    <a:pt x="590" y="557"/>
                  </a:lnTo>
                  <a:close/>
                </a:path>
              </a:pathLst>
            </a:custGeom>
            <a:solidFill>
              <a:srgbClr val="000000"/>
            </a:solidFill>
            <a:ln w="877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087" name="Google Shape;298;p25">
            <a:extLst>
              <a:ext uri="{FF2B5EF4-FFF2-40B4-BE49-F238E27FC236}">
                <a16:creationId xmlns:a16="http://schemas.microsoft.com/office/drawing/2014/main" id="{1D731565-926A-B91D-7937-C5C6F69C688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4781" y="4834904"/>
            <a:ext cx="384750" cy="46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8" name="Google Shape;287;p25">
            <a:extLst>
              <a:ext uri="{FF2B5EF4-FFF2-40B4-BE49-F238E27FC236}">
                <a16:creationId xmlns:a16="http://schemas.microsoft.com/office/drawing/2014/main" id="{90995A0C-A8D2-13C1-8BC9-DE654E4410C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2929" y="5752083"/>
            <a:ext cx="424550" cy="4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9" name="Google Shape;1348;p48">
            <a:extLst>
              <a:ext uri="{FF2B5EF4-FFF2-40B4-BE49-F238E27FC236}">
                <a16:creationId xmlns:a16="http://schemas.microsoft.com/office/drawing/2014/main" id="{B3C0BAA8-B307-3650-698E-21A6A59C0AF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1699" y="5819338"/>
            <a:ext cx="323281" cy="3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0" name="Google Shape;286;p25">
            <a:extLst>
              <a:ext uri="{FF2B5EF4-FFF2-40B4-BE49-F238E27FC236}">
                <a16:creationId xmlns:a16="http://schemas.microsoft.com/office/drawing/2014/main" id="{E359A7C5-0A28-7115-2820-EDE585FE7FD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84207" y="5376694"/>
            <a:ext cx="372425" cy="36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1" name="Google Shape;1716;p54">
            <a:extLst>
              <a:ext uri="{FF2B5EF4-FFF2-40B4-BE49-F238E27FC236}">
                <a16:creationId xmlns:a16="http://schemas.microsoft.com/office/drawing/2014/main" id="{8D446472-6719-901C-9083-FFF9C5C84E7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44819" y="5787864"/>
            <a:ext cx="278032" cy="377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379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4628C0A-862D-E6D4-53D0-CBB1DD57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6-1-2-7.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申請・届出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補助金等電子交付機能</a:t>
            </a: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675051AA-FB65-BBBA-D107-460B835B05D5}"/>
              </a:ext>
            </a:extLst>
          </p:cNvPr>
          <p:cNvSpPr/>
          <p:nvPr/>
        </p:nvSpPr>
        <p:spPr>
          <a:xfrm>
            <a:off x="3718745" y="2377375"/>
            <a:ext cx="6512374" cy="6434798"/>
          </a:xfrm>
          <a:custGeom>
            <a:avLst/>
            <a:gdLst>
              <a:gd name="connsiteX0" fmla="*/ 33 w 6512374"/>
              <a:gd name="connsiteY0" fmla="*/ 489 h 6434798"/>
              <a:gd name="connsiteX1" fmla="*/ 6512407 w 6512374"/>
              <a:gd name="connsiteY1" fmla="*/ 489 h 6434798"/>
              <a:gd name="connsiteX2" fmla="*/ 6512407 w 6512374"/>
              <a:gd name="connsiteY2" fmla="*/ 6435288 h 6434798"/>
              <a:gd name="connsiteX3" fmla="*/ 33 w 6512374"/>
              <a:gd name="connsiteY3" fmla="*/ 6435288 h 64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2374" h="6434798">
                <a:moveTo>
                  <a:pt x="33" y="489"/>
                </a:moveTo>
                <a:lnTo>
                  <a:pt x="6512407" y="489"/>
                </a:lnTo>
                <a:lnTo>
                  <a:pt x="6512407" y="6435288"/>
                </a:lnTo>
                <a:lnTo>
                  <a:pt x="33" y="6435288"/>
                </a:lnTo>
                <a:close/>
              </a:path>
            </a:pathLst>
          </a:custGeom>
          <a:solidFill>
            <a:srgbClr val="F6F6F6"/>
          </a:solidFill>
          <a:ln w="11911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36A1207-DF83-464F-B589-567195EC9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111" y="2490580"/>
            <a:ext cx="1540657" cy="238325"/>
          </a:xfrm>
          <a:custGeom>
            <a:avLst/>
            <a:gdLst>
              <a:gd name="connsiteX0" fmla="*/ 33 w 1540657"/>
              <a:gd name="connsiteY0" fmla="*/ 489 h 238325"/>
              <a:gd name="connsiteX1" fmla="*/ 1540691 w 1540657"/>
              <a:gd name="connsiteY1" fmla="*/ 489 h 238325"/>
              <a:gd name="connsiteX2" fmla="*/ 1540691 w 1540657"/>
              <a:gd name="connsiteY2" fmla="*/ 238815 h 238325"/>
              <a:gd name="connsiteX3" fmla="*/ 33 w 1540657"/>
              <a:gd name="connsiteY3" fmla="*/ 238815 h 23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657" h="238325">
                <a:moveTo>
                  <a:pt x="33" y="489"/>
                </a:moveTo>
                <a:lnTo>
                  <a:pt x="1540691" y="489"/>
                </a:lnTo>
                <a:lnTo>
                  <a:pt x="1540691" y="238815"/>
                </a:lnTo>
                <a:lnTo>
                  <a:pt x="33" y="238815"/>
                </a:lnTo>
                <a:close/>
              </a:path>
            </a:pathLst>
          </a:custGeom>
        </p:spPr>
      </p:pic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445FBF1D-EC18-4003-AF9A-3B10FBAC47D3}"/>
              </a:ext>
            </a:extLst>
          </p:cNvPr>
          <p:cNvSpPr/>
          <p:nvPr/>
        </p:nvSpPr>
        <p:spPr>
          <a:xfrm>
            <a:off x="5217815" y="2854027"/>
            <a:ext cx="3014822" cy="1191629"/>
          </a:xfrm>
          <a:custGeom>
            <a:avLst/>
            <a:gdLst>
              <a:gd name="connsiteX0" fmla="*/ 33 w 3014822"/>
              <a:gd name="connsiteY0" fmla="*/ 489 h 1191629"/>
              <a:gd name="connsiteX1" fmla="*/ 3014855 w 3014822"/>
              <a:gd name="connsiteY1" fmla="*/ 489 h 1191629"/>
              <a:gd name="connsiteX2" fmla="*/ 3014855 w 3014822"/>
              <a:gd name="connsiteY2" fmla="*/ 1192119 h 1191629"/>
              <a:gd name="connsiteX3" fmla="*/ 33 w 3014822"/>
              <a:gd name="connsiteY3" fmla="*/ 1192119 h 119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4822" h="1191629">
                <a:moveTo>
                  <a:pt x="33" y="489"/>
                </a:moveTo>
                <a:lnTo>
                  <a:pt x="3014855" y="489"/>
                </a:lnTo>
                <a:lnTo>
                  <a:pt x="3014855" y="1192119"/>
                </a:lnTo>
                <a:lnTo>
                  <a:pt x="33" y="1192119"/>
                </a:lnTo>
                <a:close/>
              </a:path>
            </a:pathLst>
          </a:custGeom>
          <a:noFill/>
          <a:ln w="11911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0" name="グラフィックス 3">
            <a:extLst>
              <a:ext uri="{FF2B5EF4-FFF2-40B4-BE49-F238E27FC236}">
                <a16:creationId xmlns:a16="http://schemas.microsoft.com/office/drawing/2014/main" id="{CD54459C-A0A3-B4D6-84DD-07C545F69A8E}"/>
              </a:ext>
            </a:extLst>
          </p:cNvPr>
          <p:cNvGrpSpPr/>
          <p:nvPr/>
        </p:nvGrpSpPr>
        <p:grpSpPr>
          <a:xfrm>
            <a:off x="5235689" y="2883817"/>
            <a:ext cx="2859910" cy="989052"/>
            <a:chOff x="4549549" y="3860953"/>
            <a:chExt cx="2859910" cy="989052"/>
          </a:xfrm>
          <a:solidFill>
            <a:srgbClr val="000000"/>
          </a:solidFill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F9FB7F1-1E30-561C-ABC6-F3445A0226AA}"/>
                </a:ext>
              </a:extLst>
            </p:cNvPr>
            <p:cNvSpPr txBox="1"/>
            <p:nvPr/>
          </p:nvSpPr>
          <p:spPr>
            <a:xfrm>
              <a:off x="4458109" y="3815233"/>
              <a:ext cx="897857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連携機能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B2849E58-759A-3818-C8BC-D26137E20AEA}"/>
                </a:ext>
              </a:extLst>
            </p:cNvPr>
            <p:cNvSpPr txBox="1"/>
            <p:nvPr/>
          </p:nvSpPr>
          <p:spPr>
            <a:xfrm>
              <a:off x="4458109" y="4148890"/>
              <a:ext cx="3042790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手数料等の納付が必要な申請を受け付ける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78BC6BD9-DFC2-0751-95D1-84C220C1F245}"/>
                </a:ext>
              </a:extLst>
            </p:cNvPr>
            <p:cNvSpPr txBox="1"/>
            <p:nvPr/>
          </p:nvSpPr>
          <p:spPr>
            <a:xfrm>
              <a:off x="4458109" y="4482546"/>
              <a:ext cx="468871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例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85A08121-214C-948A-8F24-232CE955CAC2}"/>
                </a:ext>
              </a:extLst>
            </p:cNvPr>
            <p:cNvSpPr txBox="1"/>
            <p:nvPr/>
          </p:nvSpPr>
          <p:spPr>
            <a:xfrm>
              <a:off x="4458109" y="4637458"/>
              <a:ext cx="2125236" cy="258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申請・届出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申請・届出機能</a:t>
              </a:r>
            </a:p>
          </p:txBody>
        </p:sp>
      </p:grp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5F3FBE87-72BF-7B47-1BC3-FFB60CCBBBBE}"/>
              </a:ext>
            </a:extLst>
          </p:cNvPr>
          <p:cNvSpPr/>
          <p:nvPr/>
        </p:nvSpPr>
        <p:spPr>
          <a:xfrm>
            <a:off x="10588608" y="2430998"/>
            <a:ext cx="369405" cy="369405"/>
          </a:xfrm>
          <a:custGeom>
            <a:avLst/>
            <a:gdLst>
              <a:gd name="connsiteX0" fmla="*/ 369438 w 369405"/>
              <a:gd name="connsiteY0" fmla="*/ 185192 h 369405"/>
              <a:gd name="connsiteX1" fmla="*/ 184735 w 369405"/>
              <a:gd name="connsiteY1" fmla="*/ 369894 h 369405"/>
              <a:gd name="connsiteX2" fmla="*/ 33 w 369405"/>
              <a:gd name="connsiteY2" fmla="*/ 185192 h 369405"/>
              <a:gd name="connsiteX3" fmla="*/ 184735 w 369405"/>
              <a:gd name="connsiteY3" fmla="*/ 489 h 369405"/>
              <a:gd name="connsiteX4" fmla="*/ 369438 w 369405"/>
              <a:gd name="connsiteY4" fmla="*/ 185192 h 369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405" h="369405">
                <a:moveTo>
                  <a:pt x="369438" y="185192"/>
                </a:moveTo>
                <a:cubicBezTo>
                  <a:pt x="369438" y="287200"/>
                  <a:pt x="286744" y="369894"/>
                  <a:pt x="184735" y="369894"/>
                </a:cubicBezTo>
                <a:cubicBezTo>
                  <a:pt x="82727" y="369894"/>
                  <a:pt x="33" y="287200"/>
                  <a:pt x="33" y="185192"/>
                </a:cubicBezTo>
                <a:cubicBezTo>
                  <a:pt x="33" y="83183"/>
                  <a:pt x="82727" y="489"/>
                  <a:pt x="184735" y="489"/>
                </a:cubicBezTo>
                <a:cubicBezTo>
                  <a:pt x="286744" y="489"/>
                  <a:pt x="369438" y="83183"/>
                  <a:pt x="369438" y="185192"/>
                </a:cubicBezTo>
                <a:close/>
              </a:path>
            </a:pathLst>
          </a:custGeom>
          <a:solidFill>
            <a:srgbClr val="FFFFFF"/>
          </a:solidFill>
          <a:ln w="23823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32AF1F4-A61B-6D39-5A67-D99DCBA71C51}"/>
              </a:ext>
            </a:extLst>
          </p:cNvPr>
          <p:cNvSpPr txBox="1"/>
          <p:nvPr/>
        </p:nvSpPr>
        <p:spPr>
          <a:xfrm>
            <a:off x="10616331" y="2331655"/>
            <a:ext cx="278210" cy="305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3</a:t>
            </a:r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C638167E-291B-9EAA-638A-B5A1344DA290}"/>
              </a:ext>
            </a:extLst>
          </p:cNvPr>
          <p:cNvSpPr/>
          <p:nvPr/>
        </p:nvSpPr>
        <p:spPr>
          <a:xfrm>
            <a:off x="4356386" y="4248233"/>
            <a:ext cx="5356255" cy="2526254"/>
          </a:xfrm>
          <a:custGeom>
            <a:avLst/>
            <a:gdLst>
              <a:gd name="connsiteX0" fmla="*/ 33 w 5356255"/>
              <a:gd name="connsiteY0" fmla="*/ 489 h 2526254"/>
              <a:gd name="connsiteX1" fmla="*/ 5356288 w 5356255"/>
              <a:gd name="connsiteY1" fmla="*/ 489 h 2526254"/>
              <a:gd name="connsiteX2" fmla="*/ 5356288 w 5356255"/>
              <a:gd name="connsiteY2" fmla="*/ 2526743 h 2526254"/>
              <a:gd name="connsiteX3" fmla="*/ 33 w 5356255"/>
              <a:gd name="connsiteY3" fmla="*/ 2526743 h 252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6255" h="2526254">
                <a:moveTo>
                  <a:pt x="33" y="489"/>
                </a:moveTo>
                <a:lnTo>
                  <a:pt x="5356288" y="489"/>
                </a:lnTo>
                <a:lnTo>
                  <a:pt x="5356288" y="2526743"/>
                </a:lnTo>
                <a:lnTo>
                  <a:pt x="33" y="2526743"/>
                </a:lnTo>
                <a:close/>
              </a:path>
            </a:pathLst>
          </a:custGeom>
          <a:solidFill>
            <a:srgbClr val="DAE8FC"/>
          </a:solidFill>
          <a:ln w="11911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EA5D686-EAA4-880E-437F-D70920969A35}"/>
              </a:ext>
            </a:extLst>
          </p:cNvPr>
          <p:cNvSpPr txBox="1"/>
          <p:nvPr/>
        </p:nvSpPr>
        <p:spPr>
          <a:xfrm>
            <a:off x="7184319" y="4279969"/>
            <a:ext cx="2589971" cy="258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申請・届出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_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補助金等電子交付機能</a:t>
            </a:r>
          </a:p>
        </p:txBody>
      </p:sp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1244424D-D2D4-BBB3-6C5D-D9F5917BE997}"/>
              </a:ext>
            </a:extLst>
          </p:cNvPr>
          <p:cNvSpPr/>
          <p:nvPr/>
        </p:nvSpPr>
        <p:spPr>
          <a:xfrm>
            <a:off x="7269801" y="4903629"/>
            <a:ext cx="2260401" cy="1668281"/>
          </a:xfrm>
          <a:custGeom>
            <a:avLst/>
            <a:gdLst>
              <a:gd name="connsiteX0" fmla="*/ 33 w 2260401"/>
              <a:gd name="connsiteY0" fmla="*/ 489 h 1668281"/>
              <a:gd name="connsiteX1" fmla="*/ 2260435 w 2260401"/>
              <a:gd name="connsiteY1" fmla="*/ 489 h 1668281"/>
              <a:gd name="connsiteX2" fmla="*/ 2260435 w 2260401"/>
              <a:gd name="connsiteY2" fmla="*/ 1668770 h 1668281"/>
              <a:gd name="connsiteX3" fmla="*/ 33 w 2260401"/>
              <a:gd name="connsiteY3" fmla="*/ 1668770 h 166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401" h="1668281">
                <a:moveTo>
                  <a:pt x="33" y="489"/>
                </a:moveTo>
                <a:lnTo>
                  <a:pt x="2260435" y="489"/>
                </a:lnTo>
                <a:lnTo>
                  <a:pt x="2260435" y="1668770"/>
                </a:lnTo>
                <a:lnTo>
                  <a:pt x="33" y="1668770"/>
                </a:lnTo>
                <a:close/>
              </a:path>
            </a:pathLst>
          </a:custGeom>
          <a:noFill/>
          <a:ln w="11911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0" name="グラフィックス 3">
            <a:extLst>
              <a:ext uri="{FF2B5EF4-FFF2-40B4-BE49-F238E27FC236}">
                <a16:creationId xmlns:a16="http://schemas.microsoft.com/office/drawing/2014/main" id="{D24BB224-979B-2644-4A62-58A0D1328B6A}"/>
              </a:ext>
            </a:extLst>
          </p:cNvPr>
          <p:cNvGrpSpPr/>
          <p:nvPr/>
        </p:nvGrpSpPr>
        <p:grpSpPr>
          <a:xfrm>
            <a:off x="3998897" y="3449841"/>
            <a:ext cx="1218917" cy="2365384"/>
            <a:chOff x="3312757" y="4426977"/>
            <a:chExt cx="1218917" cy="2365384"/>
          </a:xfrm>
        </p:grpSpPr>
        <p:sp>
          <p:nvSpPr>
            <p:cNvPr id="21" name="フリーフォーム: 図形 20">
              <a:extLst>
                <a:ext uri="{FF2B5EF4-FFF2-40B4-BE49-F238E27FC236}">
                  <a16:creationId xmlns:a16="http://schemas.microsoft.com/office/drawing/2014/main" id="{DCD5581F-0260-9549-443B-999339564656}"/>
                </a:ext>
              </a:extLst>
            </p:cNvPr>
            <p:cNvSpPr/>
            <p:nvPr/>
          </p:nvSpPr>
          <p:spPr>
            <a:xfrm>
              <a:off x="3312757" y="4426977"/>
              <a:ext cx="1218917" cy="2323677"/>
            </a:xfrm>
            <a:custGeom>
              <a:avLst/>
              <a:gdLst>
                <a:gd name="connsiteX0" fmla="*/ 1218951 w 1218917"/>
                <a:gd name="connsiteY0" fmla="*/ 489 h 2323677"/>
                <a:gd name="connsiteX1" fmla="*/ 33 w 1218917"/>
                <a:gd name="connsiteY1" fmla="*/ 489 h 2323677"/>
                <a:gd name="connsiteX2" fmla="*/ 33 w 1218917"/>
                <a:gd name="connsiteY2" fmla="*/ 2324166 h 2323677"/>
                <a:gd name="connsiteX3" fmla="*/ 559145 w 1218917"/>
                <a:gd name="connsiteY3" fmla="*/ 2324166 h 2323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917" h="2323677">
                  <a:moveTo>
                    <a:pt x="1218951" y="489"/>
                  </a:moveTo>
                  <a:lnTo>
                    <a:pt x="33" y="489"/>
                  </a:lnTo>
                  <a:lnTo>
                    <a:pt x="33" y="2324166"/>
                  </a:lnTo>
                  <a:lnTo>
                    <a:pt x="559145" y="2324166"/>
                  </a:lnTo>
                </a:path>
              </a:pathLst>
            </a:custGeom>
            <a:noFill/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" name="フリーフォーム: 図形 21">
              <a:extLst>
                <a:ext uri="{FF2B5EF4-FFF2-40B4-BE49-F238E27FC236}">
                  <a16:creationId xmlns:a16="http://schemas.microsoft.com/office/drawing/2014/main" id="{751AE35C-44DA-7C3D-4FB3-F469AF218F12}"/>
                </a:ext>
              </a:extLst>
            </p:cNvPr>
            <p:cNvSpPr/>
            <p:nvPr/>
          </p:nvSpPr>
          <p:spPr>
            <a:xfrm>
              <a:off x="3851016" y="6708948"/>
              <a:ext cx="83414" cy="83414"/>
            </a:xfrm>
            <a:custGeom>
              <a:avLst/>
              <a:gdLst>
                <a:gd name="connsiteX0" fmla="*/ 83447 w 83414"/>
                <a:gd name="connsiteY0" fmla="*/ 42196 h 83414"/>
                <a:gd name="connsiteX1" fmla="*/ 33 w 83414"/>
                <a:gd name="connsiteY1" fmla="*/ 83903 h 83414"/>
                <a:gd name="connsiteX2" fmla="*/ 20886 w 83414"/>
                <a:gd name="connsiteY2" fmla="*/ 42196 h 83414"/>
                <a:gd name="connsiteX3" fmla="*/ 33 w 83414"/>
                <a:gd name="connsiteY3" fmla="*/ 489 h 8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14" h="83414">
                  <a:moveTo>
                    <a:pt x="83447" y="42196"/>
                  </a:moveTo>
                  <a:lnTo>
                    <a:pt x="33" y="83903"/>
                  </a:lnTo>
                  <a:lnTo>
                    <a:pt x="20886" y="42196"/>
                  </a:lnTo>
                  <a:lnTo>
                    <a:pt x="33" y="489"/>
                  </a:lnTo>
                  <a:close/>
                </a:path>
              </a:pathLst>
            </a:custGeom>
            <a:solidFill>
              <a:srgbClr val="000000"/>
            </a:solidFill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2D0F663D-B4EA-6930-FD49-FEA87C5A14D7}"/>
              </a:ext>
            </a:extLst>
          </p:cNvPr>
          <p:cNvSpPr/>
          <p:nvPr/>
        </p:nvSpPr>
        <p:spPr>
          <a:xfrm>
            <a:off x="4666090" y="2901692"/>
            <a:ext cx="369405" cy="369405"/>
          </a:xfrm>
          <a:custGeom>
            <a:avLst/>
            <a:gdLst>
              <a:gd name="connsiteX0" fmla="*/ 369438 w 369405"/>
              <a:gd name="connsiteY0" fmla="*/ 185192 h 369405"/>
              <a:gd name="connsiteX1" fmla="*/ 184735 w 369405"/>
              <a:gd name="connsiteY1" fmla="*/ 369894 h 369405"/>
              <a:gd name="connsiteX2" fmla="*/ 33 w 369405"/>
              <a:gd name="connsiteY2" fmla="*/ 185192 h 369405"/>
              <a:gd name="connsiteX3" fmla="*/ 184735 w 369405"/>
              <a:gd name="connsiteY3" fmla="*/ 489 h 369405"/>
              <a:gd name="connsiteX4" fmla="*/ 369438 w 369405"/>
              <a:gd name="connsiteY4" fmla="*/ 185192 h 369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405" h="369405">
                <a:moveTo>
                  <a:pt x="369438" y="185192"/>
                </a:moveTo>
                <a:cubicBezTo>
                  <a:pt x="369438" y="287200"/>
                  <a:pt x="286744" y="369894"/>
                  <a:pt x="184735" y="369894"/>
                </a:cubicBezTo>
                <a:cubicBezTo>
                  <a:pt x="82727" y="369894"/>
                  <a:pt x="33" y="287200"/>
                  <a:pt x="33" y="185192"/>
                </a:cubicBezTo>
                <a:cubicBezTo>
                  <a:pt x="33" y="83183"/>
                  <a:pt x="82727" y="489"/>
                  <a:pt x="184735" y="489"/>
                </a:cubicBezTo>
                <a:cubicBezTo>
                  <a:pt x="286744" y="489"/>
                  <a:pt x="369438" y="83183"/>
                  <a:pt x="369438" y="185192"/>
                </a:cubicBezTo>
                <a:close/>
              </a:path>
            </a:pathLst>
          </a:custGeom>
          <a:solidFill>
            <a:srgbClr val="FFFFFF"/>
          </a:solidFill>
          <a:ln w="23823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7A1C0FB-9D0B-C389-A41E-0BAF9C7BB332}"/>
              </a:ext>
            </a:extLst>
          </p:cNvPr>
          <p:cNvSpPr txBox="1"/>
          <p:nvPr/>
        </p:nvSpPr>
        <p:spPr>
          <a:xfrm>
            <a:off x="4693813" y="2909595"/>
            <a:ext cx="278210" cy="305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1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636E6AB2-57AC-8D07-75FA-FC7FA7094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65" y="5362407"/>
            <a:ext cx="810308" cy="810307"/>
          </a:xfrm>
          <a:custGeom>
            <a:avLst/>
            <a:gdLst>
              <a:gd name="connsiteX0" fmla="*/ 33 w 810308"/>
              <a:gd name="connsiteY0" fmla="*/ 489 h 810307"/>
              <a:gd name="connsiteX1" fmla="*/ 810341 w 810308"/>
              <a:gd name="connsiteY1" fmla="*/ 489 h 810307"/>
              <a:gd name="connsiteX2" fmla="*/ 810341 w 810308"/>
              <a:gd name="connsiteY2" fmla="*/ 810797 h 810307"/>
              <a:gd name="connsiteX3" fmla="*/ 33 w 810308"/>
              <a:gd name="connsiteY3" fmla="*/ 810797 h 8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308" h="810307">
                <a:moveTo>
                  <a:pt x="33" y="489"/>
                </a:moveTo>
                <a:lnTo>
                  <a:pt x="810341" y="489"/>
                </a:lnTo>
                <a:lnTo>
                  <a:pt x="810341" y="810797"/>
                </a:lnTo>
                <a:lnTo>
                  <a:pt x="33" y="810797"/>
                </a:lnTo>
                <a:close/>
              </a:path>
            </a:pathLst>
          </a:custGeom>
        </p:spPr>
      </p:pic>
      <p:grpSp>
        <p:nvGrpSpPr>
          <p:cNvPr id="26" name="グラフィックス 3">
            <a:extLst>
              <a:ext uri="{FF2B5EF4-FFF2-40B4-BE49-F238E27FC236}">
                <a16:creationId xmlns:a16="http://schemas.microsoft.com/office/drawing/2014/main" id="{1A1B6A74-514D-EB58-686A-E77B54E2AD47}"/>
              </a:ext>
            </a:extLst>
          </p:cNvPr>
          <p:cNvGrpSpPr/>
          <p:nvPr/>
        </p:nvGrpSpPr>
        <p:grpSpPr>
          <a:xfrm>
            <a:off x="2813226" y="6268045"/>
            <a:ext cx="458777" cy="363446"/>
            <a:chOff x="2127086" y="7245181"/>
            <a:chExt cx="458777" cy="363446"/>
          </a:xfrm>
        </p:grpSpPr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3786AFFB-EF3C-4E47-080B-E9D56A0343E1}"/>
                </a:ext>
              </a:extLst>
            </p:cNvPr>
            <p:cNvSpPr/>
            <p:nvPr/>
          </p:nvSpPr>
          <p:spPr>
            <a:xfrm>
              <a:off x="2133044" y="7251139"/>
              <a:ext cx="452819" cy="357488"/>
            </a:xfrm>
            <a:custGeom>
              <a:avLst/>
              <a:gdLst>
                <a:gd name="connsiteX0" fmla="*/ 33 w 452819"/>
                <a:gd name="connsiteY0" fmla="*/ 489 h 357488"/>
                <a:gd name="connsiteX1" fmla="*/ 452852 w 452819"/>
                <a:gd name="connsiteY1" fmla="*/ 489 h 357488"/>
                <a:gd name="connsiteX2" fmla="*/ 452852 w 452819"/>
                <a:gd name="connsiteY2" fmla="*/ 357978 h 357488"/>
                <a:gd name="connsiteX3" fmla="*/ 33 w 452819"/>
                <a:gd name="connsiteY3" fmla="*/ 357978 h 35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819" h="357488">
                  <a:moveTo>
                    <a:pt x="33" y="489"/>
                  </a:moveTo>
                  <a:lnTo>
                    <a:pt x="452852" y="489"/>
                  </a:lnTo>
                  <a:lnTo>
                    <a:pt x="452852" y="357978"/>
                  </a:lnTo>
                  <a:lnTo>
                    <a:pt x="33" y="35797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1799C0D2-F643-253B-A303-1075FB77C654}"/>
                </a:ext>
              </a:extLst>
            </p:cNvPr>
            <p:cNvSpPr txBox="1"/>
            <p:nvPr/>
          </p:nvSpPr>
          <p:spPr>
            <a:xfrm>
              <a:off x="2035646" y="7199461"/>
              <a:ext cx="611866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承認者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147DC4FB-E565-689F-434F-95ADA0A68989}"/>
                </a:ext>
              </a:extLst>
            </p:cNvPr>
            <p:cNvSpPr txBox="1"/>
            <p:nvPr/>
          </p:nvSpPr>
          <p:spPr>
            <a:xfrm>
              <a:off x="2059478" y="7354373"/>
              <a:ext cx="564201" cy="258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職員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grpSp>
        <p:nvGrpSpPr>
          <p:cNvPr id="30" name="グラフィックス 3">
            <a:extLst>
              <a:ext uri="{FF2B5EF4-FFF2-40B4-BE49-F238E27FC236}">
                <a16:creationId xmlns:a16="http://schemas.microsoft.com/office/drawing/2014/main" id="{41EDAD72-D037-6806-9C48-4D3C4B8DA52F}"/>
              </a:ext>
            </a:extLst>
          </p:cNvPr>
          <p:cNvGrpSpPr/>
          <p:nvPr/>
        </p:nvGrpSpPr>
        <p:grpSpPr>
          <a:xfrm>
            <a:off x="4198971" y="6029719"/>
            <a:ext cx="1372876" cy="184702"/>
            <a:chOff x="3512831" y="7006855"/>
            <a:chExt cx="1372876" cy="184702"/>
          </a:xfrm>
        </p:grpSpPr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06FD2F28-0BED-4DB9-5BE2-3DDBBFD77D30}"/>
                </a:ext>
              </a:extLst>
            </p:cNvPr>
            <p:cNvSpPr/>
            <p:nvPr/>
          </p:nvSpPr>
          <p:spPr>
            <a:xfrm>
              <a:off x="3515334" y="7024729"/>
              <a:ext cx="1370373" cy="166828"/>
            </a:xfrm>
            <a:custGeom>
              <a:avLst/>
              <a:gdLst>
                <a:gd name="connsiteX0" fmla="*/ 33 w 1370373"/>
                <a:gd name="connsiteY0" fmla="*/ 489 h 166828"/>
                <a:gd name="connsiteX1" fmla="*/ 1370407 w 1370373"/>
                <a:gd name="connsiteY1" fmla="*/ 489 h 166828"/>
                <a:gd name="connsiteX2" fmla="*/ 1370407 w 1370373"/>
                <a:gd name="connsiteY2" fmla="*/ 167317 h 166828"/>
                <a:gd name="connsiteX3" fmla="*/ 33 w 1370373"/>
                <a:gd name="connsiteY3" fmla="*/ 167317 h 16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0373" h="166828">
                  <a:moveTo>
                    <a:pt x="33" y="489"/>
                  </a:moveTo>
                  <a:lnTo>
                    <a:pt x="1370407" y="489"/>
                  </a:lnTo>
                  <a:lnTo>
                    <a:pt x="1370407" y="167317"/>
                  </a:lnTo>
                  <a:lnTo>
                    <a:pt x="33" y="167317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EB6CD016-0DF0-EF94-5368-40977E565E97}"/>
                </a:ext>
              </a:extLst>
            </p:cNvPr>
            <p:cNvSpPr txBox="1"/>
            <p:nvPr/>
          </p:nvSpPr>
          <p:spPr>
            <a:xfrm>
              <a:off x="3421391" y="6961135"/>
              <a:ext cx="1541337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LoadBalancing</a:t>
              </a:r>
            </a:p>
          </p:txBody>
        </p:sp>
      </p:grpSp>
      <p:grpSp>
        <p:nvGrpSpPr>
          <p:cNvPr id="33" name="グラフィックス 3">
            <a:extLst>
              <a:ext uri="{FF2B5EF4-FFF2-40B4-BE49-F238E27FC236}">
                <a16:creationId xmlns:a16="http://schemas.microsoft.com/office/drawing/2014/main" id="{F10802E3-5A44-7612-255E-7C15A0D0E2C5}"/>
              </a:ext>
            </a:extLst>
          </p:cNvPr>
          <p:cNvGrpSpPr/>
          <p:nvPr/>
        </p:nvGrpSpPr>
        <p:grpSpPr>
          <a:xfrm>
            <a:off x="4841379" y="4879797"/>
            <a:ext cx="83414" cy="630133"/>
            <a:chOff x="4155239" y="5856933"/>
            <a:chExt cx="83414" cy="630133"/>
          </a:xfrm>
        </p:grpSpPr>
        <p:sp>
          <p:nvSpPr>
            <p:cNvPr id="34" name="フリーフォーム: 図形 33">
              <a:extLst>
                <a:ext uri="{FF2B5EF4-FFF2-40B4-BE49-F238E27FC236}">
                  <a16:creationId xmlns:a16="http://schemas.microsoft.com/office/drawing/2014/main" id="{A195DB45-E286-FCFC-AA3A-B5735B8083A6}"/>
                </a:ext>
              </a:extLst>
            </p:cNvPr>
            <p:cNvSpPr/>
            <p:nvPr/>
          </p:nvSpPr>
          <p:spPr>
            <a:xfrm>
              <a:off x="4194444" y="5856933"/>
              <a:ext cx="2740" cy="567573"/>
            </a:xfrm>
            <a:custGeom>
              <a:avLst/>
              <a:gdLst>
                <a:gd name="connsiteX0" fmla="*/ 33 w 2740"/>
                <a:gd name="connsiteY0" fmla="*/ 489 h 567573"/>
                <a:gd name="connsiteX1" fmla="*/ 152 w 2740"/>
                <a:gd name="connsiteY1" fmla="*/ 322229 h 567573"/>
                <a:gd name="connsiteX2" fmla="*/ 2773 w 2740"/>
                <a:gd name="connsiteY2" fmla="*/ 568062 h 56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0" h="567573">
                  <a:moveTo>
                    <a:pt x="33" y="489"/>
                  </a:moveTo>
                  <a:lnTo>
                    <a:pt x="152" y="322229"/>
                  </a:lnTo>
                  <a:lnTo>
                    <a:pt x="2773" y="568062"/>
                  </a:lnTo>
                </a:path>
              </a:pathLst>
            </a:custGeom>
            <a:noFill/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5" name="フリーフォーム: 図形 34">
              <a:extLst>
                <a:ext uri="{FF2B5EF4-FFF2-40B4-BE49-F238E27FC236}">
                  <a16:creationId xmlns:a16="http://schemas.microsoft.com/office/drawing/2014/main" id="{E6121859-692C-7F63-33E9-C41683222FE6}"/>
                </a:ext>
              </a:extLst>
            </p:cNvPr>
            <p:cNvSpPr/>
            <p:nvPr/>
          </p:nvSpPr>
          <p:spPr>
            <a:xfrm>
              <a:off x="4155239" y="6403175"/>
              <a:ext cx="83414" cy="83890"/>
            </a:xfrm>
            <a:custGeom>
              <a:avLst/>
              <a:gdLst>
                <a:gd name="connsiteX0" fmla="*/ 42693 w 83414"/>
                <a:gd name="connsiteY0" fmla="*/ 84380 h 83890"/>
                <a:gd name="connsiteX1" fmla="*/ 33 w 83414"/>
                <a:gd name="connsiteY1" fmla="*/ 1442 h 83890"/>
                <a:gd name="connsiteX2" fmla="*/ 41978 w 83414"/>
                <a:gd name="connsiteY2" fmla="*/ 21819 h 83890"/>
                <a:gd name="connsiteX3" fmla="*/ 83447 w 83414"/>
                <a:gd name="connsiteY3" fmla="*/ 489 h 8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14" h="83890">
                  <a:moveTo>
                    <a:pt x="42693" y="84380"/>
                  </a:moveTo>
                  <a:lnTo>
                    <a:pt x="33" y="1442"/>
                  </a:lnTo>
                  <a:lnTo>
                    <a:pt x="41978" y="21819"/>
                  </a:lnTo>
                  <a:lnTo>
                    <a:pt x="83447" y="489"/>
                  </a:lnTo>
                  <a:close/>
                </a:path>
              </a:pathLst>
            </a:custGeom>
            <a:solidFill>
              <a:srgbClr val="000000"/>
            </a:solidFill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36" name="グラフィックス 3">
            <a:extLst>
              <a:ext uri="{FF2B5EF4-FFF2-40B4-BE49-F238E27FC236}">
                <a16:creationId xmlns:a16="http://schemas.microsoft.com/office/drawing/2014/main" id="{30E85D53-E723-B70E-C9A0-FB237E805681}"/>
              </a:ext>
            </a:extLst>
          </p:cNvPr>
          <p:cNvGrpSpPr/>
          <p:nvPr/>
        </p:nvGrpSpPr>
        <p:grpSpPr>
          <a:xfrm>
            <a:off x="3438831" y="5731812"/>
            <a:ext cx="1181738" cy="83414"/>
            <a:chOff x="2752691" y="6708948"/>
            <a:chExt cx="1181738" cy="83414"/>
          </a:xfrm>
        </p:grpSpPr>
        <p:sp>
          <p:nvSpPr>
            <p:cNvPr id="37" name="フリーフォーム: 図形 36">
              <a:extLst>
                <a:ext uri="{FF2B5EF4-FFF2-40B4-BE49-F238E27FC236}">
                  <a16:creationId xmlns:a16="http://schemas.microsoft.com/office/drawing/2014/main" id="{BCA7B63C-97F8-E8BC-3B32-76A56A162FEC}"/>
                </a:ext>
              </a:extLst>
            </p:cNvPr>
            <p:cNvSpPr/>
            <p:nvPr/>
          </p:nvSpPr>
          <p:spPr>
            <a:xfrm>
              <a:off x="2752691" y="6750655"/>
              <a:ext cx="1119178" cy="11916"/>
            </a:xfrm>
            <a:custGeom>
              <a:avLst/>
              <a:gdLst>
                <a:gd name="connsiteX0" fmla="*/ 33 w 1119178"/>
                <a:gd name="connsiteY0" fmla="*/ 489 h 11916"/>
                <a:gd name="connsiteX1" fmla="*/ 1119211 w 1119178"/>
                <a:gd name="connsiteY1" fmla="*/ 489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9178" h="11916">
                  <a:moveTo>
                    <a:pt x="33" y="489"/>
                  </a:moveTo>
                  <a:lnTo>
                    <a:pt x="1119211" y="489"/>
                  </a:lnTo>
                </a:path>
              </a:pathLst>
            </a:custGeom>
            <a:noFill/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8" name="フリーフォーム: 図形 37">
              <a:extLst>
                <a:ext uri="{FF2B5EF4-FFF2-40B4-BE49-F238E27FC236}">
                  <a16:creationId xmlns:a16="http://schemas.microsoft.com/office/drawing/2014/main" id="{D9DF65FC-CEF5-787D-4C4A-7DBE41F9F209}"/>
                </a:ext>
              </a:extLst>
            </p:cNvPr>
            <p:cNvSpPr/>
            <p:nvPr/>
          </p:nvSpPr>
          <p:spPr>
            <a:xfrm>
              <a:off x="3851016" y="6708948"/>
              <a:ext cx="83414" cy="83414"/>
            </a:xfrm>
            <a:custGeom>
              <a:avLst/>
              <a:gdLst>
                <a:gd name="connsiteX0" fmla="*/ 83447 w 83414"/>
                <a:gd name="connsiteY0" fmla="*/ 42196 h 83414"/>
                <a:gd name="connsiteX1" fmla="*/ 33 w 83414"/>
                <a:gd name="connsiteY1" fmla="*/ 83903 h 83414"/>
                <a:gd name="connsiteX2" fmla="*/ 20886 w 83414"/>
                <a:gd name="connsiteY2" fmla="*/ 42196 h 83414"/>
                <a:gd name="connsiteX3" fmla="*/ 33 w 83414"/>
                <a:gd name="connsiteY3" fmla="*/ 489 h 8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14" h="83414">
                  <a:moveTo>
                    <a:pt x="83447" y="42196"/>
                  </a:moveTo>
                  <a:lnTo>
                    <a:pt x="33" y="83903"/>
                  </a:lnTo>
                  <a:lnTo>
                    <a:pt x="20886" y="42196"/>
                  </a:lnTo>
                  <a:lnTo>
                    <a:pt x="33" y="489"/>
                  </a:lnTo>
                  <a:close/>
                </a:path>
              </a:pathLst>
            </a:custGeom>
            <a:solidFill>
              <a:srgbClr val="000000"/>
            </a:solidFill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39" name="グラフィックス 3">
            <a:extLst>
              <a:ext uri="{FF2B5EF4-FFF2-40B4-BE49-F238E27FC236}">
                <a16:creationId xmlns:a16="http://schemas.microsoft.com/office/drawing/2014/main" id="{2B6F9971-A288-EE59-A6F0-4915AD011E58}"/>
              </a:ext>
            </a:extLst>
          </p:cNvPr>
          <p:cNvGrpSpPr/>
          <p:nvPr/>
        </p:nvGrpSpPr>
        <p:grpSpPr>
          <a:xfrm>
            <a:off x="4469471" y="4885755"/>
            <a:ext cx="810308" cy="184702"/>
            <a:chOff x="3783331" y="5862891"/>
            <a:chExt cx="810308" cy="184702"/>
          </a:xfrm>
        </p:grpSpPr>
        <p:sp>
          <p:nvSpPr>
            <p:cNvPr id="40" name="フリーフォーム: 図形 39">
              <a:extLst>
                <a:ext uri="{FF2B5EF4-FFF2-40B4-BE49-F238E27FC236}">
                  <a16:creationId xmlns:a16="http://schemas.microsoft.com/office/drawing/2014/main" id="{7DB905B7-0346-6B1F-AC4C-516954D191C9}"/>
                </a:ext>
              </a:extLst>
            </p:cNvPr>
            <p:cNvSpPr/>
            <p:nvPr/>
          </p:nvSpPr>
          <p:spPr>
            <a:xfrm>
              <a:off x="3801325" y="5880765"/>
              <a:ext cx="786475" cy="166828"/>
            </a:xfrm>
            <a:custGeom>
              <a:avLst/>
              <a:gdLst>
                <a:gd name="connsiteX0" fmla="*/ 33 w 786475"/>
                <a:gd name="connsiteY0" fmla="*/ 489 h 166828"/>
                <a:gd name="connsiteX1" fmla="*/ 786508 w 786475"/>
                <a:gd name="connsiteY1" fmla="*/ 489 h 166828"/>
                <a:gd name="connsiteX2" fmla="*/ 786508 w 786475"/>
                <a:gd name="connsiteY2" fmla="*/ 167317 h 166828"/>
                <a:gd name="connsiteX3" fmla="*/ 33 w 786475"/>
                <a:gd name="connsiteY3" fmla="*/ 167317 h 16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475" h="166828">
                  <a:moveTo>
                    <a:pt x="33" y="489"/>
                  </a:moveTo>
                  <a:lnTo>
                    <a:pt x="786508" y="489"/>
                  </a:lnTo>
                  <a:lnTo>
                    <a:pt x="786508" y="167317"/>
                  </a:lnTo>
                  <a:lnTo>
                    <a:pt x="33" y="167317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B55C6299-A281-284D-7C09-1EBFB428970C}"/>
                </a:ext>
              </a:extLst>
            </p:cNvPr>
            <p:cNvSpPr txBox="1"/>
            <p:nvPr/>
          </p:nvSpPr>
          <p:spPr>
            <a:xfrm>
              <a:off x="3691891" y="5817171"/>
              <a:ext cx="993188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CloudArmor</a:t>
              </a:r>
            </a:p>
          </p:txBody>
        </p:sp>
      </p:grpSp>
      <p:sp>
        <p:nvSpPr>
          <p:cNvPr id="42" name="フリーフォーム: 図形 41">
            <a:extLst>
              <a:ext uri="{FF2B5EF4-FFF2-40B4-BE49-F238E27FC236}">
                <a16:creationId xmlns:a16="http://schemas.microsoft.com/office/drawing/2014/main" id="{21A44104-C076-749A-849F-5927EC53A46D}"/>
              </a:ext>
            </a:extLst>
          </p:cNvPr>
          <p:cNvSpPr/>
          <p:nvPr/>
        </p:nvSpPr>
        <p:spPr>
          <a:xfrm>
            <a:off x="5469844" y="4903629"/>
            <a:ext cx="1559247" cy="1668281"/>
          </a:xfrm>
          <a:custGeom>
            <a:avLst/>
            <a:gdLst>
              <a:gd name="connsiteX0" fmla="*/ 33 w 1559247"/>
              <a:gd name="connsiteY0" fmla="*/ 489 h 1668281"/>
              <a:gd name="connsiteX1" fmla="*/ 1559280 w 1559247"/>
              <a:gd name="connsiteY1" fmla="*/ 489 h 1668281"/>
              <a:gd name="connsiteX2" fmla="*/ 1559280 w 1559247"/>
              <a:gd name="connsiteY2" fmla="*/ 1668770 h 1668281"/>
              <a:gd name="connsiteX3" fmla="*/ 33 w 1559247"/>
              <a:gd name="connsiteY3" fmla="*/ 1668770 h 166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9247" h="1668281">
                <a:moveTo>
                  <a:pt x="33" y="489"/>
                </a:moveTo>
                <a:lnTo>
                  <a:pt x="1559280" y="489"/>
                </a:lnTo>
                <a:lnTo>
                  <a:pt x="1559280" y="1668770"/>
                </a:lnTo>
                <a:lnTo>
                  <a:pt x="33" y="1668770"/>
                </a:lnTo>
                <a:close/>
              </a:path>
            </a:pathLst>
          </a:custGeom>
          <a:noFill/>
          <a:ln w="11911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18C5C69-0090-8174-7278-0E434E9C5C95}"/>
              </a:ext>
            </a:extLst>
          </p:cNvPr>
          <p:cNvSpPr txBox="1"/>
          <p:nvPr/>
        </p:nvSpPr>
        <p:spPr>
          <a:xfrm>
            <a:off x="5396279" y="4935365"/>
            <a:ext cx="1267262" cy="258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 Serverless NEG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B58DD4B-5970-F6AD-2B71-DA1444575721}"/>
              </a:ext>
            </a:extLst>
          </p:cNvPr>
          <p:cNvSpPr txBox="1"/>
          <p:nvPr/>
        </p:nvSpPr>
        <p:spPr>
          <a:xfrm>
            <a:off x="5950982" y="6198492"/>
            <a:ext cx="1207681" cy="234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CloudFunctions</a:t>
            </a:r>
          </a:p>
        </p:txBody>
      </p:sp>
      <p:grpSp>
        <p:nvGrpSpPr>
          <p:cNvPr id="45" name="グラフィックス 3">
            <a:extLst>
              <a:ext uri="{FF2B5EF4-FFF2-40B4-BE49-F238E27FC236}">
                <a16:creationId xmlns:a16="http://schemas.microsoft.com/office/drawing/2014/main" id="{276030B6-EB51-440B-EDE6-8E2EC82D5AA8}"/>
              </a:ext>
            </a:extLst>
          </p:cNvPr>
          <p:cNvGrpSpPr/>
          <p:nvPr/>
        </p:nvGrpSpPr>
        <p:grpSpPr>
          <a:xfrm>
            <a:off x="5134401" y="5731812"/>
            <a:ext cx="620600" cy="83414"/>
            <a:chOff x="4448261" y="6708948"/>
            <a:chExt cx="620600" cy="83414"/>
          </a:xfrm>
        </p:grpSpPr>
        <p:sp>
          <p:nvSpPr>
            <p:cNvPr id="46" name="フリーフォーム: 図形 45">
              <a:extLst>
                <a:ext uri="{FF2B5EF4-FFF2-40B4-BE49-F238E27FC236}">
                  <a16:creationId xmlns:a16="http://schemas.microsoft.com/office/drawing/2014/main" id="{07C990B6-16A3-F7D0-0AE6-7E3A4581B162}"/>
                </a:ext>
              </a:extLst>
            </p:cNvPr>
            <p:cNvSpPr/>
            <p:nvPr/>
          </p:nvSpPr>
          <p:spPr>
            <a:xfrm>
              <a:off x="4448261" y="6750655"/>
              <a:ext cx="558040" cy="11916"/>
            </a:xfrm>
            <a:custGeom>
              <a:avLst/>
              <a:gdLst>
                <a:gd name="connsiteX0" fmla="*/ 33 w 558040"/>
                <a:gd name="connsiteY0" fmla="*/ 489 h 11916"/>
                <a:gd name="connsiteX1" fmla="*/ 558073 w 558040"/>
                <a:gd name="connsiteY1" fmla="*/ 489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8040" h="11916">
                  <a:moveTo>
                    <a:pt x="33" y="489"/>
                  </a:moveTo>
                  <a:lnTo>
                    <a:pt x="558073" y="489"/>
                  </a:lnTo>
                </a:path>
              </a:pathLst>
            </a:custGeom>
            <a:noFill/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7" name="フリーフォーム: 図形 46">
              <a:extLst>
                <a:ext uri="{FF2B5EF4-FFF2-40B4-BE49-F238E27FC236}">
                  <a16:creationId xmlns:a16="http://schemas.microsoft.com/office/drawing/2014/main" id="{9A2D2D2C-5BC7-6DE9-0D32-13AA5C58322D}"/>
                </a:ext>
              </a:extLst>
            </p:cNvPr>
            <p:cNvSpPr/>
            <p:nvPr/>
          </p:nvSpPr>
          <p:spPr>
            <a:xfrm>
              <a:off x="4985447" y="6708948"/>
              <a:ext cx="83414" cy="83414"/>
            </a:xfrm>
            <a:custGeom>
              <a:avLst/>
              <a:gdLst>
                <a:gd name="connsiteX0" fmla="*/ 83447 w 83414"/>
                <a:gd name="connsiteY0" fmla="*/ 42196 h 83414"/>
                <a:gd name="connsiteX1" fmla="*/ 33 w 83414"/>
                <a:gd name="connsiteY1" fmla="*/ 83903 h 83414"/>
                <a:gd name="connsiteX2" fmla="*/ 20886 w 83414"/>
                <a:gd name="connsiteY2" fmla="*/ 42196 h 83414"/>
                <a:gd name="connsiteX3" fmla="*/ 33 w 83414"/>
                <a:gd name="connsiteY3" fmla="*/ 489 h 8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14" h="83414">
                  <a:moveTo>
                    <a:pt x="83447" y="42196"/>
                  </a:moveTo>
                  <a:lnTo>
                    <a:pt x="33" y="83903"/>
                  </a:lnTo>
                  <a:lnTo>
                    <a:pt x="20886" y="42196"/>
                  </a:lnTo>
                  <a:lnTo>
                    <a:pt x="33" y="489"/>
                  </a:lnTo>
                  <a:close/>
                </a:path>
              </a:pathLst>
            </a:custGeom>
            <a:solidFill>
              <a:srgbClr val="000000"/>
            </a:solidFill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48" name="フリーフォーム: 図形 47">
            <a:extLst>
              <a:ext uri="{FF2B5EF4-FFF2-40B4-BE49-F238E27FC236}">
                <a16:creationId xmlns:a16="http://schemas.microsoft.com/office/drawing/2014/main" id="{301FA7E1-6640-9029-92E4-8D2562AD0EA7}"/>
              </a:ext>
            </a:extLst>
          </p:cNvPr>
          <p:cNvSpPr/>
          <p:nvPr/>
        </p:nvSpPr>
        <p:spPr>
          <a:xfrm>
            <a:off x="6209250" y="5249202"/>
            <a:ext cx="369405" cy="369405"/>
          </a:xfrm>
          <a:custGeom>
            <a:avLst/>
            <a:gdLst>
              <a:gd name="connsiteX0" fmla="*/ 369438 w 369405"/>
              <a:gd name="connsiteY0" fmla="*/ 185192 h 369405"/>
              <a:gd name="connsiteX1" fmla="*/ 184735 w 369405"/>
              <a:gd name="connsiteY1" fmla="*/ 369894 h 369405"/>
              <a:gd name="connsiteX2" fmla="*/ 33 w 369405"/>
              <a:gd name="connsiteY2" fmla="*/ 185192 h 369405"/>
              <a:gd name="connsiteX3" fmla="*/ 184735 w 369405"/>
              <a:gd name="connsiteY3" fmla="*/ 489 h 369405"/>
              <a:gd name="connsiteX4" fmla="*/ 369438 w 369405"/>
              <a:gd name="connsiteY4" fmla="*/ 185192 h 369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405" h="369405">
                <a:moveTo>
                  <a:pt x="369438" y="185192"/>
                </a:moveTo>
                <a:cubicBezTo>
                  <a:pt x="369438" y="287200"/>
                  <a:pt x="286744" y="369894"/>
                  <a:pt x="184735" y="369894"/>
                </a:cubicBezTo>
                <a:cubicBezTo>
                  <a:pt x="82727" y="369894"/>
                  <a:pt x="33" y="287200"/>
                  <a:pt x="33" y="185192"/>
                </a:cubicBezTo>
                <a:cubicBezTo>
                  <a:pt x="33" y="83183"/>
                  <a:pt x="82727" y="489"/>
                  <a:pt x="184735" y="489"/>
                </a:cubicBezTo>
                <a:cubicBezTo>
                  <a:pt x="286744" y="489"/>
                  <a:pt x="369438" y="83183"/>
                  <a:pt x="369438" y="185192"/>
                </a:cubicBezTo>
                <a:close/>
              </a:path>
            </a:pathLst>
          </a:custGeom>
          <a:solidFill>
            <a:srgbClr val="FFFFFF"/>
          </a:solidFill>
          <a:ln w="23823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2716C2B-41BC-CA95-A2FF-757F10328689}"/>
              </a:ext>
            </a:extLst>
          </p:cNvPr>
          <p:cNvSpPr txBox="1"/>
          <p:nvPr/>
        </p:nvSpPr>
        <p:spPr>
          <a:xfrm>
            <a:off x="6236973" y="5257105"/>
            <a:ext cx="278210" cy="305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2</a:t>
            </a:r>
          </a:p>
        </p:txBody>
      </p:sp>
      <p:sp>
        <p:nvSpPr>
          <p:cNvPr id="50" name="フリーフォーム: 図形 49">
            <a:extLst>
              <a:ext uri="{FF2B5EF4-FFF2-40B4-BE49-F238E27FC236}">
                <a16:creationId xmlns:a16="http://schemas.microsoft.com/office/drawing/2014/main" id="{1A997E5A-66D0-2271-2F63-AC870CA65429}"/>
              </a:ext>
            </a:extLst>
          </p:cNvPr>
          <p:cNvSpPr/>
          <p:nvPr/>
        </p:nvSpPr>
        <p:spPr>
          <a:xfrm>
            <a:off x="7701528" y="5058541"/>
            <a:ext cx="423385" cy="357488"/>
          </a:xfrm>
          <a:custGeom>
            <a:avLst/>
            <a:gdLst>
              <a:gd name="connsiteX0" fmla="*/ 33 w 423385"/>
              <a:gd name="connsiteY0" fmla="*/ 489 h 357488"/>
              <a:gd name="connsiteX1" fmla="*/ 423419 w 423385"/>
              <a:gd name="connsiteY1" fmla="*/ 489 h 357488"/>
              <a:gd name="connsiteX2" fmla="*/ 423419 w 423385"/>
              <a:gd name="connsiteY2" fmla="*/ 357978 h 357488"/>
              <a:gd name="connsiteX3" fmla="*/ 33 w 423385"/>
              <a:gd name="connsiteY3" fmla="*/ 357978 h 35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385" h="357488">
                <a:moveTo>
                  <a:pt x="33" y="489"/>
                </a:moveTo>
                <a:lnTo>
                  <a:pt x="423419" y="489"/>
                </a:lnTo>
                <a:lnTo>
                  <a:pt x="423419" y="357978"/>
                </a:lnTo>
                <a:lnTo>
                  <a:pt x="33" y="357978"/>
                </a:lnTo>
                <a:close/>
              </a:path>
            </a:pathLst>
          </a:custGeom>
          <a:noFill/>
          <a:ln w="11911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CF51457D-4633-D769-4595-E7059409C1DE}"/>
              </a:ext>
            </a:extLst>
          </p:cNvPr>
          <p:cNvSpPr txBox="1"/>
          <p:nvPr/>
        </p:nvSpPr>
        <p:spPr>
          <a:xfrm>
            <a:off x="7690761" y="5126026"/>
            <a:ext cx="433122" cy="22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75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VPC</a:t>
            </a:r>
          </a:p>
        </p:txBody>
      </p:sp>
      <p:grpSp>
        <p:nvGrpSpPr>
          <p:cNvPr id="52" name="グラフィックス 3">
            <a:extLst>
              <a:ext uri="{FF2B5EF4-FFF2-40B4-BE49-F238E27FC236}">
                <a16:creationId xmlns:a16="http://schemas.microsoft.com/office/drawing/2014/main" id="{FBD65AE0-73E9-4FE7-8A43-29C2865068E5}"/>
              </a:ext>
            </a:extLst>
          </p:cNvPr>
          <p:cNvGrpSpPr/>
          <p:nvPr/>
        </p:nvGrpSpPr>
        <p:grpSpPr>
          <a:xfrm>
            <a:off x="8958220" y="6041635"/>
            <a:ext cx="381321" cy="297907"/>
            <a:chOff x="8272080" y="7018771"/>
            <a:chExt cx="381321" cy="297907"/>
          </a:xfrm>
          <a:solidFill>
            <a:srgbClr val="999999"/>
          </a:solidFill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E0D1A2DD-2C18-33E8-281E-C23F3AA09222}"/>
                </a:ext>
              </a:extLst>
            </p:cNvPr>
            <p:cNvSpPr txBox="1"/>
            <p:nvPr/>
          </p:nvSpPr>
          <p:spPr>
            <a:xfrm>
              <a:off x="8180640" y="6973051"/>
              <a:ext cx="564201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</a:t>
              </a: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14C85238-D6BA-5A07-B619-537CA72753B3}"/>
                </a:ext>
              </a:extLst>
            </p:cNvPr>
            <p:cNvSpPr txBox="1"/>
            <p:nvPr/>
          </p:nvSpPr>
          <p:spPr>
            <a:xfrm>
              <a:off x="8240222" y="7127963"/>
              <a:ext cx="445038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SQL</a:t>
              </a:r>
            </a:p>
          </p:txBody>
        </p:sp>
      </p:grpSp>
      <p:sp>
        <p:nvSpPr>
          <p:cNvPr id="55" name="フリーフォーム: 図形 54">
            <a:extLst>
              <a:ext uri="{FF2B5EF4-FFF2-40B4-BE49-F238E27FC236}">
                <a16:creationId xmlns:a16="http://schemas.microsoft.com/office/drawing/2014/main" id="{41140452-C65F-C80F-2E6B-223601FC546B}"/>
              </a:ext>
            </a:extLst>
          </p:cNvPr>
          <p:cNvSpPr/>
          <p:nvPr/>
        </p:nvSpPr>
        <p:spPr>
          <a:xfrm>
            <a:off x="8438908" y="5249202"/>
            <a:ext cx="369405" cy="369405"/>
          </a:xfrm>
          <a:custGeom>
            <a:avLst/>
            <a:gdLst>
              <a:gd name="connsiteX0" fmla="*/ 369438 w 369405"/>
              <a:gd name="connsiteY0" fmla="*/ 185192 h 369405"/>
              <a:gd name="connsiteX1" fmla="*/ 184735 w 369405"/>
              <a:gd name="connsiteY1" fmla="*/ 369894 h 369405"/>
              <a:gd name="connsiteX2" fmla="*/ 32 w 369405"/>
              <a:gd name="connsiteY2" fmla="*/ 185192 h 369405"/>
              <a:gd name="connsiteX3" fmla="*/ 184735 w 369405"/>
              <a:gd name="connsiteY3" fmla="*/ 489 h 369405"/>
              <a:gd name="connsiteX4" fmla="*/ 369438 w 369405"/>
              <a:gd name="connsiteY4" fmla="*/ 185192 h 369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405" h="369405">
                <a:moveTo>
                  <a:pt x="369438" y="185192"/>
                </a:moveTo>
                <a:cubicBezTo>
                  <a:pt x="369438" y="287200"/>
                  <a:pt x="286744" y="369894"/>
                  <a:pt x="184735" y="369894"/>
                </a:cubicBezTo>
                <a:cubicBezTo>
                  <a:pt x="82727" y="369894"/>
                  <a:pt x="32" y="287200"/>
                  <a:pt x="32" y="185192"/>
                </a:cubicBezTo>
                <a:cubicBezTo>
                  <a:pt x="32" y="83183"/>
                  <a:pt x="82727" y="489"/>
                  <a:pt x="184735" y="489"/>
                </a:cubicBezTo>
                <a:cubicBezTo>
                  <a:pt x="286744" y="489"/>
                  <a:pt x="369438" y="83183"/>
                  <a:pt x="369438" y="185192"/>
                </a:cubicBezTo>
                <a:close/>
              </a:path>
            </a:pathLst>
          </a:custGeom>
          <a:solidFill>
            <a:srgbClr val="FFFFFF"/>
          </a:solidFill>
          <a:ln w="23823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A1DCDCEB-22B9-F317-D7E3-D6DB4FDBD005}"/>
              </a:ext>
            </a:extLst>
          </p:cNvPr>
          <p:cNvSpPr txBox="1"/>
          <p:nvPr/>
        </p:nvSpPr>
        <p:spPr>
          <a:xfrm>
            <a:off x="8466631" y="5257105"/>
            <a:ext cx="278210" cy="305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4</a:t>
            </a:r>
          </a:p>
        </p:txBody>
      </p:sp>
      <p:grpSp>
        <p:nvGrpSpPr>
          <p:cNvPr id="57" name="グラフィックス 3">
            <a:extLst>
              <a:ext uri="{FF2B5EF4-FFF2-40B4-BE49-F238E27FC236}">
                <a16:creationId xmlns:a16="http://schemas.microsoft.com/office/drawing/2014/main" id="{A16B4C9E-B8D0-4C5F-E2E8-64B1B99B6CED}"/>
              </a:ext>
            </a:extLst>
          </p:cNvPr>
          <p:cNvGrpSpPr/>
          <p:nvPr/>
        </p:nvGrpSpPr>
        <p:grpSpPr>
          <a:xfrm>
            <a:off x="8278396" y="5737770"/>
            <a:ext cx="672436" cy="87703"/>
            <a:chOff x="7592256" y="6714906"/>
            <a:chExt cx="672436" cy="87703"/>
          </a:xfrm>
        </p:grpSpPr>
        <p:sp>
          <p:nvSpPr>
            <p:cNvPr id="58" name="フリーフォーム: 図形 57">
              <a:extLst>
                <a:ext uri="{FF2B5EF4-FFF2-40B4-BE49-F238E27FC236}">
                  <a16:creationId xmlns:a16="http://schemas.microsoft.com/office/drawing/2014/main" id="{0361665A-AA32-F020-B20F-674284E66DFE}"/>
                </a:ext>
              </a:extLst>
            </p:cNvPr>
            <p:cNvSpPr/>
            <p:nvPr/>
          </p:nvSpPr>
          <p:spPr>
            <a:xfrm>
              <a:off x="7654816" y="6756613"/>
              <a:ext cx="547315" cy="4647"/>
            </a:xfrm>
            <a:custGeom>
              <a:avLst/>
              <a:gdLst>
                <a:gd name="connsiteX0" fmla="*/ 33 w 547315"/>
                <a:gd name="connsiteY0" fmla="*/ 489 h 4647"/>
                <a:gd name="connsiteX1" fmla="*/ 273750 w 547315"/>
                <a:gd name="connsiteY1" fmla="*/ 489 h 4647"/>
                <a:gd name="connsiteX2" fmla="*/ 547348 w 547315"/>
                <a:gd name="connsiteY2" fmla="*/ 5137 h 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315" h="4647">
                  <a:moveTo>
                    <a:pt x="33" y="489"/>
                  </a:moveTo>
                  <a:lnTo>
                    <a:pt x="273750" y="489"/>
                  </a:lnTo>
                  <a:lnTo>
                    <a:pt x="547348" y="5137"/>
                  </a:lnTo>
                </a:path>
              </a:pathLst>
            </a:custGeom>
            <a:noFill/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9" name="フリーフォーム: 図形 58">
              <a:extLst>
                <a:ext uri="{FF2B5EF4-FFF2-40B4-BE49-F238E27FC236}">
                  <a16:creationId xmlns:a16="http://schemas.microsoft.com/office/drawing/2014/main" id="{A2D3FF06-67C7-FAE0-7EAA-5E10F975237F}"/>
                </a:ext>
              </a:extLst>
            </p:cNvPr>
            <p:cNvSpPr/>
            <p:nvPr/>
          </p:nvSpPr>
          <p:spPr>
            <a:xfrm>
              <a:off x="7592256" y="6714906"/>
              <a:ext cx="83414" cy="83414"/>
            </a:xfrm>
            <a:custGeom>
              <a:avLst/>
              <a:gdLst>
                <a:gd name="connsiteX0" fmla="*/ 33 w 83414"/>
                <a:gd name="connsiteY0" fmla="*/ 42196 h 83414"/>
                <a:gd name="connsiteX1" fmla="*/ 83447 w 83414"/>
                <a:gd name="connsiteY1" fmla="*/ 489 h 83414"/>
                <a:gd name="connsiteX2" fmla="*/ 62593 w 83414"/>
                <a:gd name="connsiteY2" fmla="*/ 42196 h 83414"/>
                <a:gd name="connsiteX3" fmla="*/ 83447 w 83414"/>
                <a:gd name="connsiteY3" fmla="*/ 83903 h 8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14" h="83414">
                  <a:moveTo>
                    <a:pt x="33" y="42196"/>
                  </a:moveTo>
                  <a:lnTo>
                    <a:pt x="83447" y="489"/>
                  </a:lnTo>
                  <a:lnTo>
                    <a:pt x="62593" y="42196"/>
                  </a:lnTo>
                  <a:lnTo>
                    <a:pt x="83447" y="83903"/>
                  </a:lnTo>
                  <a:close/>
                </a:path>
              </a:pathLst>
            </a:custGeom>
            <a:solidFill>
              <a:srgbClr val="000000"/>
            </a:solidFill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60" name="フリーフォーム: 図形 59">
              <a:extLst>
                <a:ext uri="{FF2B5EF4-FFF2-40B4-BE49-F238E27FC236}">
                  <a16:creationId xmlns:a16="http://schemas.microsoft.com/office/drawing/2014/main" id="{EE31A2C0-ACDD-BCE2-9025-5E1776F13C1F}"/>
                </a:ext>
              </a:extLst>
            </p:cNvPr>
            <p:cNvSpPr/>
            <p:nvPr/>
          </p:nvSpPr>
          <p:spPr>
            <a:xfrm>
              <a:off x="8180563" y="6719195"/>
              <a:ext cx="84129" cy="83414"/>
            </a:xfrm>
            <a:custGeom>
              <a:avLst/>
              <a:gdLst>
                <a:gd name="connsiteX0" fmla="*/ 84162 w 84129"/>
                <a:gd name="connsiteY0" fmla="*/ 43626 h 83414"/>
                <a:gd name="connsiteX1" fmla="*/ 33 w 84129"/>
                <a:gd name="connsiteY1" fmla="*/ 83903 h 83414"/>
                <a:gd name="connsiteX2" fmla="*/ 21601 w 84129"/>
                <a:gd name="connsiteY2" fmla="*/ 42554 h 83414"/>
                <a:gd name="connsiteX3" fmla="*/ 1463 w 84129"/>
                <a:gd name="connsiteY3" fmla="*/ 489 h 8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29" h="83414">
                  <a:moveTo>
                    <a:pt x="84162" y="43626"/>
                  </a:moveTo>
                  <a:lnTo>
                    <a:pt x="33" y="83903"/>
                  </a:lnTo>
                  <a:lnTo>
                    <a:pt x="21601" y="42554"/>
                  </a:lnTo>
                  <a:lnTo>
                    <a:pt x="1463" y="489"/>
                  </a:lnTo>
                  <a:close/>
                </a:path>
              </a:pathLst>
            </a:custGeom>
            <a:solidFill>
              <a:srgbClr val="000000"/>
            </a:solidFill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61" name="図 60">
            <a:extLst>
              <a:ext uri="{FF2B5EF4-FFF2-40B4-BE49-F238E27FC236}">
                <a16:creationId xmlns:a16="http://schemas.microsoft.com/office/drawing/2014/main" id="{5E158675-598A-3AA6-2FBD-5F90EB415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302" y="5517318"/>
            <a:ext cx="593788" cy="512400"/>
          </a:xfrm>
          <a:custGeom>
            <a:avLst/>
            <a:gdLst>
              <a:gd name="connsiteX0" fmla="*/ 33 w 593788"/>
              <a:gd name="connsiteY0" fmla="*/ 489 h 512400"/>
              <a:gd name="connsiteX1" fmla="*/ 593822 w 593788"/>
              <a:gd name="connsiteY1" fmla="*/ 489 h 512400"/>
              <a:gd name="connsiteX2" fmla="*/ 593822 w 593788"/>
              <a:gd name="connsiteY2" fmla="*/ 512890 h 512400"/>
              <a:gd name="connsiteX3" fmla="*/ 33 w 593788"/>
              <a:gd name="connsiteY3" fmla="*/ 512890 h 5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788" h="512400">
                <a:moveTo>
                  <a:pt x="33" y="489"/>
                </a:moveTo>
                <a:lnTo>
                  <a:pt x="593822" y="489"/>
                </a:lnTo>
                <a:lnTo>
                  <a:pt x="593822" y="512890"/>
                </a:lnTo>
                <a:lnTo>
                  <a:pt x="33" y="512890"/>
                </a:lnTo>
                <a:close/>
              </a:path>
            </a:pathLst>
          </a:custGeom>
        </p:spPr>
      </p:pic>
      <p:grpSp>
        <p:nvGrpSpPr>
          <p:cNvPr id="62" name="グラフィックス 3">
            <a:extLst>
              <a:ext uri="{FF2B5EF4-FFF2-40B4-BE49-F238E27FC236}">
                <a16:creationId xmlns:a16="http://schemas.microsoft.com/office/drawing/2014/main" id="{38545C08-A24C-D343-B055-69E80FB32D81}"/>
              </a:ext>
            </a:extLst>
          </p:cNvPr>
          <p:cNvGrpSpPr/>
          <p:nvPr/>
        </p:nvGrpSpPr>
        <p:grpSpPr>
          <a:xfrm>
            <a:off x="7366442" y="6113133"/>
            <a:ext cx="1191629" cy="297907"/>
            <a:chOff x="6680302" y="7090269"/>
            <a:chExt cx="1191629" cy="297907"/>
          </a:xfrm>
          <a:solidFill>
            <a:srgbClr val="999999"/>
          </a:solidFill>
        </p:grpSpPr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4968EA81-FFBE-5936-E532-454BA230AF8E}"/>
                </a:ext>
              </a:extLst>
            </p:cNvPr>
            <p:cNvSpPr txBox="1"/>
            <p:nvPr/>
          </p:nvSpPr>
          <p:spPr>
            <a:xfrm>
              <a:off x="6666318" y="7044549"/>
              <a:ext cx="1219597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Serverless VPC</a:t>
              </a:r>
            </a:p>
          </p:txBody>
        </p:sp>
        <p:sp>
          <p:nvSpPr>
            <p:cNvPr id="1984" name="テキスト ボックス 1983">
              <a:extLst>
                <a:ext uri="{FF2B5EF4-FFF2-40B4-BE49-F238E27FC236}">
                  <a16:creationId xmlns:a16="http://schemas.microsoft.com/office/drawing/2014/main" id="{6DFDF6DA-6AA3-815B-6207-E95AEBB99620}"/>
                </a:ext>
              </a:extLst>
            </p:cNvPr>
            <p:cNvSpPr txBox="1"/>
            <p:nvPr/>
          </p:nvSpPr>
          <p:spPr>
            <a:xfrm>
              <a:off x="6588862" y="7199461"/>
              <a:ext cx="1374509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Access connector</a:t>
              </a:r>
            </a:p>
          </p:txBody>
        </p:sp>
      </p:grpSp>
      <p:grpSp>
        <p:nvGrpSpPr>
          <p:cNvPr id="1985" name="グラフィックス 3">
            <a:extLst>
              <a:ext uri="{FF2B5EF4-FFF2-40B4-BE49-F238E27FC236}">
                <a16:creationId xmlns:a16="http://schemas.microsoft.com/office/drawing/2014/main" id="{EA0DC4E3-0156-964D-04A1-9B0D055AFF28}"/>
              </a:ext>
            </a:extLst>
          </p:cNvPr>
          <p:cNvGrpSpPr/>
          <p:nvPr/>
        </p:nvGrpSpPr>
        <p:grpSpPr>
          <a:xfrm>
            <a:off x="6268832" y="5736936"/>
            <a:ext cx="1389082" cy="83414"/>
            <a:chOff x="5582692" y="6714072"/>
            <a:chExt cx="1389082" cy="83414"/>
          </a:xfrm>
        </p:grpSpPr>
        <p:sp>
          <p:nvSpPr>
            <p:cNvPr id="1986" name="フリーフォーム: 図形 1985">
              <a:extLst>
                <a:ext uri="{FF2B5EF4-FFF2-40B4-BE49-F238E27FC236}">
                  <a16:creationId xmlns:a16="http://schemas.microsoft.com/office/drawing/2014/main" id="{9D6BB7FB-DCB8-7011-E78E-D3125B1F05F5}"/>
                </a:ext>
              </a:extLst>
            </p:cNvPr>
            <p:cNvSpPr/>
            <p:nvPr/>
          </p:nvSpPr>
          <p:spPr>
            <a:xfrm>
              <a:off x="5582692" y="6750655"/>
              <a:ext cx="1326522" cy="5362"/>
            </a:xfrm>
            <a:custGeom>
              <a:avLst/>
              <a:gdLst>
                <a:gd name="connsiteX0" fmla="*/ 33 w 1326522"/>
                <a:gd name="connsiteY0" fmla="*/ 489 h 5362"/>
                <a:gd name="connsiteX1" fmla="*/ 701307 w 1326522"/>
                <a:gd name="connsiteY1" fmla="*/ 489 h 5362"/>
                <a:gd name="connsiteX2" fmla="*/ 1326555 w 1326522"/>
                <a:gd name="connsiteY2" fmla="*/ 5852 h 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522" h="5362">
                  <a:moveTo>
                    <a:pt x="33" y="489"/>
                  </a:moveTo>
                  <a:lnTo>
                    <a:pt x="701307" y="489"/>
                  </a:lnTo>
                  <a:lnTo>
                    <a:pt x="1326555" y="5852"/>
                  </a:lnTo>
                </a:path>
              </a:pathLst>
            </a:custGeom>
            <a:noFill/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87" name="フリーフォーム: 図形 1986">
              <a:extLst>
                <a:ext uri="{FF2B5EF4-FFF2-40B4-BE49-F238E27FC236}">
                  <a16:creationId xmlns:a16="http://schemas.microsoft.com/office/drawing/2014/main" id="{100DE00D-8CC0-277D-38D3-FAD74D9C1175}"/>
                </a:ext>
              </a:extLst>
            </p:cNvPr>
            <p:cNvSpPr/>
            <p:nvPr/>
          </p:nvSpPr>
          <p:spPr>
            <a:xfrm>
              <a:off x="6888003" y="6714072"/>
              <a:ext cx="83771" cy="83414"/>
            </a:xfrm>
            <a:custGeom>
              <a:avLst/>
              <a:gdLst>
                <a:gd name="connsiteX0" fmla="*/ 83804 w 83771"/>
                <a:gd name="connsiteY0" fmla="*/ 42911 h 83414"/>
                <a:gd name="connsiteX1" fmla="*/ 33 w 83771"/>
                <a:gd name="connsiteY1" fmla="*/ 83903 h 83414"/>
                <a:gd name="connsiteX2" fmla="*/ 21244 w 83771"/>
                <a:gd name="connsiteY2" fmla="*/ 42435 h 83414"/>
                <a:gd name="connsiteX3" fmla="*/ 748 w 83771"/>
                <a:gd name="connsiteY3" fmla="*/ 489 h 8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771" h="83414">
                  <a:moveTo>
                    <a:pt x="83804" y="42911"/>
                  </a:moveTo>
                  <a:lnTo>
                    <a:pt x="33" y="83903"/>
                  </a:lnTo>
                  <a:lnTo>
                    <a:pt x="21244" y="42435"/>
                  </a:lnTo>
                  <a:lnTo>
                    <a:pt x="748" y="489"/>
                  </a:lnTo>
                  <a:close/>
                </a:path>
              </a:pathLst>
            </a:custGeom>
            <a:solidFill>
              <a:srgbClr val="000000"/>
            </a:solidFill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988" name="フリーフォーム: 図形 1987">
            <a:extLst>
              <a:ext uri="{FF2B5EF4-FFF2-40B4-BE49-F238E27FC236}">
                <a16:creationId xmlns:a16="http://schemas.microsoft.com/office/drawing/2014/main" id="{3A106101-7608-735F-827B-0262F805B5A3}"/>
              </a:ext>
            </a:extLst>
          </p:cNvPr>
          <p:cNvSpPr/>
          <p:nvPr/>
        </p:nvSpPr>
        <p:spPr>
          <a:xfrm>
            <a:off x="4680271" y="7286888"/>
            <a:ext cx="5362332" cy="1298875"/>
          </a:xfrm>
          <a:custGeom>
            <a:avLst/>
            <a:gdLst>
              <a:gd name="connsiteX0" fmla="*/ 33 w 5362332"/>
              <a:gd name="connsiteY0" fmla="*/ 489 h 1298875"/>
              <a:gd name="connsiteX1" fmla="*/ 5362366 w 5362332"/>
              <a:gd name="connsiteY1" fmla="*/ 489 h 1298875"/>
              <a:gd name="connsiteX2" fmla="*/ 5362366 w 5362332"/>
              <a:gd name="connsiteY2" fmla="*/ 1299365 h 1298875"/>
              <a:gd name="connsiteX3" fmla="*/ 33 w 5362332"/>
              <a:gd name="connsiteY3" fmla="*/ 1299365 h 12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2332" h="1298875">
                <a:moveTo>
                  <a:pt x="33" y="489"/>
                </a:moveTo>
                <a:lnTo>
                  <a:pt x="5362366" y="489"/>
                </a:lnTo>
                <a:lnTo>
                  <a:pt x="5362366" y="1299365"/>
                </a:lnTo>
                <a:lnTo>
                  <a:pt x="33" y="1299365"/>
                </a:lnTo>
                <a:close/>
              </a:path>
            </a:pathLst>
          </a:custGeom>
          <a:noFill/>
          <a:ln w="11911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092" name="グラフィックス 3">
            <a:extLst>
              <a:ext uri="{FF2B5EF4-FFF2-40B4-BE49-F238E27FC236}">
                <a16:creationId xmlns:a16="http://schemas.microsoft.com/office/drawing/2014/main" id="{C90B6B2D-D506-2599-E40A-E986DE0D21EE}"/>
              </a:ext>
            </a:extLst>
          </p:cNvPr>
          <p:cNvGrpSpPr/>
          <p:nvPr/>
        </p:nvGrpSpPr>
        <p:grpSpPr>
          <a:xfrm>
            <a:off x="4698145" y="7620544"/>
            <a:ext cx="1715946" cy="643479"/>
            <a:chOff x="4012005" y="8597680"/>
            <a:chExt cx="1715946" cy="643479"/>
          </a:xfrm>
          <a:solidFill>
            <a:srgbClr val="000000"/>
          </a:solidFill>
        </p:grpSpPr>
        <p:sp>
          <p:nvSpPr>
            <p:cNvPr id="2093" name="テキスト ボックス 2092">
              <a:extLst>
                <a:ext uri="{FF2B5EF4-FFF2-40B4-BE49-F238E27FC236}">
                  <a16:creationId xmlns:a16="http://schemas.microsoft.com/office/drawing/2014/main" id="{C41E1208-1E18-E45D-A8CA-D656BE112034}"/>
                </a:ext>
              </a:extLst>
            </p:cNvPr>
            <p:cNvSpPr txBox="1"/>
            <p:nvPr/>
          </p:nvSpPr>
          <p:spPr>
            <a:xfrm>
              <a:off x="3920565" y="8551960"/>
              <a:ext cx="897857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連携機能</a:t>
              </a:r>
            </a:p>
          </p:txBody>
        </p:sp>
        <p:sp>
          <p:nvSpPr>
            <p:cNvPr id="2094" name="テキスト ボックス 2093">
              <a:extLst>
                <a:ext uri="{FF2B5EF4-FFF2-40B4-BE49-F238E27FC236}">
                  <a16:creationId xmlns:a16="http://schemas.microsoft.com/office/drawing/2014/main" id="{60293C63-134C-0C72-3512-AEF753309AB8}"/>
                </a:ext>
              </a:extLst>
            </p:cNvPr>
            <p:cNvSpPr txBox="1"/>
            <p:nvPr/>
          </p:nvSpPr>
          <p:spPr>
            <a:xfrm>
              <a:off x="3920565" y="8885616"/>
              <a:ext cx="1469839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ユーザ認証を行い</a:t>
              </a:r>
            </a:p>
          </p:txBody>
        </p:sp>
        <p:sp>
          <p:nvSpPr>
            <p:cNvPr id="2095" name="テキスト ボックス 2094">
              <a:extLst>
                <a:ext uri="{FF2B5EF4-FFF2-40B4-BE49-F238E27FC236}">
                  <a16:creationId xmlns:a16="http://schemas.microsoft.com/office/drawing/2014/main" id="{A2B931CF-C949-9B81-7EAB-83D3F18EE6B3}"/>
                </a:ext>
              </a:extLst>
            </p:cNvPr>
            <p:cNvSpPr txBox="1"/>
            <p:nvPr/>
          </p:nvSpPr>
          <p:spPr>
            <a:xfrm>
              <a:off x="3920565" y="9052444"/>
              <a:ext cx="1898826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認証トークンを発行する</a:t>
              </a:r>
            </a:p>
          </p:txBody>
        </p:sp>
      </p:grpSp>
      <p:grpSp>
        <p:nvGrpSpPr>
          <p:cNvPr id="2096" name="グラフィックス 3">
            <a:extLst>
              <a:ext uri="{FF2B5EF4-FFF2-40B4-BE49-F238E27FC236}">
                <a16:creationId xmlns:a16="http://schemas.microsoft.com/office/drawing/2014/main" id="{5768493F-0EBE-72DC-8132-F559E6F18FC8}"/>
              </a:ext>
            </a:extLst>
          </p:cNvPr>
          <p:cNvGrpSpPr/>
          <p:nvPr/>
        </p:nvGrpSpPr>
        <p:grpSpPr>
          <a:xfrm>
            <a:off x="3438831" y="5773519"/>
            <a:ext cx="1228093" cy="2204514"/>
            <a:chOff x="2752691" y="6750655"/>
            <a:chExt cx="1228093" cy="2204514"/>
          </a:xfrm>
        </p:grpSpPr>
        <p:sp>
          <p:nvSpPr>
            <p:cNvPr id="2097" name="フリーフォーム: 図形 2096">
              <a:extLst>
                <a:ext uri="{FF2B5EF4-FFF2-40B4-BE49-F238E27FC236}">
                  <a16:creationId xmlns:a16="http://schemas.microsoft.com/office/drawing/2014/main" id="{C19D2838-4A81-2F70-ABEA-1431D7F31E3B}"/>
                </a:ext>
              </a:extLst>
            </p:cNvPr>
            <p:cNvSpPr/>
            <p:nvPr/>
          </p:nvSpPr>
          <p:spPr>
            <a:xfrm>
              <a:off x="2752691" y="6750655"/>
              <a:ext cx="1165532" cy="2162807"/>
            </a:xfrm>
            <a:custGeom>
              <a:avLst/>
              <a:gdLst>
                <a:gd name="connsiteX0" fmla="*/ 33 w 1165532"/>
                <a:gd name="connsiteY0" fmla="*/ 489 h 2162807"/>
                <a:gd name="connsiteX1" fmla="*/ 560099 w 1165532"/>
                <a:gd name="connsiteY1" fmla="*/ 489 h 2162807"/>
                <a:gd name="connsiteX2" fmla="*/ 560099 w 1165532"/>
                <a:gd name="connsiteY2" fmla="*/ 2163297 h 2162807"/>
                <a:gd name="connsiteX3" fmla="*/ 1165566 w 1165532"/>
                <a:gd name="connsiteY3" fmla="*/ 2163297 h 216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5532" h="2162807">
                  <a:moveTo>
                    <a:pt x="33" y="489"/>
                  </a:moveTo>
                  <a:lnTo>
                    <a:pt x="560099" y="489"/>
                  </a:lnTo>
                  <a:lnTo>
                    <a:pt x="560099" y="2163297"/>
                  </a:lnTo>
                  <a:lnTo>
                    <a:pt x="1165566" y="2163297"/>
                  </a:lnTo>
                </a:path>
              </a:pathLst>
            </a:custGeom>
            <a:noFill/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98" name="フリーフォーム: 図形 2097">
              <a:extLst>
                <a:ext uri="{FF2B5EF4-FFF2-40B4-BE49-F238E27FC236}">
                  <a16:creationId xmlns:a16="http://schemas.microsoft.com/office/drawing/2014/main" id="{EA8988EE-E421-D610-1735-CBCD68429CCD}"/>
                </a:ext>
              </a:extLst>
            </p:cNvPr>
            <p:cNvSpPr/>
            <p:nvPr/>
          </p:nvSpPr>
          <p:spPr>
            <a:xfrm>
              <a:off x="3897370" y="8871755"/>
              <a:ext cx="83414" cy="83414"/>
            </a:xfrm>
            <a:custGeom>
              <a:avLst/>
              <a:gdLst>
                <a:gd name="connsiteX0" fmla="*/ 83447 w 83414"/>
                <a:gd name="connsiteY0" fmla="*/ 42196 h 83414"/>
                <a:gd name="connsiteX1" fmla="*/ 33 w 83414"/>
                <a:gd name="connsiteY1" fmla="*/ 83903 h 83414"/>
                <a:gd name="connsiteX2" fmla="*/ 20886 w 83414"/>
                <a:gd name="connsiteY2" fmla="*/ 42196 h 83414"/>
                <a:gd name="connsiteX3" fmla="*/ 33 w 83414"/>
                <a:gd name="connsiteY3" fmla="*/ 489 h 8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14" h="83414">
                  <a:moveTo>
                    <a:pt x="83447" y="42196"/>
                  </a:moveTo>
                  <a:lnTo>
                    <a:pt x="33" y="83903"/>
                  </a:lnTo>
                  <a:lnTo>
                    <a:pt x="20886" y="42196"/>
                  </a:lnTo>
                  <a:lnTo>
                    <a:pt x="33" y="489"/>
                  </a:lnTo>
                  <a:close/>
                </a:path>
              </a:pathLst>
            </a:custGeom>
            <a:solidFill>
              <a:srgbClr val="000000"/>
            </a:solidFill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099" name="フリーフォーム: 図形 2098">
            <a:extLst>
              <a:ext uri="{FF2B5EF4-FFF2-40B4-BE49-F238E27FC236}">
                <a16:creationId xmlns:a16="http://schemas.microsoft.com/office/drawing/2014/main" id="{6A965481-4FA4-E9C3-7199-2B4441E48000}"/>
              </a:ext>
            </a:extLst>
          </p:cNvPr>
          <p:cNvSpPr/>
          <p:nvPr/>
        </p:nvSpPr>
        <p:spPr>
          <a:xfrm>
            <a:off x="6467715" y="7441800"/>
            <a:ext cx="3694051" cy="989052"/>
          </a:xfrm>
          <a:custGeom>
            <a:avLst/>
            <a:gdLst>
              <a:gd name="connsiteX0" fmla="*/ 33 w 3694051"/>
              <a:gd name="connsiteY0" fmla="*/ 489 h 989052"/>
              <a:gd name="connsiteX1" fmla="*/ 3694084 w 3694051"/>
              <a:gd name="connsiteY1" fmla="*/ 489 h 989052"/>
              <a:gd name="connsiteX2" fmla="*/ 3694084 w 3694051"/>
              <a:gd name="connsiteY2" fmla="*/ 989542 h 989052"/>
              <a:gd name="connsiteX3" fmla="*/ 33 w 3694051"/>
              <a:gd name="connsiteY3" fmla="*/ 989542 h 9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4051" h="989052">
                <a:moveTo>
                  <a:pt x="33" y="489"/>
                </a:moveTo>
                <a:lnTo>
                  <a:pt x="3694084" y="489"/>
                </a:lnTo>
                <a:lnTo>
                  <a:pt x="3694084" y="989542"/>
                </a:lnTo>
                <a:lnTo>
                  <a:pt x="33" y="989542"/>
                </a:lnTo>
                <a:close/>
              </a:path>
            </a:pathLst>
          </a:custGeom>
          <a:noFill/>
          <a:ln w="11911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100" name="グラフィックス 3">
            <a:extLst>
              <a:ext uri="{FF2B5EF4-FFF2-40B4-BE49-F238E27FC236}">
                <a16:creationId xmlns:a16="http://schemas.microsoft.com/office/drawing/2014/main" id="{28CDE891-D205-87A7-FB88-1CDFB94CB58A}"/>
              </a:ext>
            </a:extLst>
          </p:cNvPr>
          <p:cNvGrpSpPr/>
          <p:nvPr/>
        </p:nvGrpSpPr>
        <p:grpSpPr>
          <a:xfrm>
            <a:off x="6485589" y="7620544"/>
            <a:ext cx="3086320" cy="655396"/>
            <a:chOff x="5799449" y="8597680"/>
            <a:chExt cx="3086320" cy="655396"/>
          </a:xfrm>
          <a:solidFill>
            <a:srgbClr val="000000"/>
          </a:solidFill>
        </p:grpSpPr>
        <p:sp>
          <p:nvSpPr>
            <p:cNvPr id="2101" name="テキスト ボックス 2100">
              <a:extLst>
                <a:ext uri="{FF2B5EF4-FFF2-40B4-BE49-F238E27FC236}">
                  <a16:creationId xmlns:a16="http://schemas.microsoft.com/office/drawing/2014/main" id="{66B2E631-5453-C9CD-AB35-8B4008FD056E}"/>
                </a:ext>
              </a:extLst>
            </p:cNvPr>
            <p:cNvSpPr txBox="1"/>
            <p:nvPr/>
          </p:nvSpPr>
          <p:spPr>
            <a:xfrm>
              <a:off x="5708009" y="8551960"/>
              <a:ext cx="325875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</a:t>
              </a:r>
            </a:p>
          </p:txBody>
        </p:sp>
        <p:sp>
          <p:nvSpPr>
            <p:cNvPr id="2102" name="テキスト ボックス 2101">
              <a:extLst>
                <a:ext uri="{FF2B5EF4-FFF2-40B4-BE49-F238E27FC236}">
                  <a16:creationId xmlns:a16="http://schemas.microsoft.com/office/drawing/2014/main" id="{A58CBA34-3E62-D093-C5D0-A72E5E5E023E}"/>
                </a:ext>
              </a:extLst>
            </p:cNvPr>
            <p:cNvSpPr txBox="1"/>
            <p:nvPr/>
          </p:nvSpPr>
          <p:spPr>
            <a:xfrm>
              <a:off x="5708009" y="8706872"/>
              <a:ext cx="2840213" cy="258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利用者認証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ユーザ認証機能（国民向け）</a:t>
              </a:r>
            </a:p>
          </p:txBody>
        </p:sp>
        <p:sp>
          <p:nvSpPr>
            <p:cNvPr id="2103" name="テキスト ボックス 2102">
              <a:extLst>
                <a:ext uri="{FF2B5EF4-FFF2-40B4-BE49-F238E27FC236}">
                  <a16:creationId xmlns:a16="http://schemas.microsoft.com/office/drawing/2014/main" id="{1BFF6F75-26B0-56E1-8BAB-80B20BC64880}"/>
                </a:ext>
              </a:extLst>
            </p:cNvPr>
            <p:cNvSpPr txBox="1"/>
            <p:nvPr/>
          </p:nvSpPr>
          <p:spPr>
            <a:xfrm>
              <a:off x="5708009" y="8873700"/>
              <a:ext cx="3269200" cy="258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利用者認証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ユーザ認証機能（企業ユーザ向け）</a:t>
              </a:r>
            </a:p>
          </p:txBody>
        </p:sp>
        <p:sp>
          <p:nvSpPr>
            <p:cNvPr id="2104" name="テキスト ボックス 2103">
              <a:extLst>
                <a:ext uri="{FF2B5EF4-FFF2-40B4-BE49-F238E27FC236}">
                  <a16:creationId xmlns:a16="http://schemas.microsoft.com/office/drawing/2014/main" id="{71D2EF97-5E6C-BC1D-1036-9344539D8182}"/>
                </a:ext>
              </a:extLst>
            </p:cNvPr>
            <p:cNvSpPr txBox="1"/>
            <p:nvPr/>
          </p:nvSpPr>
          <p:spPr>
            <a:xfrm>
              <a:off x="5708009" y="9040528"/>
              <a:ext cx="2840213" cy="258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利用者認証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ユーザ認証機能（職員向け）</a:t>
              </a:r>
            </a:p>
          </p:txBody>
        </p:sp>
      </p:grpSp>
      <p:grpSp>
        <p:nvGrpSpPr>
          <p:cNvPr id="2105" name="グラフィックス 3">
            <a:extLst>
              <a:ext uri="{FF2B5EF4-FFF2-40B4-BE49-F238E27FC236}">
                <a16:creationId xmlns:a16="http://schemas.microsoft.com/office/drawing/2014/main" id="{363CB90E-4BCB-ECB3-D8DC-DCE9A6EF2A62}"/>
              </a:ext>
            </a:extLst>
          </p:cNvPr>
          <p:cNvGrpSpPr/>
          <p:nvPr/>
        </p:nvGrpSpPr>
        <p:grpSpPr>
          <a:xfrm>
            <a:off x="5978789" y="6023761"/>
            <a:ext cx="83414" cy="1249780"/>
            <a:chOff x="5292649" y="7000897"/>
            <a:chExt cx="83414" cy="1249780"/>
          </a:xfrm>
        </p:grpSpPr>
        <p:sp>
          <p:nvSpPr>
            <p:cNvPr id="2106" name="フリーフォーム: 図形 2105">
              <a:extLst>
                <a:ext uri="{FF2B5EF4-FFF2-40B4-BE49-F238E27FC236}">
                  <a16:creationId xmlns:a16="http://schemas.microsoft.com/office/drawing/2014/main" id="{F3A7BB8E-404C-1789-ED91-A48AC87EC40E}"/>
                </a:ext>
              </a:extLst>
            </p:cNvPr>
            <p:cNvSpPr/>
            <p:nvPr/>
          </p:nvSpPr>
          <p:spPr>
            <a:xfrm>
              <a:off x="5332450" y="7000897"/>
              <a:ext cx="2025" cy="1187220"/>
            </a:xfrm>
            <a:custGeom>
              <a:avLst/>
              <a:gdLst>
                <a:gd name="connsiteX0" fmla="*/ 33 w 2025"/>
                <a:gd name="connsiteY0" fmla="*/ 489 h 1187220"/>
                <a:gd name="connsiteX1" fmla="*/ 152 w 2025"/>
                <a:gd name="connsiteY1" fmla="*/ 632053 h 1187220"/>
                <a:gd name="connsiteX2" fmla="*/ 2059 w 2025"/>
                <a:gd name="connsiteY2" fmla="*/ 1187710 h 118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5" h="1187220">
                  <a:moveTo>
                    <a:pt x="33" y="489"/>
                  </a:moveTo>
                  <a:lnTo>
                    <a:pt x="152" y="632053"/>
                  </a:lnTo>
                  <a:lnTo>
                    <a:pt x="2059" y="1187710"/>
                  </a:lnTo>
                </a:path>
              </a:pathLst>
            </a:custGeom>
            <a:noFill/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07" name="フリーフォーム: 図形 2106">
              <a:extLst>
                <a:ext uri="{FF2B5EF4-FFF2-40B4-BE49-F238E27FC236}">
                  <a16:creationId xmlns:a16="http://schemas.microsoft.com/office/drawing/2014/main" id="{A26BCF0B-A08E-50A8-DB6A-515A1BF59B1A}"/>
                </a:ext>
              </a:extLst>
            </p:cNvPr>
            <p:cNvSpPr/>
            <p:nvPr/>
          </p:nvSpPr>
          <p:spPr>
            <a:xfrm>
              <a:off x="5292649" y="8167144"/>
              <a:ext cx="83414" cy="83533"/>
            </a:xfrm>
            <a:custGeom>
              <a:avLst/>
              <a:gdLst>
                <a:gd name="connsiteX0" fmla="*/ 42097 w 83414"/>
                <a:gd name="connsiteY0" fmla="*/ 84022 h 83533"/>
                <a:gd name="connsiteX1" fmla="*/ 33 w 83414"/>
                <a:gd name="connsiteY1" fmla="*/ 728 h 83533"/>
                <a:gd name="connsiteX2" fmla="*/ 41859 w 83414"/>
                <a:gd name="connsiteY2" fmla="*/ 21462 h 83533"/>
                <a:gd name="connsiteX3" fmla="*/ 83447 w 83414"/>
                <a:gd name="connsiteY3" fmla="*/ 489 h 8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14" h="83533">
                  <a:moveTo>
                    <a:pt x="42097" y="84022"/>
                  </a:moveTo>
                  <a:lnTo>
                    <a:pt x="33" y="728"/>
                  </a:lnTo>
                  <a:lnTo>
                    <a:pt x="41859" y="21462"/>
                  </a:lnTo>
                  <a:lnTo>
                    <a:pt x="83447" y="489"/>
                  </a:lnTo>
                  <a:close/>
                </a:path>
              </a:pathLst>
            </a:custGeom>
            <a:solidFill>
              <a:srgbClr val="000000"/>
            </a:solidFill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108" name="グラフィックス 3">
            <a:extLst>
              <a:ext uri="{FF2B5EF4-FFF2-40B4-BE49-F238E27FC236}">
                <a16:creationId xmlns:a16="http://schemas.microsoft.com/office/drawing/2014/main" id="{08EA2F84-6D12-3B9B-8DAB-F7018F9D7438}"/>
              </a:ext>
            </a:extLst>
          </p:cNvPr>
          <p:cNvGrpSpPr/>
          <p:nvPr/>
        </p:nvGrpSpPr>
        <p:grpSpPr>
          <a:xfrm>
            <a:off x="5691011" y="6029719"/>
            <a:ext cx="655396" cy="184702"/>
            <a:chOff x="5004871" y="7006855"/>
            <a:chExt cx="655396" cy="184702"/>
          </a:xfrm>
        </p:grpSpPr>
        <p:sp>
          <p:nvSpPr>
            <p:cNvPr id="2109" name="フリーフォーム: 図形 2108">
              <a:extLst>
                <a:ext uri="{FF2B5EF4-FFF2-40B4-BE49-F238E27FC236}">
                  <a16:creationId xmlns:a16="http://schemas.microsoft.com/office/drawing/2014/main" id="{ED0D62ED-FFFA-A3D2-B8B3-7043A51CC0DD}"/>
                </a:ext>
              </a:extLst>
            </p:cNvPr>
            <p:cNvSpPr/>
            <p:nvPr/>
          </p:nvSpPr>
          <p:spPr>
            <a:xfrm>
              <a:off x="5004871" y="7024729"/>
              <a:ext cx="655396" cy="166828"/>
            </a:xfrm>
            <a:custGeom>
              <a:avLst/>
              <a:gdLst>
                <a:gd name="connsiteX0" fmla="*/ 33 w 655396"/>
                <a:gd name="connsiteY0" fmla="*/ 489 h 166828"/>
                <a:gd name="connsiteX1" fmla="*/ 655429 w 655396"/>
                <a:gd name="connsiteY1" fmla="*/ 489 h 166828"/>
                <a:gd name="connsiteX2" fmla="*/ 655429 w 655396"/>
                <a:gd name="connsiteY2" fmla="*/ 167317 h 166828"/>
                <a:gd name="connsiteX3" fmla="*/ 33 w 655396"/>
                <a:gd name="connsiteY3" fmla="*/ 167317 h 16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5396" h="166828">
                  <a:moveTo>
                    <a:pt x="33" y="489"/>
                  </a:moveTo>
                  <a:lnTo>
                    <a:pt x="655429" y="489"/>
                  </a:lnTo>
                  <a:lnTo>
                    <a:pt x="655429" y="167317"/>
                  </a:lnTo>
                  <a:lnTo>
                    <a:pt x="33" y="167317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10" name="テキスト ボックス 2109">
              <a:extLst>
                <a:ext uri="{FF2B5EF4-FFF2-40B4-BE49-F238E27FC236}">
                  <a16:creationId xmlns:a16="http://schemas.microsoft.com/office/drawing/2014/main" id="{42A4C5E2-7F8E-9E37-FD9F-96FA289E14BC}"/>
                </a:ext>
              </a:extLst>
            </p:cNvPr>
            <p:cNvSpPr txBox="1"/>
            <p:nvPr/>
          </p:nvSpPr>
          <p:spPr>
            <a:xfrm>
              <a:off x="4919270" y="6961135"/>
              <a:ext cx="814443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CloudRun</a:t>
              </a:r>
            </a:p>
          </p:txBody>
        </p:sp>
      </p:grpSp>
      <p:sp>
        <p:nvSpPr>
          <p:cNvPr id="2111" name="フリーフォーム: 図形 2110">
            <a:extLst>
              <a:ext uri="{FF2B5EF4-FFF2-40B4-BE49-F238E27FC236}">
                <a16:creationId xmlns:a16="http://schemas.microsoft.com/office/drawing/2014/main" id="{D7E98687-9E48-47B4-3A99-FD90926EB75C}"/>
              </a:ext>
            </a:extLst>
          </p:cNvPr>
          <p:cNvSpPr/>
          <p:nvPr/>
        </p:nvSpPr>
        <p:spPr>
          <a:xfrm>
            <a:off x="10946097" y="3426009"/>
            <a:ext cx="2657333" cy="1483578"/>
          </a:xfrm>
          <a:custGeom>
            <a:avLst/>
            <a:gdLst>
              <a:gd name="connsiteX0" fmla="*/ 33 w 2657333"/>
              <a:gd name="connsiteY0" fmla="*/ 489 h 1483578"/>
              <a:gd name="connsiteX1" fmla="*/ 2657367 w 2657333"/>
              <a:gd name="connsiteY1" fmla="*/ 489 h 1483578"/>
              <a:gd name="connsiteX2" fmla="*/ 2657367 w 2657333"/>
              <a:gd name="connsiteY2" fmla="*/ 1484068 h 1483578"/>
              <a:gd name="connsiteX3" fmla="*/ 33 w 2657333"/>
              <a:gd name="connsiteY3" fmla="*/ 1484068 h 148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7333" h="1483578">
                <a:moveTo>
                  <a:pt x="33" y="489"/>
                </a:moveTo>
                <a:lnTo>
                  <a:pt x="2657367" y="489"/>
                </a:lnTo>
                <a:lnTo>
                  <a:pt x="2657367" y="1484068"/>
                </a:lnTo>
                <a:lnTo>
                  <a:pt x="33" y="1484068"/>
                </a:lnTo>
                <a:close/>
              </a:path>
            </a:pathLst>
          </a:custGeom>
          <a:noFill/>
          <a:ln w="11911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112" name="グラフィックス 3">
            <a:extLst>
              <a:ext uri="{FF2B5EF4-FFF2-40B4-BE49-F238E27FC236}">
                <a16:creationId xmlns:a16="http://schemas.microsoft.com/office/drawing/2014/main" id="{9FC014DE-D35F-C819-827C-E5D3F9DB83A9}"/>
              </a:ext>
            </a:extLst>
          </p:cNvPr>
          <p:cNvGrpSpPr/>
          <p:nvPr/>
        </p:nvGrpSpPr>
        <p:grpSpPr>
          <a:xfrm>
            <a:off x="10963971" y="3852016"/>
            <a:ext cx="2573919" cy="655396"/>
            <a:chOff x="10277831" y="4829152"/>
            <a:chExt cx="2573919" cy="655396"/>
          </a:xfrm>
          <a:solidFill>
            <a:srgbClr val="000000"/>
          </a:solidFill>
        </p:grpSpPr>
        <p:sp>
          <p:nvSpPr>
            <p:cNvPr id="2113" name="テキスト ボックス 2112">
              <a:extLst>
                <a:ext uri="{FF2B5EF4-FFF2-40B4-BE49-F238E27FC236}">
                  <a16:creationId xmlns:a16="http://schemas.microsoft.com/office/drawing/2014/main" id="{E9E79BC0-C51C-6A6D-A427-8993063198A6}"/>
                </a:ext>
              </a:extLst>
            </p:cNvPr>
            <p:cNvSpPr txBox="1"/>
            <p:nvPr/>
          </p:nvSpPr>
          <p:spPr>
            <a:xfrm>
              <a:off x="10186391" y="4783432"/>
              <a:ext cx="1040853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外部システム</a:t>
              </a:r>
            </a:p>
          </p:txBody>
        </p:sp>
        <p:sp>
          <p:nvSpPr>
            <p:cNvPr id="2114" name="テキスト ボックス 2113">
              <a:extLst>
                <a:ext uri="{FF2B5EF4-FFF2-40B4-BE49-F238E27FC236}">
                  <a16:creationId xmlns:a16="http://schemas.microsoft.com/office/drawing/2014/main" id="{4BC42577-4C9F-40ED-0633-982BBB99371A}"/>
                </a:ext>
              </a:extLst>
            </p:cNvPr>
            <p:cNvSpPr txBox="1"/>
            <p:nvPr/>
          </p:nvSpPr>
          <p:spPr>
            <a:xfrm>
              <a:off x="10186391" y="5117089"/>
              <a:ext cx="2756799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金融機関等と連携し、金銭処理を行う。</a:t>
              </a:r>
            </a:p>
          </p:txBody>
        </p:sp>
        <p:sp>
          <p:nvSpPr>
            <p:cNvPr id="2115" name="テキスト ボックス 2114">
              <a:extLst>
                <a:ext uri="{FF2B5EF4-FFF2-40B4-BE49-F238E27FC236}">
                  <a16:creationId xmlns:a16="http://schemas.microsoft.com/office/drawing/2014/main" id="{8E6E6136-E685-8274-0F25-47584734A7A5}"/>
                </a:ext>
              </a:extLst>
            </p:cNvPr>
            <p:cNvSpPr txBox="1"/>
            <p:nvPr/>
          </p:nvSpPr>
          <p:spPr>
            <a:xfrm>
              <a:off x="10186391" y="5272000"/>
              <a:ext cx="2709134" cy="258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自治体における給付サービス等を想定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grpSp>
        <p:nvGrpSpPr>
          <p:cNvPr id="2116" name="グラフィックス 3">
            <a:extLst>
              <a:ext uri="{FF2B5EF4-FFF2-40B4-BE49-F238E27FC236}">
                <a16:creationId xmlns:a16="http://schemas.microsoft.com/office/drawing/2014/main" id="{AC7300E3-08C0-009E-CEA5-BC0FC1832C6A}"/>
              </a:ext>
            </a:extLst>
          </p:cNvPr>
          <p:cNvGrpSpPr/>
          <p:nvPr/>
        </p:nvGrpSpPr>
        <p:grpSpPr>
          <a:xfrm>
            <a:off x="10224922" y="2934104"/>
            <a:ext cx="2091548" cy="478558"/>
            <a:chOff x="9538782" y="3911240"/>
            <a:chExt cx="2091548" cy="478558"/>
          </a:xfrm>
        </p:grpSpPr>
        <p:sp>
          <p:nvSpPr>
            <p:cNvPr id="2117" name="フリーフォーム: 図形 2116">
              <a:extLst>
                <a:ext uri="{FF2B5EF4-FFF2-40B4-BE49-F238E27FC236}">
                  <a16:creationId xmlns:a16="http://schemas.microsoft.com/office/drawing/2014/main" id="{5171B814-6B96-6AC3-BDA7-0CFD44809282}"/>
                </a:ext>
              </a:extLst>
            </p:cNvPr>
            <p:cNvSpPr/>
            <p:nvPr/>
          </p:nvSpPr>
          <p:spPr>
            <a:xfrm>
              <a:off x="9601343" y="3952709"/>
              <a:ext cx="1987280" cy="374529"/>
            </a:xfrm>
            <a:custGeom>
              <a:avLst/>
              <a:gdLst>
                <a:gd name="connsiteX0" fmla="*/ 1987314 w 1987280"/>
                <a:gd name="connsiteY0" fmla="*/ 375018 h 374529"/>
                <a:gd name="connsiteX1" fmla="*/ 1987314 w 1987280"/>
                <a:gd name="connsiteY1" fmla="*/ 489 h 374529"/>
                <a:gd name="connsiteX2" fmla="*/ 33 w 1987280"/>
                <a:gd name="connsiteY2" fmla="*/ 727 h 3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7280" h="374529">
                  <a:moveTo>
                    <a:pt x="1987314" y="375018"/>
                  </a:moveTo>
                  <a:lnTo>
                    <a:pt x="1987314" y="489"/>
                  </a:lnTo>
                  <a:lnTo>
                    <a:pt x="33" y="727"/>
                  </a:lnTo>
                </a:path>
              </a:pathLst>
            </a:custGeom>
            <a:noFill/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18" name="フリーフォーム: 図形 2117">
              <a:extLst>
                <a:ext uri="{FF2B5EF4-FFF2-40B4-BE49-F238E27FC236}">
                  <a16:creationId xmlns:a16="http://schemas.microsoft.com/office/drawing/2014/main" id="{4A8FD20D-3473-5D52-9CFA-FCDC431DAADA}"/>
                </a:ext>
              </a:extLst>
            </p:cNvPr>
            <p:cNvSpPr/>
            <p:nvPr/>
          </p:nvSpPr>
          <p:spPr>
            <a:xfrm>
              <a:off x="11546917" y="4306384"/>
              <a:ext cx="83414" cy="83414"/>
            </a:xfrm>
            <a:custGeom>
              <a:avLst/>
              <a:gdLst>
                <a:gd name="connsiteX0" fmla="*/ 41740 w 83414"/>
                <a:gd name="connsiteY0" fmla="*/ 83903 h 83414"/>
                <a:gd name="connsiteX1" fmla="*/ 33 w 83414"/>
                <a:gd name="connsiteY1" fmla="*/ 489 h 83414"/>
                <a:gd name="connsiteX2" fmla="*/ 41740 w 83414"/>
                <a:gd name="connsiteY2" fmla="*/ 21343 h 83414"/>
                <a:gd name="connsiteX3" fmla="*/ 83447 w 83414"/>
                <a:gd name="connsiteY3" fmla="*/ 489 h 8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14" h="83414">
                  <a:moveTo>
                    <a:pt x="41740" y="83903"/>
                  </a:moveTo>
                  <a:lnTo>
                    <a:pt x="33" y="489"/>
                  </a:lnTo>
                  <a:lnTo>
                    <a:pt x="41740" y="21343"/>
                  </a:lnTo>
                  <a:lnTo>
                    <a:pt x="83447" y="489"/>
                  </a:lnTo>
                  <a:close/>
                </a:path>
              </a:pathLst>
            </a:custGeom>
            <a:solidFill>
              <a:srgbClr val="000000"/>
            </a:solidFill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19" name="フリーフォーム: 図形 2118">
              <a:extLst>
                <a:ext uri="{FF2B5EF4-FFF2-40B4-BE49-F238E27FC236}">
                  <a16:creationId xmlns:a16="http://schemas.microsoft.com/office/drawing/2014/main" id="{2DB828F0-2DBF-0529-167D-29A5F6EB03C5}"/>
                </a:ext>
              </a:extLst>
            </p:cNvPr>
            <p:cNvSpPr/>
            <p:nvPr/>
          </p:nvSpPr>
          <p:spPr>
            <a:xfrm>
              <a:off x="9538782" y="3911240"/>
              <a:ext cx="83414" cy="83414"/>
            </a:xfrm>
            <a:custGeom>
              <a:avLst/>
              <a:gdLst>
                <a:gd name="connsiteX0" fmla="*/ 33 w 83414"/>
                <a:gd name="connsiteY0" fmla="*/ 42196 h 83414"/>
                <a:gd name="connsiteX1" fmla="*/ 83447 w 83414"/>
                <a:gd name="connsiteY1" fmla="*/ 489 h 83414"/>
                <a:gd name="connsiteX2" fmla="*/ 62593 w 83414"/>
                <a:gd name="connsiteY2" fmla="*/ 42196 h 83414"/>
                <a:gd name="connsiteX3" fmla="*/ 83447 w 83414"/>
                <a:gd name="connsiteY3" fmla="*/ 83903 h 8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14" h="83414">
                  <a:moveTo>
                    <a:pt x="33" y="42196"/>
                  </a:moveTo>
                  <a:lnTo>
                    <a:pt x="83447" y="489"/>
                  </a:lnTo>
                  <a:lnTo>
                    <a:pt x="62593" y="42196"/>
                  </a:lnTo>
                  <a:lnTo>
                    <a:pt x="83447" y="83903"/>
                  </a:lnTo>
                  <a:close/>
                </a:path>
              </a:pathLst>
            </a:custGeom>
            <a:solidFill>
              <a:srgbClr val="000000"/>
            </a:solidFill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120" name="グラフィックス 3">
            <a:extLst>
              <a:ext uri="{FF2B5EF4-FFF2-40B4-BE49-F238E27FC236}">
                <a16:creationId xmlns:a16="http://schemas.microsoft.com/office/drawing/2014/main" id="{99408E89-5459-0D8F-7A27-8CA6A742DABE}"/>
              </a:ext>
            </a:extLst>
          </p:cNvPr>
          <p:cNvGrpSpPr/>
          <p:nvPr/>
        </p:nvGrpSpPr>
        <p:grpSpPr>
          <a:xfrm>
            <a:off x="10878174" y="2746780"/>
            <a:ext cx="1143964" cy="488568"/>
            <a:chOff x="10192034" y="3723916"/>
            <a:chExt cx="1143964" cy="488568"/>
          </a:xfrm>
        </p:grpSpPr>
        <p:sp>
          <p:nvSpPr>
            <p:cNvPr id="2121" name="フリーフォーム: 図形 2120">
              <a:extLst>
                <a:ext uri="{FF2B5EF4-FFF2-40B4-BE49-F238E27FC236}">
                  <a16:creationId xmlns:a16="http://schemas.microsoft.com/office/drawing/2014/main" id="{4E075D20-4B59-54A9-A771-266973539E74}"/>
                </a:ext>
              </a:extLst>
            </p:cNvPr>
            <p:cNvSpPr/>
            <p:nvPr/>
          </p:nvSpPr>
          <p:spPr>
            <a:xfrm>
              <a:off x="10236124" y="3723916"/>
              <a:ext cx="1072466" cy="488568"/>
            </a:xfrm>
            <a:custGeom>
              <a:avLst/>
              <a:gdLst>
                <a:gd name="connsiteX0" fmla="*/ 33 w 1072466"/>
                <a:gd name="connsiteY0" fmla="*/ 489 h 488568"/>
                <a:gd name="connsiteX1" fmla="*/ 1072499 w 1072466"/>
                <a:gd name="connsiteY1" fmla="*/ 489 h 488568"/>
                <a:gd name="connsiteX2" fmla="*/ 1072499 w 1072466"/>
                <a:gd name="connsiteY2" fmla="*/ 489057 h 488568"/>
                <a:gd name="connsiteX3" fmla="*/ 33 w 1072466"/>
                <a:gd name="connsiteY3" fmla="*/ 489057 h 488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466" h="488568">
                  <a:moveTo>
                    <a:pt x="33" y="489"/>
                  </a:moveTo>
                  <a:lnTo>
                    <a:pt x="1072499" y="489"/>
                  </a:lnTo>
                  <a:lnTo>
                    <a:pt x="1072499" y="489057"/>
                  </a:lnTo>
                  <a:lnTo>
                    <a:pt x="33" y="48905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22" name="テキスト ボックス 2121">
              <a:extLst>
                <a:ext uri="{FF2B5EF4-FFF2-40B4-BE49-F238E27FC236}">
                  <a16:creationId xmlns:a16="http://schemas.microsoft.com/office/drawing/2014/main" id="{AE8E8104-411F-3F96-65CC-868AA66E896F}"/>
                </a:ext>
              </a:extLst>
            </p:cNvPr>
            <p:cNvSpPr txBox="1"/>
            <p:nvPr/>
          </p:nvSpPr>
          <p:spPr>
            <a:xfrm>
              <a:off x="10315087" y="3686657"/>
              <a:ext cx="897857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振込指示・</a:t>
              </a:r>
            </a:p>
          </p:txBody>
        </p:sp>
        <p:sp>
          <p:nvSpPr>
            <p:cNvPr id="2123" name="テキスト ボックス 2122">
              <a:extLst>
                <a:ext uri="{FF2B5EF4-FFF2-40B4-BE49-F238E27FC236}">
                  <a16:creationId xmlns:a16="http://schemas.microsoft.com/office/drawing/2014/main" id="{5F907911-8AB7-9CA4-B136-C4E8399419B8}"/>
                </a:ext>
              </a:extLst>
            </p:cNvPr>
            <p:cNvSpPr txBox="1"/>
            <p:nvPr/>
          </p:nvSpPr>
          <p:spPr>
            <a:xfrm>
              <a:off x="10100594" y="3841568"/>
              <a:ext cx="1326844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振込指示結果連携</a:t>
              </a:r>
            </a:p>
          </p:txBody>
        </p:sp>
        <p:sp>
          <p:nvSpPr>
            <p:cNvPr id="2124" name="テキスト ボックス 2123">
              <a:extLst>
                <a:ext uri="{FF2B5EF4-FFF2-40B4-BE49-F238E27FC236}">
                  <a16:creationId xmlns:a16="http://schemas.microsoft.com/office/drawing/2014/main" id="{AD991127-2901-F548-A46E-A7ACFE77905A}"/>
                </a:ext>
              </a:extLst>
            </p:cNvPr>
            <p:cNvSpPr txBox="1"/>
            <p:nvPr/>
          </p:nvSpPr>
          <p:spPr>
            <a:xfrm>
              <a:off x="10553413" y="3996480"/>
              <a:ext cx="421205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注</a:t>
              </a:r>
              <a:r>
                <a:rPr lang="ja-JP" altLang="en-US" sz="825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2125" name="フリーフォーム: 図形 2124">
            <a:extLst>
              <a:ext uri="{FF2B5EF4-FFF2-40B4-BE49-F238E27FC236}">
                <a16:creationId xmlns:a16="http://schemas.microsoft.com/office/drawing/2014/main" id="{98859D45-9152-E7CB-5C17-DD84D4357750}"/>
              </a:ext>
            </a:extLst>
          </p:cNvPr>
          <p:cNvSpPr/>
          <p:nvPr/>
        </p:nvSpPr>
        <p:spPr>
          <a:xfrm>
            <a:off x="11154632" y="6011845"/>
            <a:ext cx="2264096" cy="1096298"/>
          </a:xfrm>
          <a:custGeom>
            <a:avLst/>
            <a:gdLst>
              <a:gd name="connsiteX0" fmla="*/ 33 w 2264096"/>
              <a:gd name="connsiteY0" fmla="*/ 489 h 1096298"/>
              <a:gd name="connsiteX1" fmla="*/ 2264129 w 2264096"/>
              <a:gd name="connsiteY1" fmla="*/ 489 h 1096298"/>
              <a:gd name="connsiteX2" fmla="*/ 2264129 w 2264096"/>
              <a:gd name="connsiteY2" fmla="*/ 1096788 h 1096298"/>
              <a:gd name="connsiteX3" fmla="*/ 33 w 2264096"/>
              <a:gd name="connsiteY3" fmla="*/ 1096788 h 109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4096" h="1096298">
                <a:moveTo>
                  <a:pt x="33" y="489"/>
                </a:moveTo>
                <a:lnTo>
                  <a:pt x="2264129" y="489"/>
                </a:lnTo>
                <a:lnTo>
                  <a:pt x="2264129" y="1096788"/>
                </a:lnTo>
                <a:lnTo>
                  <a:pt x="33" y="1096788"/>
                </a:lnTo>
                <a:close/>
              </a:path>
            </a:pathLst>
          </a:custGeom>
          <a:noFill/>
          <a:ln w="11911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126" name="グラフィックス 3">
            <a:extLst>
              <a:ext uri="{FF2B5EF4-FFF2-40B4-BE49-F238E27FC236}">
                <a16:creationId xmlns:a16="http://schemas.microsoft.com/office/drawing/2014/main" id="{A5F46DD4-0CB3-0668-F53B-0B97B50ABE45}"/>
              </a:ext>
            </a:extLst>
          </p:cNvPr>
          <p:cNvGrpSpPr/>
          <p:nvPr/>
        </p:nvGrpSpPr>
        <p:grpSpPr>
          <a:xfrm>
            <a:off x="11172506" y="6327626"/>
            <a:ext cx="1715946" cy="476651"/>
            <a:chOff x="10486366" y="7304762"/>
            <a:chExt cx="1715946" cy="476651"/>
          </a:xfrm>
          <a:solidFill>
            <a:srgbClr val="000000"/>
          </a:solidFill>
        </p:grpSpPr>
        <p:sp>
          <p:nvSpPr>
            <p:cNvPr id="2127" name="テキスト ボックス 2126">
              <a:extLst>
                <a:ext uri="{FF2B5EF4-FFF2-40B4-BE49-F238E27FC236}">
                  <a16:creationId xmlns:a16="http://schemas.microsoft.com/office/drawing/2014/main" id="{37C0295A-01DC-629E-FCDD-1126A40D4138}"/>
                </a:ext>
              </a:extLst>
            </p:cNvPr>
            <p:cNvSpPr txBox="1"/>
            <p:nvPr/>
          </p:nvSpPr>
          <p:spPr>
            <a:xfrm>
              <a:off x="10394926" y="7259042"/>
              <a:ext cx="1755830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金融機関、コンビニ等</a:t>
              </a:r>
            </a:p>
          </p:txBody>
        </p:sp>
        <p:sp>
          <p:nvSpPr>
            <p:cNvPr id="2128" name="テキスト ボックス 2127">
              <a:extLst>
                <a:ext uri="{FF2B5EF4-FFF2-40B4-BE49-F238E27FC236}">
                  <a16:creationId xmlns:a16="http://schemas.microsoft.com/office/drawing/2014/main" id="{6A0011F1-FEB8-5991-8C12-08E07124D2E2}"/>
                </a:ext>
              </a:extLst>
            </p:cNvPr>
            <p:cNvSpPr txBox="1"/>
            <p:nvPr/>
          </p:nvSpPr>
          <p:spPr>
            <a:xfrm>
              <a:off x="10394926" y="7592698"/>
              <a:ext cx="1898826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利用者が手数料を支払う</a:t>
              </a:r>
            </a:p>
          </p:txBody>
        </p:sp>
      </p:grpSp>
      <p:grpSp>
        <p:nvGrpSpPr>
          <p:cNvPr id="2129" name="グラフィックス 3">
            <a:extLst>
              <a:ext uri="{FF2B5EF4-FFF2-40B4-BE49-F238E27FC236}">
                <a16:creationId xmlns:a16="http://schemas.microsoft.com/office/drawing/2014/main" id="{5F42C4E5-2773-3081-39DD-7DC0AA5ADF67}"/>
              </a:ext>
            </a:extLst>
          </p:cNvPr>
          <p:cNvGrpSpPr/>
          <p:nvPr/>
        </p:nvGrpSpPr>
        <p:grpSpPr>
          <a:xfrm>
            <a:off x="12246046" y="4909587"/>
            <a:ext cx="83414" cy="1088910"/>
            <a:chOff x="11559906" y="5886723"/>
            <a:chExt cx="83414" cy="1088910"/>
          </a:xfrm>
        </p:grpSpPr>
        <p:sp>
          <p:nvSpPr>
            <p:cNvPr id="2130" name="フリーフォーム: 図形 2129">
              <a:extLst>
                <a:ext uri="{FF2B5EF4-FFF2-40B4-BE49-F238E27FC236}">
                  <a16:creationId xmlns:a16="http://schemas.microsoft.com/office/drawing/2014/main" id="{F3C99399-FF04-50D9-29F1-4C86D9ACB539}"/>
                </a:ext>
              </a:extLst>
            </p:cNvPr>
            <p:cNvSpPr/>
            <p:nvPr/>
          </p:nvSpPr>
          <p:spPr>
            <a:xfrm>
              <a:off x="11600540" y="5886723"/>
              <a:ext cx="5958" cy="1026350"/>
            </a:xfrm>
            <a:custGeom>
              <a:avLst/>
              <a:gdLst>
                <a:gd name="connsiteX0" fmla="*/ 33 w 5958"/>
                <a:gd name="connsiteY0" fmla="*/ 489 h 1026350"/>
                <a:gd name="connsiteX1" fmla="*/ 5991 w 5958"/>
                <a:gd name="connsiteY1" fmla="*/ 558172 h 1026350"/>
                <a:gd name="connsiteX2" fmla="*/ 867 w 5958"/>
                <a:gd name="connsiteY2" fmla="*/ 1026840 h 102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58" h="1026350">
                  <a:moveTo>
                    <a:pt x="33" y="489"/>
                  </a:moveTo>
                  <a:lnTo>
                    <a:pt x="5991" y="558172"/>
                  </a:lnTo>
                  <a:lnTo>
                    <a:pt x="867" y="1026840"/>
                  </a:lnTo>
                </a:path>
              </a:pathLst>
            </a:custGeom>
            <a:noFill/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31" name="フリーフォーム: 図形 2130">
              <a:extLst>
                <a:ext uri="{FF2B5EF4-FFF2-40B4-BE49-F238E27FC236}">
                  <a16:creationId xmlns:a16="http://schemas.microsoft.com/office/drawing/2014/main" id="{DBE5E5CC-06C4-3CB0-F0F3-DE207E95B9C4}"/>
                </a:ext>
              </a:extLst>
            </p:cNvPr>
            <p:cNvSpPr/>
            <p:nvPr/>
          </p:nvSpPr>
          <p:spPr>
            <a:xfrm>
              <a:off x="11559906" y="6891744"/>
              <a:ext cx="83414" cy="83890"/>
            </a:xfrm>
            <a:custGeom>
              <a:avLst/>
              <a:gdLst>
                <a:gd name="connsiteX0" fmla="*/ 40786 w 83414"/>
                <a:gd name="connsiteY0" fmla="*/ 84380 h 83890"/>
                <a:gd name="connsiteX1" fmla="*/ 33 w 83414"/>
                <a:gd name="connsiteY1" fmla="*/ 489 h 83890"/>
                <a:gd name="connsiteX2" fmla="*/ 41501 w 83414"/>
                <a:gd name="connsiteY2" fmla="*/ 21819 h 83890"/>
                <a:gd name="connsiteX3" fmla="*/ 83447 w 83414"/>
                <a:gd name="connsiteY3" fmla="*/ 1443 h 8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14" h="83890">
                  <a:moveTo>
                    <a:pt x="40786" y="84380"/>
                  </a:moveTo>
                  <a:lnTo>
                    <a:pt x="33" y="489"/>
                  </a:lnTo>
                  <a:lnTo>
                    <a:pt x="41501" y="21819"/>
                  </a:lnTo>
                  <a:lnTo>
                    <a:pt x="83447" y="1443"/>
                  </a:lnTo>
                  <a:close/>
                </a:path>
              </a:pathLst>
            </a:custGeom>
            <a:solidFill>
              <a:srgbClr val="000000"/>
            </a:solidFill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132" name="グラフィックス 3">
            <a:extLst>
              <a:ext uri="{FF2B5EF4-FFF2-40B4-BE49-F238E27FC236}">
                <a16:creationId xmlns:a16="http://schemas.microsoft.com/office/drawing/2014/main" id="{2A42AF64-834A-777E-506D-90CD1C699915}"/>
              </a:ext>
            </a:extLst>
          </p:cNvPr>
          <p:cNvGrpSpPr/>
          <p:nvPr/>
        </p:nvGrpSpPr>
        <p:grpSpPr>
          <a:xfrm>
            <a:off x="11779522" y="5344532"/>
            <a:ext cx="1000968" cy="166828"/>
            <a:chOff x="11093382" y="6321668"/>
            <a:chExt cx="1000968" cy="166828"/>
          </a:xfrm>
        </p:grpSpPr>
        <p:sp>
          <p:nvSpPr>
            <p:cNvPr id="2133" name="フリーフォーム: 図形 2132">
              <a:extLst>
                <a:ext uri="{FF2B5EF4-FFF2-40B4-BE49-F238E27FC236}">
                  <a16:creationId xmlns:a16="http://schemas.microsoft.com/office/drawing/2014/main" id="{203CE26F-6FA9-C53D-1E60-9F1D4693E2B6}"/>
                </a:ext>
              </a:extLst>
            </p:cNvPr>
            <p:cNvSpPr/>
            <p:nvPr/>
          </p:nvSpPr>
          <p:spPr>
            <a:xfrm>
              <a:off x="11129846" y="6321668"/>
              <a:ext cx="941387" cy="166828"/>
            </a:xfrm>
            <a:custGeom>
              <a:avLst/>
              <a:gdLst>
                <a:gd name="connsiteX0" fmla="*/ 33 w 941387"/>
                <a:gd name="connsiteY0" fmla="*/ 489 h 166828"/>
                <a:gd name="connsiteX1" fmla="*/ 941420 w 941387"/>
                <a:gd name="connsiteY1" fmla="*/ 489 h 166828"/>
                <a:gd name="connsiteX2" fmla="*/ 941420 w 941387"/>
                <a:gd name="connsiteY2" fmla="*/ 167317 h 166828"/>
                <a:gd name="connsiteX3" fmla="*/ 33 w 941387"/>
                <a:gd name="connsiteY3" fmla="*/ 167317 h 16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1387" h="166828">
                  <a:moveTo>
                    <a:pt x="33" y="489"/>
                  </a:moveTo>
                  <a:lnTo>
                    <a:pt x="941420" y="489"/>
                  </a:lnTo>
                  <a:lnTo>
                    <a:pt x="941420" y="167317"/>
                  </a:lnTo>
                  <a:lnTo>
                    <a:pt x="33" y="16731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34" name="テキスト ボックス 2133">
              <a:extLst>
                <a:ext uri="{FF2B5EF4-FFF2-40B4-BE49-F238E27FC236}">
                  <a16:creationId xmlns:a16="http://schemas.microsoft.com/office/drawing/2014/main" id="{01F23601-2E89-C2FB-3563-08A95D600E7F}"/>
                </a:ext>
              </a:extLst>
            </p:cNvPr>
            <p:cNvSpPr txBox="1"/>
            <p:nvPr/>
          </p:nvSpPr>
          <p:spPr>
            <a:xfrm>
              <a:off x="11001942" y="6276067"/>
              <a:ext cx="1183848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補助金等の交付</a:t>
              </a:r>
            </a:p>
          </p:txBody>
        </p:sp>
      </p:grpSp>
      <p:pic>
        <p:nvPicPr>
          <p:cNvPr id="2135" name="図 2134">
            <a:extLst>
              <a:ext uri="{FF2B5EF4-FFF2-40B4-BE49-F238E27FC236}">
                <a16:creationId xmlns:a16="http://schemas.microsoft.com/office/drawing/2014/main" id="{FFA3A339-C170-0AA4-BA42-A39C082AB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5568" y="7972075"/>
            <a:ext cx="810308" cy="810307"/>
          </a:xfrm>
          <a:custGeom>
            <a:avLst/>
            <a:gdLst>
              <a:gd name="connsiteX0" fmla="*/ 33 w 810308"/>
              <a:gd name="connsiteY0" fmla="*/ 489 h 810307"/>
              <a:gd name="connsiteX1" fmla="*/ 810341 w 810308"/>
              <a:gd name="connsiteY1" fmla="*/ 489 h 810307"/>
              <a:gd name="connsiteX2" fmla="*/ 810341 w 810308"/>
              <a:gd name="connsiteY2" fmla="*/ 810797 h 810307"/>
              <a:gd name="connsiteX3" fmla="*/ 33 w 810308"/>
              <a:gd name="connsiteY3" fmla="*/ 810797 h 8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308" h="810307">
                <a:moveTo>
                  <a:pt x="33" y="489"/>
                </a:moveTo>
                <a:lnTo>
                  <a:pt x="810341" y="489"/>
                </a:lnTo>
                <a:lnTo>
                  <a:pt x="810341" y="810797"/>
                </a:lnTo>
                <a:lnTo>
                  <a:pt x="33" y="810797"/>
                </a:lnTo>
                <a:close/>
              </a:path>
            </a:pathLst>
          </a:custGeom>
        </p:spPr>
      </p:pic>
      <p:grpSp>
        <p:nvGrpSpPr>
          <p:cNvPr id="2136" name="グラフィックス 3">
            <a:extLst>
              <a:ext uri="{FF2B5EF4-FFF2-40B4-BE49-F238E27FC236}">
                <a16:creationId xmlns:a16="http://schemas.microsoft.com/office/drawing/2014/main" id="{7EC34F6A-B113-D126-C634-22D4355AC79A}"/>
              </a:ext>
            </a:extLst>
          </p:cNvPr>
          <p:cNvGrpSpPr/>
          <p:nvPr/>
        </p:nvGrpSpPr>
        <p:grpSpPr>
          <a:xfrm>
            <a:off x="11929191" y="8877713"/>
            <a:ext cx="732852" cy="363446"/>
            <a:chOff x="11243051" y="9854849"/>
            <a:chExt cx="732852" cy="363446"/>
          </a:xfrm>
        </p:grpSpPr>
        <p:sp>
          <p:nvSpPr>
            <p:cNvPr id="2137" name="フリーフォーム: 図形 2136">
              <a:extLst>
                <a:ext uri="{FF2B5EF4-FFF2-40B4-BE49-F238E27FC236}">
                  <a16:creationId xmlns:a16="http://schemas.microsoft.com/office/drawing/2014/main" id="{95BACC17-1103-BBD5-BC38-F49F9268665A}"/>
                </a:ext>
              </a:extLst>
            </p:cNvPr>
            <p:cNvSpPr/>
            <p:nvPr/>
          </p:nvSpPr>
          <p:spPr>
            <a:xfrm>
              <a:off x="11249009" y="9860807"/>
              <a:ext cx="726893" cy="357488"/>
            </a:xfrm>
            <a:custGeom>
              <a:avLst/>
              <a:gdLst>
                <a:gd name="connsiteX0" fmla="*/ 33 w 726893"/>
                <a:gd name="connsiteY0" fmla="*/ 489 h 357488"/>
                <a:gd name="connsiteX1" fmla="*/ 726927 w 726893"/>
                <a:gd name="connsiteY1" fmla="*/ 489 h 357488"/>
                <a:gd name="connsiteX2" fmla="*/ 726927 w 726893"/>
                <a:gd name="connsiteY2" fmla="*/ 357978 h 357488"/>
                <a:gd name="connsiteX3" fmla="*/ 33 w 726893"/>
                <a:gd name="connsiteY3" fmla="*/ 357978 h 35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6893" h="357488">
                  <a:moveTo>
                    <a:pt x="33" y="489"/>
                  </a:moveTo>
                  <a:lnTo>
                    <a:pt x="726927" y="489"/>
                  </a:lnTo>
                  <a:lnTo>
                    <a:pt x="726927" y="357978"/>
                  </a:lnTo>
                  <a:lnTo>
                    <a:pt x="33" y="35797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38" name="テキスト ボックス 2137">
              <a:extLst>
                <a:ext uri="{FF2B5EF4-FFF2-40B4-BE49-F238E27FC236}">
                  <a16:creationId xmlns:a16="http://schemas.microsoft.com/office/drawing/2014/main" id="{059E3FFE-3D68-B22E-2209-AFD1B9651CD4}"/>
                </a:ext>
              </a:extLst>
            </p:cNvPr>
            <p:cNvSpPr txBox="1"/>
            <p:nvPr/>
          </p:nvSpPr>
          <p:spPr>
            <a:xfrm>
              <a:off x="11288648" y="9809129"/>
              <a:ext cx="611866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  <p:sp>
          <p:nvSpPr>
            <p:cNvPr id="2139" name="テキスト ボックス 2138">
              <a:extLst>
                <a:ext uri="{FF2B5EF4-FFF2-40B4-BE49-F238E27FC236}">
                  <a16:creationId xmlns:a16="http://schemas.microsoft.com/office/drawing/2014/main" id="{7932EBA4-DC73-CBEA-2583-72B3B70BAC36}"/>
                </a:ext>
              </a:extLst>
            </p:cNvPr>
            <p:cNvSpPr txBox="1"/>
            <p:nvPr/>
          </p:nvSpPr>
          <p:spPr>
            <a:xfrm>
              <a:off x="11151611" y="9964041"/>
              <a:ext cx="885941" cy="258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国民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/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企業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grpSp>
        <p:nvGrpSpPr>
          <p:cNvPr id="2140" name="グラフィックス 3">
            <a:extLst>
              <a:ext uri="{FF2B5EF4-FFF2-40B4-BE49-F238E27FC236}">
                <a16:creationId xmlns:a16="http://schemas.microsoft.com/office/drawing/2014/main" id="{EBC942B3-3733-DB2C-16D4-C35F8D829A6D}"/>
              </a:ext>
            </a:extLst>
          </p:cNvPr>
          <p:cNvGrpSpPr/>
          <p:nvPr/>
        </p:nvGrpSpPr>
        <p:grpSpPr>
          <a:xfrm>
            <a:off x="12244973" y="7108144"/>
            <a:ext cx="83414" cy="856543"/>
            <a:chOff x="11558833" y="8085280"/>
            <a:chExt cx="83414" cy="856543"/>
          </a:xfrm>
        </p:grpSpPr>
        <p:sp>
          <p:nvSpPr>
            <p:cNvPr id="2141" name="フリーフォーム: 図形 2140">
              <a:extLst>
                <a:ext uri="{FF2B5EF4-FFF2-40B4-BE49-F238E27FC236}">
                  <a16:creationId xmlns:a16="http://schemas.microsoft.com/office/drawing/2014/main" id="{3BBD8F5C-B44F-69A0-77C5-73F4B6080AA6}"/>
                </a:ext>
              </a:extLst>
            </p:cNvPr>
            <p:cNvSpPr/>
            <p:nvPr/>
          </p:nvSpPr>
          <p:spPr>
            <a:xfrm>
              <a:off x="11600540" y="8085280"/>
              <a:ext cx="11916" cy="793982"/>
            </a:xfrm>
            <a:custGeom>
              <a:avLst/>
              <a:gdLst>
                <a:gd name="connsiteX0" fmla="*/ 33 w 11916"/>
                <a:gd name="connsiteY0" fmla="*/ 489 h 793982"/>
                <a:gd name="connsiteX1" fmla="*/ 33 w 11916"/>
                <a:gd name="connsiteY1" fmla="*/ 794472 h 79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16" h="793982">
                  <a:moveTo>
                    <a:pt x="33" y="489"/>
                  </a:moveTo>
                  <a:lnTo>
                    <a:pt x="33" y="794472"/>
                  </a:lnTo>
                </a:path>
              </a:pathLst>
            </a:custGeom>
            <a:noFill/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42" name="フリーフォーム: 図形 2141">
              <a:extLst>
                <a:ext uri="{FF2B5EF4-FFF2-40B4-BE49-F238E27FC236}">
                  <a16:creationId xmlns:a16="http://schemas.microsoft.com/office/drawing/2014/main" id="{A6F24195-D60D-6399-6853-4A8B65EEDDA9}"/>
                </a:ext>
              </a:extLst>
            </p:cNvPr>
            <p:cNvSpPr/>
            <p:nvPr/>
          </p:nvSpPr>
          <p:spPr>
            <a:xfrm>
              <a:off x="11558833" y="8858409"/>
              <a:ext cx="83414" cy="83414"/>
            </a:xfrm>
            <a:custGeom>
              <a:avLst/>
              <a:gdLst>
                <a:gd name="connsiteX0" fmla="*/ 41740 w 83414"/>
                <a:gd name="connsiteY0" fmla="*/ 83903 h 83414"/>
                <a:gd name="connsiteX1" fmla="*/ 33 w 83414"/>
                <a:gd name="connsiteY1" fmla="*/ 489 h 83414"/>
                <a:gd name="connsiteX2" fmla="*/ 41740 w 83414"/>
                <a:gd name="connsiteY2" fmla="*/ 21343 h 83414"/>
                <a:gd name="connsiteX3" fmla="*/ 83447 w 83414"/>
                <a:gd name="connsiteY3" fmla="*/ 489 h 8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14" h="83414">
                  <a:moveTo>
                    <a:pt x="41740" y="83903"/>
                  </a:moveTo>
                  <a:lnTo>
                    <a:pt x="33" y="489"/>
                  </a:lnTo>
                  <a:lnTo>
                    <a:pt x="41740" y="21343"/>
                  </a:lnTo>
                  <a:lnTo>
                    <a:pt x="83447" y="489"/>
                  </a:lnTo>
                  <a:close/>
                </a:path>
              </a:pathLst>
            </a:custGeom>
            <a:solidFill>
              <a:srgbClr val="000000"/>
            </a:solidFill>
            <a:ln w="119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143" name="グラフィックス 3">
            <a:extLst>
              <a:ext uri="{FF2B5EF4-FFF2-40B4-BE49-F238E27FC236}">
                <a16:creationId xmlns:a16="http://schemas.microsoft.com/office/drawing/2014/main" id="{7A5B36C8-EE1A-19DD-9818-B5DBC35E1FE2}"/>
              </a:ext>
            </a:extLst>
          </p:cNvPr>
          <p:cNvGrpSpPr/>
          <p:nvPr/>
        </p:nvGrpSpPr>
        <p:grpSpPr>
          <a:xfrm>
            <a:off x="11786196" y="7435842"/>
            <a:ext cx="1000968" cy="172786"/>
            <a:chOff x="11100056" y="8412978"/>
            <a:chExt cx="1000968" cy="172786"/>
          </a:xfrm>
        </p:grpSpPr>
        <p:sp>
          <p:nvSpPr>
            <p:cNvPr id="2144" name="フリーフォーム: 図形 2143">
              <a:extLst>
                <a:ext uri="{FF2B5EF4-FFF2-40B4-BE49-F238E27FC236}">
                  <a16:creationId xmlns:a16="http://schemas.microsoft.com/office/drawing/2014/main" id="{686FCC6C-3571-1236-0DC8-882A6C0F6D58}"/>
                </a:ext>
              </a:extLst>
            </p:cNvPr>
            <p:cNvSpPr/>
            <p:nvPr/>
          </p:nvSpPr>
          <p:spPr>
            <a:xfrm>
              <a:off x="11141763" y="8418936"/>
              <a:ext cx="941387" cy="166828"/>
            </a:xfrm>
            <a:custGeom>
              <a:avLst/>
              <a:gdLst>
                <a:gd name="connsiteX0" fmla="*/ 33 w 941387"/>
                <a:gd name="connsiteY0" fmla="*/ 489 h 166828"/>
                <a:gd name="connsiteX1" fmla="*/ 941420 w 941387"/>
                <a:gd name="connsiteY1" fmla="*/ 489 h 166828"/>
                <a:gd name="connsiteX2" fmla="*/ 941420 w 941387"/>
                <a:gd name="connsiteY2" fmla="*/ 167317 h 166828"/>
                <a:gd name="connsiteX3" fmla="*/ 33 w 941387"/>
                <a:gd name="connsiteY3" fmla="*/ 167317 h 16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1387" h="166828">
                  <a:moveTo>
                    <a:pt x="33" y="489"/>
                  </a:moveTo>
                  <a:lnTo>
                    <a:pt x="941420" y="489"/>
                  </a:lnTo>
                  <a:lnTo>
                    <a:pt x="941420" y="167317"/>
                  </a:lnTo>
                  <a:lnTo>
                    <a:pt x="33" y="16731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45" name="テキスト ボックス 2144">
              <a:extLst>
                <a:ext uri="{FF2B5EF4-FFF2-40B4-BE49-F238E27FC236}">
                  <a16:creationId xmlns:a16="http://schemas.microsoft.com/office/drawing/2014/main" id="{BF73E819-11CD-226A-B182-912F01640E92}"/>
                </a:ext>
              </a:extLst>
            </p:cNvPr>
            <p:cNvSpPr txBox="1"/>
            <p:nvPr/>
          </p:nvSpPr>
          <p:spPr>
            <a:xfrm>
              <a:off x="11008616" y="8367258"/>
              <a:ext cx="1183848" cy="23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補助金等の授受</a:t>
              </a:r>
            </a:p>
          </p:txBody>
        </p:sp>
      </p:grpSp>
      <p:pic>
        <p:nvPicPr>
          <p:cNvPr id="2146" name="Google Shape;298;p25">
            <a:extLst>
              <a:ext uri="{FF2B5EF4-FFF2-40B4-BE49-F238E27FC236}">
                <a16:creationId xmlns:a16="http://schemas.microsoft.com/office/drawing/2014/main" id="{FB792D82-8BD1-003C-2285-C9E49BD267F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1174" y="4401199"/>
            <a:ext cx="384750" cy="46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7" name="Google Shape;287;p25">
            <a:extLst>
              <a:ext uri="{FF2B5EF4-FFF2-40B4-BE49-F238E27FC236}">
                <a16:creationId xmlns:a16="http://schemas.microsoft.com/office/drawing/2014/main" id="{963D3303-2665-A988-9381-B38F7067144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7928" y="5575680"/>
            <a:ext cx="424550" cy="4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" name="Google Shape;1348;p48">
            <a:extLst>
              <a:ext uri="{FF2B5EF4-FFF2-40B4-BE49-F238E27FC236}">
                <a16:creationId xmlns:a16="http://schemas.microsoft.com/office/drawing/2014/main" id="{79FC950D-B7F5-6B66-271A-1557A2945D6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27161" y="5590703"/>
            <a:ext cx="323281" cy="3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9" name="Google Shape;1339;p48">
            <a:extLst>
              <a:ext uri="{FF2B5EF4-FFF2-40B4-BE49-F238E27FC236}">
                <a16:creationId xmlns:a16="http://schemas.microsoft.com/office/drawing/2014/main" id="{B2AD9066-4D66-CA3B-7238-E409F9AFEB9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79412" y="5873787"/>
            <a:ext cx="410455" cy="32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" name="Google Shape;286;p25">
            <a:extLst>
              <a:ext uri="{FF2B5EF4-FFF2-40B4-BE49-F238E27FC236}">
                <a16:creationId xmlns:a16="http://schemas.microsoft.com/office/drawing/2014/main" id="{F34B6AE2-0ED1-9B51-A988-F60D051CD8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11865" y="4999048"/>
            <a:ext cx="372425" cy="36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" name="Google Shape;1716;p54">
            <a:extLst>
              <a:ext uri="{FF2B5EF4-FFF2-40B4-BE49-F238E27FC236}">
                <a16:creationId xmlns:a16="http://schemas.microsoft.com/office/drawing/2014/main" id="{97E5B826-3B58-B150-4DFE-CB67C378F24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88131" y="5586355"/>
            <a:ext cx="278032" cy="377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4617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4628C0A-862D-E6D4-53D0-CBB1DD57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6-1-2-8.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申請・届出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電子決裁機能</a:t>
            </a: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68A92A5F-8472-2A44-6586-795F3B57EE42}"/>
              </a:ext>
            </a:extLst>
          </p:cNvPr>
          <p:cNvSpPr/>
          <p:nvPr/>
        </p:nvSpPr>
        <p:spPr>
          <a:xfrm>
            <a:off x="3973322" y="2722371"/>
            <a:ext cx="11005661" cy="6131725"/>
          </a:xfrm>
          <a:custGeom>
            <a:avLst/>
            <a:gdLst>
              <a:gd name="connsiteX0" fmla="*/ 143 w 11005661"/>
              <a:gd name="connsiteY0" fmla="*/ 582 h 6131725"/>
              <a:gd name="connsiteX1" fmla="*/ 11005805 w 11005661"/>
              <a:gd name="connsiteY1" fmla="*/ 582 h 6131725"/>
              <a:gd name="connsiteX2" fmla="*/ 11005805 w 11005661"/>
              <a:gd name="connsiteY2" fmla="*/ 6132307 h 6131725"/>
              <a:gd name="connsiteX3" fmla="*/ 143 w 11005661"/>
              <a:gd name="connsiteY3" fmla="*/ 6132307 h 613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05661" h="6131725">
                <a:moveTo>
                  <a:pt x="143" y="582"/>
                </a:moveTo>
                <a:lnTo>
                  <a:pt x="11005805" y="582"/>
                </a:lnTo>
                <a:lnTo>
                  <a:pt x="11005805" y="6132307"/>
                </a:lnTo>
                <a:lnTo>
                  <a:pt x="143" y="6132307"/>
                </a:lnTo>
                <a:close/>
              </a:path>
            </a:pathLst>
          </a:custGeom>
          <a:solidFill>
            <a:srgbClr val="F6F6F6"/>
          </a:solidFill>
          <a:ln w="1571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989" name="図 1988">
            <a:extLst>
              <a:ext uri="{FF2B5EF4-FFF2-40B4-BE49-F238E27FC236}">
                <a16:creationId xmlns:a16="http://schemas.microsoft.com/office/drawing/2014/main" id="{265EC9AA-0633-AF61-2F57-78BA77356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258" y="2871734"/>
            <a:ext cx="2032745" cy="314447"/>
          </a:xfrm>
          <a:custGeom>
            <a:avLst/>
            <a:gdLst>
              <a:gd name="connsiteX0" fmla="*/ 143 w 2032745"/>
              <a:gd name="connsiteY0" fmla="*/ 582 h 314447"/>
              <a:gd name="connsiteX1" fmla="*/ 2032889 w 2032745"/>
              <a:gd name="connsiteY1" fmla="*/ 582 h 314447"/>
              <a:gd name="connsiteX2" fmla="*/ 2032889 w 2032745"/>
              <a:gd name="connsiteY2" fmla="*/ 315030 h 314447"/>
              <a:gd name="connsiteX3" fmla="*/ 143 w 2032745"/>
              <a:gd name="connsiteY3" fmla="*/ 315030 h 31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745" h="314447">
                <a:moveTo>
                  <a:pt x="143" y="582"/>
                </a:moveTo>
                <a:lnTo>
                  <a:pt x="2032889" y="582"/>
                </a:lnTo>
                <a:lnTo>
                  <a:pt x="2032889" y="315030"/>
                </a:lnTo>
                <a:lnTo>
                  <a:pt x="143" y="315030"/>
                </a:lnTo>
                <a:close/>
              </a:path>
            </a:pathLst>
          </a:custGeom>
        </p:spPr>
      </p:pic>
      <p:sp>
        <p:nvSpPr>
          <p:cNvPr id="1990" name="フリーフォーム: 図形 1989">
            <a:extLst>
              <a:ext uri="{FF2B5EF4-FFF2-40B4-BE49-F238E27FC236}">
                <a16:creationId xmlns:a16="http://schemas.microsoft.com/office/drawing/2014/main" id="{0919CE47-1C22-BDEF-922F-B1AFAF03D0E3}"/>
              </a:ext>
            </a:extLst>
          </p:cNvPr>
          <p:cNvSpPr/>
          <p:nvPr/>
        </p:nvSpPr>
        <p:spPr>
          <a:xfrm>
            <a:off x="7070629" y="2926762"/>
            <a:ext cx="7593906" cy="5612886"/>
          </a:xfrm>
          <a:custGeom>
            <a:avLst/>
            <a:gdLst>
              <a:gd name="connsiteX0" fmla="*/ 143 w 7593906"/>
              <a:gd name="connsiteY0" fmla="*/ 582 h 5612886"/>
              <a:gd name="connsiteX1" fmla="*/ 7594050 w 7593906"/>
              <a:gd name="connsiteY1" fmla="*/ 582 h 5612886"/>
              <a:gd name="connsiteX2" fmla="*/ 7594050 w 7593906"/>
              <a:gd name="connsiteY2" fmla="*/ 5613469 h 5612886"/>
              <a:gd name="connsiteX3" fmla="*/ 143 w 7593906"/>
              <a:gd name="connsiteY3" fmla="*/ 5613469 h 56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3906" h="5612886">
                <a:moveTo>
                  <a:pt x="143" y="582"/>
                </a:moveTo>
                <a:lnTo>
                  <a:pt x="7594050" y="582"/>
                </a:lnTo>
                <a:lnTo>
                  <a:pt x="7594050" y="5613469"/>
                </a:lnTo>
                <a:lnTo>
                  <a:pt x="143" y="5613469"/>
                </a:lnTo>
                <a:close/>
              </a:path>
            </a:pathLst>
          </a:custGeom>
          <a:solidFill>
            <a:srgbClr val="DAE8FC"/>
          </a:solidFill>
          <a:ln w="1571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91" name="テキスト ボックス 1990">
            <a:extLst>
              <a:ext uri="{FF2B5EF4-FFF2-40B4-BE49-F238E27FC236}">
                <a16:creationId xmlns:a16="http://schemas.microsoft.com/office/drawing/2014/main" id="{194B52B7-DAC6-8F25-BDE5-D78980B759C3}"/>
              </a:ext>
            </a:extLst>
          </p:cNvPr>
          <p:cNvSpPr txBox="1"/>
          <p:nvPr/>
        </p:nvSpPr>
        <p:spPr>
          <a:xfrm>
            <a:off x="12175434" y="2983238"/>
            <a:ext cx="2541236" cy="311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14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申請・届出</a:t>
            </a:r>
            <a:r>
              <a:rPr lang="ja-JP" altLang="en-US" sz="1114" b="1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_</a:t>
            </a:r>
            <a:r>
              <a:rPr lang="ja-JP" altLang="en-US" sz="1114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電子決裁機能</a:t>
            </a:r>
          </a:p>
        </p:txBody>
      </p:sp>
      <p:sp>
        <p:nvSpPr>
          <p:cNvPr id="1992" name="フリーフォーム: 図形 1991">
            <a:extLst>
              <a:ext uri="{FF2B5EF4-FFF2-40B4-BE49-F238E27FC236}">
                <a16:creationId xmlns:a16="http://schemas.microsoft.com/office/drawing/2014/main" id="{50E3BB3B-0C4A-7279-8CC8-EE671A235D42}"/>
              </a:ext>
            </a:extLst>
          </p:cNvPr>
          <p:cNvSpPr/>
          <p:nvPr/>
        </p:nvSpPr>
        <p:spPr>
          <a:xfrm>
            <a:off x="8532810" y="3516351"/>
            <a:ext cx="5817278" cy="4866074"/>
          </a:xfrm>
          <a:custGeom>
            <a:avLst/>
            <a:gdLst>
              <a:gd name="connsiteX0" fmla="*/ 143 w 5817278"/>
              <a:gd name="connsiteY0" fmla="*/ 582 h 4866074"/>
              <a:gd name="connsiteX1" fmla="*/ 5817422 w 5817278"/>
              <a:gd name="connsiteY1" fmla="*/ 582 h 4866074"/>
              <a:gd name="connsiteX2" fmla="*/ 5817422 w 5817278"/>
              <a:gd name="connsiteY2" fmla="*/ 4866657 h 4866074"/>
              <a:gd name="connsiteX3" fmla="*/ 143 w 5817278"/>
              <a:gd name="connsiteY3" fmla="*/ 4866657 h 486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7278" h="4866074">
                <a:moveTo>
                  <a:pt x="143" y="582"/>
                </a:moveTo>
                <a:lnTo>
                  <a:pt x="5817422" y="582"/>
                </a:lnTo>
                <a:lnTo>
                  <a:pt x="5817422" y="4866657"/>
                </a:lnTo>
                <a:lnTo>
                  <a:pt x="143" y="4866657"/>
                </a:lnTo>
                <a:close/>
              </a:path>
            </a:pathLst>
          </a:custGeom>
          <a:noFill/>
          <a:ln w="15717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93" name="フリーフォーム: 図形 1992">
            <a:extLst>
              <a:ext uri="{FF2B5EF4-FFF2-40B4-BE49-F238E27FC236}">
                <a16:creationId xmlns:a16="http://schemas.microsoft.com/office/drawing/2014/main" id="{F26EC7D0-CD09-1A8B-7B06-E672D02DEC23}"/>
              </a:ext>
            </a:extLst>
          </p:cNvPr>
          <p:cNvSpPr/>
          <p:nvPr/>
        </p:nvSpPr>
        <p:spPr>
          <a:xfrm>
            <a:off x="4107119" y="4734835"/>
            <a:ext cx="2719970" cy="2201132"/>
          </a:xfrm>
          <a:custGeom>
            <a:avLst/>
            <a:gdLst>
              <a:gd name="connsiteX0" fmla="*/ 143 w 2719970"/>
              <a:gd name="connsiteY0" fmla="*/ 582 h 2201132"/>
              <a:gd name="connsiteX1" fmla="*/ 2720114 w 2719970"/>
              <a:gd name="connsiteY1" fmla="*/ 582 h 2201132"/>
              <a:gd name="connsiteX2" fmla="*/ 2720114 w 2719970"/>
              <a:gd name="connsiteY2" fmla="*/ 2201714 h 2201132"/>
              <a:gd name="connsiteX3" fmla="*/ 143 w 2719970"/>
              <a:gd name="connsiteY3" fmla="*/ 2201714 h 220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9970" h="2201132">
                <a:moveTo>
                  <a:pt x="143" y="582"/>
                </a:moveTo>
                <a:lnTo>
                  <a:pt x="2720114" y="582"/>
                </a:lnTo>
                <a:lnTo>
                  <a:pt x="2720114" y="2201714"/>
                </a:lnTo>
                <a:lnTo>
                  <a:pt x="143" y="2201714"/>
                </a:lnTo>
                <a:close/>
              </a:path>
            </a:pathLst>
          </a:custGeom>
          <a:noFill/>
          <a:ln w="15717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994" name="グラフィックス 3">
            <a:extLst>
              <a:ext uri="{FF2B5EF4-FFF2-40B4-BE49-F238E27FC236}">
                <a16:creationId xmlns:a16="http://schemas.microsoft.com/office/drawing/2014/main" id="{99C9CF43-9070-5575-93F3-A8E38598CEAB}"/>
              </a:ext>
            </a:extLst>
          </p:cNvPr>
          <p:cNvGrpSpPr/>
          <p:nvPr/>
        </p:nvGrpSpPr>
        <p:grpSpPr>
          <a:xfrm>
            <a:off x="4130703" y="4978532"/>
            <a:ext cx="2562746" cy="1745183"/>
            <a:chOff x="4130703" y="4978532"/>
            <a:chExt cx="2562746" cy="1745183"/>
          </a:xfrm>
          <a:solidFill>
            <a:srgbClr val="000000"/>
          </a:solidFill>
        </p:grpSpPr>
        <p:sp>
          <p:nvSpPr>
            <p:cNvPr id="1995" name="テキスト ボックス 1994">
              <a:extLst>
                <a:ext uri="{FF2B5EF4-FFF2-40B4-BE49-F238E27FC236}">
                  <a16:creationId xmlns:a16="http://schemas.microsoft.com/office/drawing/2014/main" id="{5745F92F-9B93-9378-8487-EBA3BFB230F8}"/>
                </a:ext>
              </a:extLst>
            </p:cNvPr>
            <p:cNvSpPr txBox="1"/>
            <p:nvPr/>
          </p:nvSpPr>
          <p:spPr>
            <a:xfrm>
              <a:off x="4039263" y="4932812"/>
              <a:ext cx="1126222" cy="28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連携機能</a:t>
              </a:r>
            </a:p>
          </p:txBody>
        </p:sp>
        <p:sp>
          <p:nvSpPr>
            <p:cNvPr id="1996" name="テキスト ボックス 1995">
              <a:extLst>
                <a:ext uri="{FF2B5EF4-FFF2-40B4-BE49-F238E27FC236}">
                  <a16:creationId xmlns:a16="http://schemas.microsoft.com/office/drawing/2014/main" id="{3A523EA7-E3C9-57D8-865B-CB3F4847D296}"/>
                </a:ext>
              </a:extLst>
            </p:cNvPr>
            <p:cNvSpPr txBox="1"/>
            <p:nvPr/>
          </p:nvSpPr>
          <p:spPr>
            <a:xfrm>
              <a:off x="4039263" y="5373038"/>
              <a:ext cx="1880896" cy="28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審査・承認結果等</a:t>
              </a:r>
            </a:p>
          </p:txBody>
        </p:sp>
        <p:sp>
          <p:nvSpPr>
            <p:cNvPr id="1997" name="テキスト ボックス 1996">
              <a:extLst>
                <a:ext uri="{FF2B5EF4-FFF2-40B4-BE49-F238E27FC236}">
                  <a16:creationId xmlns:a16="http://schemas.microsoft.com/office/drawing/2014/main" id="{9ED77043-D389-A152-D444-778DCA5B441D}"/>
                </a:ext>
              </a:extLst>
            </p:cNvPr>
            <p:cNvSpPr txBox="1"/>
            <p:nvPr/>
          </p:nvSpPr>
          <p:spPr>
            <a:xfrm>
              <a:off x="4039263" y="5593151"/>
              <a:ext cx="2635570" cy="28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決裁ワークフローの処理に</a:t>
              </a:r>
            </a:p>
          </p:txBody>
        </p:sp>
        <p:sp>
          <p:nvSpPr>
            <p:cNvPr id="1998" name="テキスト ボックス 1997">
              <a:extLst>
                <a:ext uri="{FF2B5EF4-FFF2-40B4-BE49-F238E27FC236}">
                  <a16:creationId xmlns:a16="http://schemas.microsoft.com/office/drawing/2014/main" id="{58A8B3B1-CAF1-59A9-1838-8B1EFD264EFC}"/>
                </a:ext>
              </a:extLst>
            </p:cNvPr>
            <p:cNvSpPr txBox="1"/>
            <p:nvPr/>
          </p:nvSpPr>
          <p:spPr>
            <a:xfrm>
              <a:off x="4039263" y="5813264"/>
              <a:ext cx="1503559" cy="28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必要なデータ</a:t>
              </a:r>
            </a:p>
          </p:txBody>
        </p:sp>
        <p:sp>
          <p:nvSpPr>
            <p:cNvPr id="1999" name="テキスト ボックス 1998">
              <a:extLst>
                <a:ext uri="{FF2B5EF4-FFF2-40B4-BE49-F238E27FC236}">
                  <a16:creationId xmlns:a16="http://schemas.microsoft.com/office/drawing/2014/main" id="{6960DF9E-FA53-A36C-8B8C-931D32090B46}"/>
                </a:ext>
              </a:extLst>
            </p:cNvPr>
            <p:cNvSpPr txBox="1"/>
            <p:nvPr/>
          </p:nvSpPr>
          <p:spPr>
            <a:xfrm>
              <a:off x="4039263" y="6253491"/>
              <a:ext cx="560216" cy="28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例</a:t>
              </a:r>
            </a:p>
          </p:txBody>
        </p:sp>
        <p:sp>
          <p:nvSpPr>
            <p:cNvPr id="2000" name="テキスト ボックス 1999">
              <a:extLst>
                <a:ext uri="{FF2B5EF4-FFF2-40B4-BE49-F238E27FC236}">
                  <a16:creationId xmlns:a16="http://schemas.microsoft.com/office/drawing/2014/main" id="{0641B070-F3DA-874B-1FED-A27B3C40D366}"/>
                </a:ext>
              </a:extLst>
            </p:cNvPr>
            <p:cNvSpPr txBox="1"/>
            <p:nvPr/>
          </p:nvSpPr>
          <p:spPr>
            <a:xfrm>
              <a:off x="4039263" y="6457882"/>
              <a:ext cx="2745626" cy="311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審査・承認</a:t>
              </a:r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審査・承認機能</a:t>
              </a:r>
            </a:p>
          </p:txBody>
        </p:sp>
      </p:grpSp>
      <p:sp>
        <p:nvSpPr>
          <p:cNvPr id="2001" name="テキスト ボックス 2000">
            <a:extLst>
              <a:ext uri="{FF2B5EF4-FFF2-40B4-BE49-F238E27FC236}">
                <a16:creationId xmlns:a16="http://schemas.microsoft.com/office/drawing/2014/main" id="{0B2E003A-C8D0-D10A-7AD8-08DD9207E010}"/>
              </a:ext>
            </a:extLst>
          </p:cNvPr>
          <p:cNvSpPr txBox="1"/>
          <p:nvPr/>
        </p:nvSpPr>
        <p:spPr>
          <a:xfrm>
            <a:off x="8409925" y="4115248"/>
            <a:ext cx="1126222" cy="280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021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Workflows</a:t>
            </a:r>
          </a:p>
        </p:txBody>
      </p:sp>
      <p:grpSp>
        <p:nvGrpSpPr>
          <p:cNvPr id="2002" name="グラフィックス 3">
            <a:extLst>
              <a:ext uri="{FF2B5EF4-FFF2-40B4-BE49-F238E27FC236}">
                <a16:creationId xmlns:a16="http://schemas.microsoft.com/office/drawing/2014/main" id="{78C0C7CF-435C-6597-61E6-C5D7CC477848}"/>
              </a:ext>
            </a:extLst>
          </p:cNvPr>
          <p:cNvGrpSpPr/>
          <p:nvPr/>
        </p:nvGrpSpPr>
        <p:grpSpPr>
          <a:xfrm>
            <a:off x="7408660" y="6110542"/>
            <a:ext cx="849008" cy="393059"/>
            <a:chOff x="7408660" y="6110542"/>
            <a:chExt cx="849008" cy="393059"/>
          </a:xfrm>
          <a:solidFill>
            <a:srgbClr val="999999"/>
          </a:solidFill>
        </p:grpSpPr>
        <p:sp>
          <p:nvSpPr>
            <p:cNvPr id="2003" name="テキスト ボックス 2002">
              <a:extLst>
                <a:ext uri="{FF2B5EF4-FFF2-40B4-BE49-F238E27FC236}">
                  <a16:creationId xmlns:a16="http://schemas.microsoft.com/office/drawing/2014/main" id="{113BFC1E-5DDC-3B5D-167A-89F8899F4BFA}"/>
                </a:ext>
              </a:extLst>
            </p:cNvPr>
            <p:cNvSpPr txBox="1"/>
            <p:nvPr/>
          </p:nvSpPr>
          <p:spPr>
            <a:xfrm>
              <a:off x="7490166" y="6064822"/>
              <a:ext cx="685995" cy="28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021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</a:t>
              </a:r>
            </a:p>
          </p:txBody>
        </p:sp>
        <p:sp>
          <p:nvSpPr>
            <p:cNvPr id="2004" name="テキスト ボックス 2003">
              <a:extLst>
                <a:ext uri="{FF2B5EF4-FFF2-40B4-BE49-F238E27FC236}">
                  <a16:creationId xmlns:a16="http://schemas.microsoft.com/office/drawing/2014/main" id="{17426BFC-5BC5-DCC1-A4FB-C9F020B0AD33}"/>
                </a:ext>
              </a:extLst>
            </p:cNvPr>
            <p:cNvSpPr txBox="1"/>
            <p:nvPr/>
          </p:nvSpPr>
          <p:spPr>
            <a:xfrm>
              <a:off x="7317220" y="6269213"/>
              <a:ext cx="1031888" cy="28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021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Functions</a:t>
              </a:r>
            </a:p>
          </p:txBody>
        </p:sp>
      </p:grpSp>
      <p:grpSp>
        <p:nvGrpSpPr>
          <p:cNvPr id="2005" name="グラフィックス 3">
            <a:extLst>
              <a:ext uri="{FF2B5EF4-FFF2-40B4-BE49-F238E27FC236}">
                <a16:creationId xmlns:a16="http://schemas.microsoft.com/office/drawing/2014/main" id="{F3183A19-0513-9CAD-4FBC-267411C0D82F}"/>
              </a:ext>
            </a:extLst>
          </p:cNvPr>
          <p:cNvGrpSpPr/>
          <p:nvPr/>
        </p:nvGrpSpPr>
        <p:grpSpPr>
          <a:xfrm>
            <a:off x="6827090" y="5780373"/>
            <a:ext cx="666157" cy="110056"/>
            <a:chOff x="6827090" y="5780373"/>
            <a:chExt cx="666157" cy="110056"/>
          </a:xfrm>
        </p:grpSpPr>
        <p:sp>
          <p:nvSpPr>
            <p:cNvPr id="2006" name="フリーフォーム: 図形 2005">
              <a:extLst>
                <a:ext uri="{FF2B5EF4-FFF2-40B4-BE49-F238E27FC236}">
                  <a16:creationId xmlns:a16="http://schemas.microsoft.com/office/drawing/2014/main" id="{AC3320FD-7F79-D485-4274-7C05C6F0F4B7}"/>
                </a:ext>
              </a:extLst>
            </p:cNvPr>
            <p:cNvSpPr/>
            <p:nvPr/>
          </p:nvSpPr>
          <p:spPr>
            <a:xfrm>
              <a:off x="6827090" y="5835401"/>
              <a:ext cx="583614" cy="15722"/>
            </a:xfrm>
            <a:custGeom>
              <a:avLst/>
              <a:gdLst>
                <a:gd name="connsiteX0" fmla="*/ 143 w 583614"/>
                <a:gd name="connsiteY0" fmla="*/ 582 h 15722"/>
                <a:gd name="connsiteX1" fmla="*/ 583758 w 583614"/>
                <a:gd name="connsiteY1" fmla="*/ 582 h 1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3614" h="15722">
                  <a:moveTo>
                    <a:pt x="143" y="582"/>
                  </a:moveTo>
                  <a:lnTo>
                    <a:pt x="583758" y="582"/>
                  </a:lnTo>
                </a:path>
              </a:pathLst>
            </a:custGeom>
            <a:noFill/>
            <a:ln w="1571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07" name="フリーフォーム: 図形 2006">
              <a:extLst>
                <a:ext uri="{FF2B5EF4-FFF2-40B4-BE49-F238E27FC236}">
                  <a16:creationId xmlns:a16="http://schemas.microsoft.com/office/drawing/2014/main" id="{445B00C0-4560-4EC1-02FE-E9C68721A28D}"/>
                </a:ext>
              </a:extLst>
            </p:cNvPr>
            <p:cNvSpPr/>
            <p:nvPr/>
          </p:nvSpPr>
          <p:spPr>
            <a:xfrm>
              <a:off x="7383190" y="5780373"/>
              <a:ext cx="110056" cy="110056"/>
            </a:xfrm>
            <a:custGeom>
              <a:avLst/>
              <a:gdLst>
                <a:gd name="connsiteX0" fmla="*/ 110200 w 110056"/>
                <a:gd name="connsiteY0" fmla="*/ 55610 h 110056"/>
                <a:gd name="connsiteX1" fmla="*/ 143 w 110056"/>
                <a:gd name="connsiteY1" fmla="*/ 110639 h 110056"/>
                <a:gd name="connsiteX2" fmla="*/ 27657 w 110056"/>
                <a:gd name="connsiteY2" fmla="*/ 55610 h 110056"/>
                <a:gd name="connsiteX3" fmla="*/ 143 w 110056"/>
                <a:gd name="connsiteY3" fmla="*/ 582 h 11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056" h="110056">
                  <a:moveTo>
                    <a:pt x="110200" y="55610"/>
                  </a:moveTo>
                  <a:lnTo>
                    <a:pt x="143" y="110639"/>
                  </a:lnTo>
                  <a:lnTo>
                    <a:pt x="27657" y="55610"/>
                  </a:lnTo>
                  <a:lnTo>
                    <a:pt x="143" y="582"/>
                  </a:lnTo>
                  <a:close/>
                </a:path>
              </a:pathLst>
            </a:custGeom>
            <a:solidFill>
              <a:srgbClr val="000000"/>
            </a:solidFill>
            <a:ln w="1571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008" name="フリーフォーム: 図形 2007">
            <a:extLst>
              <a:ext uri="{FF2B5EF4-FFF2-40B4-BE49-F238E27FC236}">
                <a16:creationId xmlns:a16="http://schemas.microsoft.com/office/drawing/2014/main" id="{AF9E0D4D-D426-8EF6-BBB4-4D907A909F06}"/>
              </a:ext>
            </a:extLst>
          </p:cNvPr>
          <p:cNvSpPr/>
          <p:nvPr/>
        </p:nvSpPr>
        <p:spPr>
          <a:xfrm>
            <a:off x="7275020" y="4923503"/>
            <a:ext cx="487393" cy="487393"/>
          </a:xfrm>
          <a:custGeom>
            <a:avLst/>
            <a:gdLst>
              <a:gd name="connsiteX0" fmla="*/ 487537 w 487393"/>
              <a:gd name="connsiteY0" fmla="*/ 244279 h 487393"/>
              <a:gd name="connsiteX1" fmla="*/ 243840 w 487393"/>
              <a:gd name="connsiteY1" fmla="*/ 487976 h 487393"/>
              <a:gd name="connsiteX2" fmla="*/ 143 w 487393"/>
              <a:gd name="connsiteY2" fmla="*/ 244279 h 487393"/>
              <a:gd name="connsiteX3" fmla="*/ 243840 w 487393"/>
              <a:gd name="connsiteY3" fmla="*/ 582 h 487393"/>
              <a:gd name="connsiteX4" fmla="*/ 487537 w 487393"/>
              <a:gd name="connsiteY4" fmla="*/ 244279 h 48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393" h="487393">
                <a:moveTo>
                  <a:pt x="487537" y="244279"/>
                </a:moveTo>
                <a:cubicBezTo>
                  <a:pt x="487537" y="378869"/>
                  <a:pt x="378430" y="487976"/>
                  <a:pt x="243840" y="487976"/>
                </a:cubicBezTo>
                <a:cubicBezTo>
                  <a:pt x="109250" y="487976"/>
                  <a:pt x="143" y="378869"/>
                  <a:pt x="143" y="244279"/>
                </a:cubicBezTo>
                <a:cubicBezTo>
                  <a:pt x="143" y="109689"/>
                  <a:pt x="109250" y="582"/>
                  <a:pt x="243840" y="582"/>
                </a:cubicBezTo>
                <a:cubicBezTo>
                  <a:pt x="378430" y="582"/>
                  <a:pt x="487537" y="109689"/>
                  <a:pt x="487537" y="244279"/>
                </a:cubicBezTo>
                <a:close/>
              </a:path>
            </a:pathLst>
          </a:custGeom>
          <a:solidFill>
            <a:srgbClr val="FFFFFF"/>
          </a:solidFill>
          <a:ln w="31435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09" name="テキスト ボックス 2008">
            <a:extLst>
              <a:ext uri="{FF2B5EF4-FFF2-40B4-BE49-F238E27FC236}">
                <a16:creationId xmlns:a16="http://schemas.microsoft.com/office/drawing/2014/main" id="{BFFEEFA7-2495-C25F-C7B5-3C5309C0DF74}"/>
              </a:ext>
            </a:extLst>
          </p:cNvPr>
          <p:cNvSpPr txBox="1"/>
          <p:nvPr/>
        </p:nvSpPr>
        <p:spPr>
          <a:xfrm>
            <a:off x="7340804" y="4948534"/>
            <a:ext cx="308658" cy="37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393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1</a:t>
            </a:r>
          </a:p>
        </p:txBody>
      </p:sp>
      <p:sp>
        <p:nvSpPr>
          <p:cNvPr id="2010" name="フリーフォーム: 図形 2009">
            <a:extLst>
              <a:ext uri="{FF2B5EF4-FFF2-40B4-BE49-F238E27FC236}">
                <a16:creationId xmlns:a16="http://schemas.microsoft.com/office/drawing/2014/main" id="{D59657C5-9664-B4EA-0858-E86617AB8058}"/>
              </a:ext>
            </a:extLst>
          </p:cNvPr>
          <p:cNvSpPr/>
          <p:nvPr/>
        </p:nvSpPr>
        <p:spPr>
          <a:xfrm>
            <a:off x="9649099" y="4105940"/>
            <a:ext cx="487393" cy="487393"/>
          </a:xfrm>
          <a:custGeom>
            <a:avLst/>
            <a:gdLst>
              <a:gd name="connsiteX0" fmla="*/ 487537 w 487393"/>
              <a:gd name="connsiteY0" fmla="*/ 244279 h 487393"/>
              <a:gd name="connsiteX1" fmla="*/ 243840 w 487393"/>
              <a:gd name="connsiteY1" fmla="*/ 487976 h 487393"/>
              <a:gd name="connsiteX2" fmla="*/ 143 w 487393"/>
              <a:gd name="connsiteY2" fmla="*/ 244279 h 487393"/>
              <a:gd name="connsiteX3" fmla="*/ 243840 w 487393"/>
              <a:gd name="connsiteY3" fmla="*/ 582 h 487393"/>
              <a:gd name="connsiteX4" fmla="*/ 487537 w 487393"/>
              <a:gd name="connsiteY4" fmla="*/ 244279 h 48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393" h="487393">
                <a:moveTo>
                  <a:pt x="487537" y="244279"/>
                </a:moveTo>
                <a:cubicBezTo>
                  <a:pt x="487537" y="378869"/>
                  <a:pt x="378430" y="487976"/>
                  <a:pt x="243840" y="487976"/>
                </a:cubicBezTo>
                <a:cubicBezTo>
                  <a:pt x="109250" y="487976"/>
                  <a:pt x="143" y="378869"/>
                  <a:pt x="143" y="244279"/>
                </a:cubicBezTo>
                <a:cubicBezTo>
                  <a:pt x="143" y="109689"/>
                  <a:pt x="109250" y="582"/>
                  <a:pt x="243840" y="582"/>
                </a:cubicBezTo>
                <a:cubicBezTo>
                  <a:pt x="378430" y="582"/>
                  <a:pt x="487537" y="109689"/>
                  <a:pt x="487537" y="244279"/>
                </a:cubicBezTo>
                <a:close/>
              </a:path>
            </a:pathLst>
          </a:custGeom>
          <a:solidFill>
            <a:srgbClr val="FFFFFF"/>
          </a:solidFill>
          <a:ln w="31435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11" name="テキスト ボックス 2010">
            <a:extLst>
              <a:ext uri="{FF2B5EF4-FFF2-40B4-BE49-F238E27FC236}">
                <a16:creationId xmlns:a16="http://schemas.microsoft.com/office/drawing/2014/main" id="{CBBF742C-34AA-9274-9C2D-400394E5404A}"/>
              </a:ext>
            </a:extLst>
          </p:cNvPr>
          <p:cNvSpPr txBox="1"/>
          <p:nvPr/>
        </p:nvSpPr>
        <p:spPr>
          <a:xfrm>
            <a:off x="9714882" y="4130971"/>
            <a:ext cx="308658" cy="37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393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2</a:t>
            </a:r>
          </a:p>
        </p:txBody>
      </p:sp>
      <p:sp>
        <p:nvSpPr>
          <p:cNvPr id="2012" name="フリーフォーム: 図形 2011">
            <a:extLst>
              <a:ext uri="{FF2B5EF4-FFF2-40B4-BE49-F238E27FC236}">
                <a16:creationId xmlns:a16="http://schemas.microsoft.com/office/drawing/2014/main" id="{31AE68C4-00C2-9AD4-2C5C-9E01CA216365}"/>
              </a:ext>
            </a:extLst>
          </p:cNvPr>
          <p:cNvSpPr/>
          <p:nvPr/>
        </p:nvSpPr>
        <p:spPr>
          <a:xfrm>
            <a:off x="9649099" y="7250414"/>
            <a:ext cx="487393" cy="487393"/>
          </a:xfrm>
          <a:custGeom>
            <a:avLst/>
            <a:gdLst>
              <a:gd name="connsiteX0" fmla="*/ 487537 w 487393"/>
              <a:gd name="connsiteY0" fmla="*/ 244279 h 487393"/>
              <a:gd name="connsiteX1" fmla="*/ 243840 w 487393"/>
              <a:gd name="connsiteY1" fmla="*/ 487976 h 487393"/>
              <a:gd name="connsiteX2" fmla="*/ 143 w 487393"/>
              <a:gd name="connsiteY2" fmla="*/ 244279 h 487393"/>
              <a:gd name="connsiteX3" fmla="*/ 243840 w 487393"/>
              <a:gd name="connsiteY3" fmla="*/ 582 h 487393"/>
              <a:gd name="connsiteX4" fmla="*/ 487537 w 487393"/>
              <a:gd name="connsiteY4" fmla="*/ 244279 h 48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393" h="487393">
                <a:moveTo>
                  <a:pt x="487537" y="244279"/>
                </a:moveTo>
                <a:cubicBezTo>
                  <a:pt x="487537" y="378869"/>
                  <a:pt x="378430" y="487976"/>
                  <a:pt x="243840" y="487976"/>
                </a:cubicBezTo>
                <a:cubicBezTo>
                  <a:pt x="109250" y="487976"/>
                  <a:pt x="143" y="378869"/>
                  <a:pt x="143" y="244279"/>
                </a:cubicBezTo>
                <a:cubicBezTo>
                  <a:pt x="143" y="109689"/>
                  <a:pt x="109250" y="582"/>
                  <a:pt x="243840" y="582"/>
                </a:cubicBezTo>
                <a:cubicBezTo>
                  <a:pt x="378430" y="582"/>
                  <a:pt x="487537" y="109689"/>
                  <a:pt x="487537" y="244279"/>
                </a:cubicBezTo>
                <a:close/>
              </a:path>
            </a:pathLst>
          </a:custGeom>
          <a:solidFill>
            <a:srgbClr val="FFFFFF"/>
          </a:solidFill>
          <a:ln w="31435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13" name="テキスト ボックス 2012">
            <a:extLst>
              <a:ext uri="{FF2B5EF4-FFF2-40B4-BE49-F238E27FC236}">
                <a16:creationId xmlns:a16="http://schemas.microsoft.com/office/drawing/2014/main" id="{C40601D5-0E72-129C-ED67-6E1D0C965F9E}"/>
              </a:ext>
            </a:extLst>
          </p:cNvPr>
          <p:cNvSpPr txBox="1"/>
          <p:nvPr/>
        </p:nvSpPr>
        <p:spPr>
          <a:xfrm>
            <a:off x="9714882" y="7275445"/>
            <a:ext cx="308658" cy="37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393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3</a:t>
            </a:r>
          </a:p>
        </p:txBody>
      </p:sp>
      <p:sp>
        <p:nvSpPr>
          <p:cNvPr id="2020" name="テキスト ボックス 2019">
            <a:extLst>
              <a:ext uri="{FF2B5EF4-FFF2-40B4-BE49-F238E27FC236}">
                <a16:creationId xmlns:a16="http://schemas.microsoft.com/office/drawing/2014/main" id="{BA71671A-2697-8358-5CC5-25B301ACEA46}"/>
              </a:ext>
            </a:extLst>
          </p:cNvPr>
          <p:cNvSpPr txBox="1"/>
          <p:nvPr/>
        </p:nvSpPr>
        <p:spPr>
          <a:xfrm>
            <a:off x="10107942" y="5042868"/>
            <a:ext cx="1016165" cy="280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021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CloudRun</a:t>
            </a:r>
          </a:p>
        </p:txBody>
      </p:sp>
      <p:grpSp>
        <p:nvGrpSpPr>
          <p:cNvPr id="2024" name="グラフィックス 3">
            <a:extLst>
              <a:ext uri="{FF2B5EF4-FFF2-40B4-BE49-F238E27FC236}">
                <a16:creationId xmlns:a16="http://schemas.microsoft.com/office/drawing/2014/main" id="{0F31F6D3-9F89-CB3D-84E3-C4A7D866A2A8}"/>
              </a:ext>
            </a:extLst>
          </p:cNvPr>
          <p:cNvGrpSpPr/>
          <p:nvPr/>
        </p:nvGrpSpPr>
        <p:grpSpPr>
          <a:xfrm>
            <a:off x="8171195" y="4695529"/>
            <a:ext cx="2104911" cy="1139871"/>
            <a:chOff x="8171195" y="4695529"/>
            <a:chExt cx="2104911" cy="1139871"/>
          </a:xfrm>
        </p:grpSpPr>
        <p:sp>
          <p:nvSpPr>
            <p:cNvPr id="2025" name="フリーフォーム: 図形 2024">
              <a:extLst>
                <a:ext uri="{FF2B5EF4-FFF2-40B4-BE49-F238E27FC236}">
                  <a16:creationId xmlns:a16="http://schemas.microsoft.com/office/drawing/2014/main" id="{C740F4B5-98A1-EAD4-9A0C-90AFD8671395}"/>
                </a:ext>
              </a:extLst>
            </p:cNvPr>
            <p:cNvSpPr/>
            <p:nvPr/>
          </p:nvSpPr>
          <p:spPr>
            <a:xfrm>
              <a:off x="8171195" y="4750557"/>
              <a:ext cx="2022368" cy="1084843"/>
            </a:xfrm>
            <a:custGeom>
              <a:avLst/>
              <a:gdLst>
                <a:gd name="connsiteX0" fmla="*/ 143 w 2022368"/>
                <a:gd name="connsiteY0" fmla="*/ 1085426 h 1084843"/>
                <a:gd name="connsiteX1" fmla="*/ 676205 w 2022368"/>
                <a:gd name="connsiteY1" fmla="*/ 1085426 h 1084843"/>
                <a:gd name="connsiteX2" fmla="*/ 676205 w 2022368"/>
                <a:gd name="connsiteY2" fmla="*/ 582 h 1084843"/>
                <a:gd name="connsiteX3" fmla="*/ 2022512 w 2022368"/>
                <a:gd name="connsiteY3" fmla="*/ 582 h 10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2368" h="1084843">
                  <a:moveTo>
                    <a:pt x="143" y="1085426"/>
                  </a:moveTo>
                  <a:lnTo>
                    <a:pt x="676205" y="1085426"/>
                  </a:lnTo>
                  <a:lnTo>
                    <a:pt x="676205" y="582"/>
                  </a:lnTo>
                  <a:lnTo>
                    <a:pt x="2022512" y="582"/>
                  </a:lnTo>
                </a:path>
              </a:pathLst>
            </a:custGeom>
            <a:noFill/>
            <a:ln w="1571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26" name="フリーフォーム: 図形 2025">
              <a:extLst>
                <a:ext uri="{FF2B5EF4-FFF2-40B4-BE49-F238E27FC236}">
                  <a16:creationId xmlns:a16="http://schemas.microsoft.com/office/drawing/2014/main" id="{773CA89A-9E82-C7D0-97A9-28CD4FA774E4}"/>
                </a:ext>
              </a:extLst>
            </p:cNvPr>
            <p:cNvSpPr/>
            <p:nvPr/>
          </p:nvSpPr>
          <p:spPr>
            <a:xfrm>
              <a:off x="10166050" y="4695529"/>
              <a:ext cx="110056" cy="110056"/>
            </a:xfrm>
            <a:custGeom>
              <a:avLst/>
              <a:gdLst>
                <a:gd name="connsiteX0" fmla="*/ 110200 w 110056"/>
                <a:gd name="connsiteY0" fmla="*/ 55610 h 110056"/>
                <a:gd name="connsiteX1" fmla="*/ 143 w 110056"/>
                <a:gd name="connsiteY1" fmla="*/ 110639 h 110056"/>
                <a:gd name="connsiteX2" fmla="*/ 27657 w 110056"/>
                <a:gd name="connsiteY2" fmla="*/ 55610 h 110056"/>
                <a:gd name="connsiteX3" fmla="*/ 143 w 110056"/>
                <a:gd name="connsiteY3" fmla="*/ 582 h 11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056" h="110056">
                  <a:moveTo>
                    <a:pt x="110200" y="55610"/>
                  </a:moveTo>
                  <a:lnTo>
                    <a:pt x="143" y="110639"/>
                  </a:lnTo>
                  <a:lnTo>
                    <a:pt x="27657" y="55610"/>
                  </a:lnTo>
                  <a:lnTo>
                    <a:pt x="143" y="582"/>
                  </a:lnTo>
                  <a:close/>
                </a:path>
              </a:pathLst>
            </a:custGeom>
            <a:solidFill>
              <a:srgbClr val="000000"/>
            </a:solidFill>
            <a:ln w="1571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027" name="フリーフォーム: 図形 2026">
            <a:extLst>
              <a:ext uri="{FF2B5EF4-FFF2-40B4-BE49-F238E27FC236}">
                <a16:creationId xmlns:a16="http://schemas.microsoft.com/office/drawing/2014/main" id="{B8259019-6FA9-C11A-FE1D-0A349624ED6B}"/>
              </a:ext>
            </a:extLst>
          </p:cNvPr>
          <p:cNvSpPr/>
          <p:nvPr/>
        </p:nvSpPr>
        <p:spPr>
          <a:xfrm>
            <a:off x="10293716" y="5835401"/>
            <a:ext cx="3867703" cy="2279743"/>
          </a:xfrm>
          <a:custGeom>
            <a:avLst/>
            <a:gdLst>
              <a:gd name="connsiteX0" fmla="*/ 143 w 3867703"/>
              <a:gd name="connsiteY0" fmla="*/ 582 h 2279743"/>
              <a:gd name="connsiteX1" fmla="*/ 3867847 w 3867703"/>
              <a:gd name="connsiteY1" fmla="*/ 582 h 2279743"/>
              <a:gd name="connsiteX2" fmla="*/ 3867847 w 3867703"/>
              <a:gd name="connsiteY2" fmla="*/ 2280326 h 2279743"/>
              <a:gd name="connsiteX3" fmla="*/ 143 w 3867703"/>
              <a:gd name="connsiteY3" fmla="*/ 2280326 h 227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703" h="2279743">
                <a:moveTo>
                  <a:pt x="143" y="582"/>
                </a:moveTo>
                <a:lnTo>
                  <a:pt x="3867847" y="582"/>
                </a:lnTo>
                <a:lnTo>
                  <a:pt x="3867847" y="2280326"/>
                </a:lnTo>
                <a:lnTo>
                  <a:pt x="143" y="2280326"/>
                </a:lnTo>
                <a:close/>
              </a:path>
            </a:pathLst>
          </a:custGeom>
          <a:noFill/>
          <a:ln w="15717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028" name="グラフィックス 3">
            <a:extLst>
              <a:ext uri="{FF2B5EF4-FFF2-40B4-BE49-F238E27FC236}">
                <a16:creationId xmlns:a16="http://schemas.microsoft.com/office/drawing/2014/main" id="{72C9DF5D-3461-46D1-AD68-59AEF87DAE4B}"/>
              </a:ext>
            </a:extLst>
          </p:cNvPr>
          <p:cNvGrpSpPr/>
          <p:nvPr/>
        </p:nvGrpSpPr>
        <p:grpSpPr>
          <a:xfrm>
            <a:off x="10317299" y="5953319"/>
            <a:ext cx="3128752" cy="1745183"/>
            <a:chOff x="10317299" y="5953319"/>
            <a:chExt cx="3128752" cy="1745183"/>
          </a:xfrm>
          <a:solidFill>
            <a:srgbClr val="000000"/>
          </a:solidFill>
        </p:grpSpPr>
        <p:sp>
          <p:nvSpPr>
            <p:cNvPr id="2029" name="テキスト ボックス 2028">
              <a:extLst>
                <a:ext uri="{FF2B5EF4-FFF2-40B4-BE49-F238E27FC236}">
                  <a16:creationId xmlns:a16="http://schemas.microsoft.com/office/drawing/2014/main" id="{F6A2A95A-D42F-BD59-47D9-306304BD8AF2}"/>
                </a:ext>
              </a:extLst>
            </p:cNvPr>
            <p:cNvSpPr txBox="1"/>
            <p:nvPr/>
          </p:nvSpPr>
          <p:spPr>
            <a:xfrm>
              <a:off x="10225859" y="5907599"/>
              <a:ext cx="1126222" cy="28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連携機能</a:t>
              </a:r>
            </a:p>
          </p:txBody>
        </p:sp>
        <p:sp>
          <p:nvSpPr>
            <p:cNvPr id="2030" name="テキスト ボックス 2029">
              <a:extLst>
                <a:ext uri="{FF2B5EF4-FFF2-40B4-BE49-F238E27FC236}">
                  <a16:creationId xmlns:a16="http://schemas.microsoft.com/office/drawing/2014/main" id="{058F5E1E-6B29-AE0E-C536-DE46E607B607}"/>
                </a:ext>
              </a:extLst>
            </p:cNvPr>
            <p:cNvSpPr txBox="1"/>
            <p:nvPr/>
          </p:nvSpPr>
          <p:spPr>
            <a:xfrm>
              <a:off x="10225859" y="6347825"/>
              <a:ext cx="2258233" cy="28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決裁ワークフロー内の</a:t>
              </a:r>
            </a:p>
          </p:txBody>
        </p:sp>
        <p:sp>
          <p:nvSpPr>
            <p:cNvPr id="2031" name="テキスト ボックス 2030">
              <a:extLst>
                <a:ext uri="{FF2B5EF4-FFF2-40B4-BE49-F238E27FC236}">
                  <a16:creationId xmlns:a16="http://schemas.microsoft.com/office/drawing/2014/main" id="{277CA488-1CD9-4E17-65C3-D8F21CCC5DA2}"/>
                </a:ext>
              </a:extLst>
            </p:cNvPr>
            <p:cNvSpPr txBox="1"/>
            <p:nvPr/>
          </p:nvSpPr>
          <p:spPr>
            <a:xfrm>
              <a:off x="10225859" y="6567938"/>
              <a:ext cx="2258233" cy="28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各機能のアウトプット</a:t>
              </a:r>
            </a:p>
          </p:txBody>
        </p:sp>
        <p:sp>
          <p:nvSpPr>
            <p:cNvPr id="2032" name="テキスト ボックス 2031">
              <a:extLst>
                <a:ext uri="{FF2B5EF4-FFF2-40B4-BE49-F238E27FC236}">
                  <a16:creationId xmlns:a16="http://schemas.microsoft.com/office/drawing/2014/main" id="{0AE5E2B5-AF1E-4173-8BDC-835FD8DAAF93}"/>
                </a:ext>
              </a:extLst>
            </p:cNvPr>
            <p:cNvSpPr txBox="1"/>
            <p:nvPr/>
          </p:nvSpPr>
          <p:spPr>
            <a:xfrm>
              <a:off x="10225859" y="7008165"/>
              <a:ext cx="560216" cy="28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　例</a:t>
              </a:r>
            </a:p>
          </p:txBody>
        </p:sp>
        <p:sp>
          <p:nvSpPr>
            <p:cNvPr id="2033" name="テキスト ボックス 2032">
              <a:extLst>
                <a:ext uri="{FF2B5EF4-FFF2-40B4-BE49-F238E27FC236}">
                  <a16:creationId xmlns:a16="http://schemas.microsoft.com/office/drawing/2014/main" id="{A53F65D8-8AE9-3BA6-26FD-BB4DFB594F4F}"/>
                </a:ext>
              </a:extLst>
            </p:cNvPr>
            <p:cNvSpPr txBox="1"/>
            <p:nvPr/>
          </p:nvSpPr>
          <p:spPr>
            <a:xfrm>
              <a:off x="10225859" y="7212556"/>
              <a:ext cx="2556958" cy="311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書類出力</a:t>
              </a:r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法定帳票作成機能</a:t>
              </a:r>
            </a:p>
          </p:txBody>
        </p:sp>
        <p:sp>
          <p:nvSpPr>
            <p:cNvPr id="2034" name="テキスト ボックス 2033">
              <a:extLst>
                <a:ext uri="{FF2B5EF4-FFF2-40B4-BE49-F238E27FC236}">
                  <a16:creationId xmlns:a16="http://schemas.microsoft.com/office/drawing/2014/main" id="{28F2C6C7-9662-25A7-EE31-CBEC7A558B1F}"/>
                </a:ext>
              </a:extLst>
            </p:cNvPr>
            <p:cNvSpPr txBox="1"/>
            <p:nvPr/>
          </p:nvSpPr>
          <p:spPr>
            <a:xfrm>
              <a:off x="10225859" y="7432669"/>
              <a:ext cx="3311632" cy="311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申請・届出</a:t>
              </a:r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1114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公文書ダウンロード機能</a:t>
              </a:r>
            </a:p>
          </p:txBody>
        </p:sp>
      </p:grpSp>
      <p:grpSp>
        <p:nvGrpSpPr>
          <p:cNvPr id="2035" name="グラフィックス 3">
            <a:extLst>
              <a:ext uri="{FF2B5EF4-FFF2-40B4-BE49-F238E27FC236}">
                <a16:creationId xmlns:a16="http://schemas.microsoft.com/office/drawing/2014/main" id="{C84A4676-4174-E862-95F4-381CB56F5CED}"/>
              </a:ext>
            </a:extLst>
          </p:cNvPr>
          <p:cNvGrpSpPr/>
          <p:nvPr/>
        </p:nvGrpSpPr>
        <p:grpSpPr>
          <a:xfrm>
            <a:off x="8171195" y="5835401"/>
            <a:ext cx="2104911" cy="1194900"/>
            <a:chOff x="8171195" y="5835401"/>
            <a:chExt cx="2104911" cy="1194900"/>
          </a:xfrm>
        </p:grpSpPr>
        <p:sp>
          <p:nvSpPr>
            <p:cNvPr id="2036" name="フリーフォーム: 図形 2035">
              <a:extLst>
                <a:ext uri="{FF2B5EF4-FFF2-40B4-BE49-F238E27FC236}">
                  <a16:creationId xmlns:a16="http://schemas.microsoft.com/office/drawing/2014/main" id="{2010E45B-1E7A-DE89-E16C-1EA7EB3810EA}"/>
                </a:ext>
              </a:extLst>
            </p:cNvPr>
            <p:cNvSpPr/>
            <p:nvPr/>
          </p:nvSpPr>
          <p:spPr>
            <a:xfrm>
              <a:off x="8171195" y="5835401"/>
              <a:ext cx="2022368" cy="1139871"/>
            </a:xfrm>
            <a:custGeom>
              <a:avLst/>
              <a:gdLst>
                <a:gd name="connsiteX0" fmla="*/ 143 w 2022368"/>
                <a:gd name="connsiteY0" fmla="*/ 582 h 1139871"/>
                <a:gd name="connsiteX1" fmla="*/ 676205 w 2022368"/>
                <a:gd name="connsiteY1" fmla="*/ 582 h 1139871"/>
                <a:gd name="connsiteX2" fmla="*/ 676205 w 2022368"/>
                <a:gd name="connsiteY2" fmla="*/ 1140454 h 1139871"/>
                <a:gd name="connsiteX3" fmla="*/ 2022512 w 2022368"/>
                <a:gd name="connsiteY3" fmla="*/ 1140454 h 113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2368" h="1139871">
                  <a:moveTo>
                    <a:pt x="143" y="582"/>
                  </a:moveTo>
                  <a:lnTo>
                    <a:pt x="676205" y="582"/>
                  </a:lnTo>
                  <a:lnTo>
                    <a:pt x="676205" y="1140454"/>
                  </a:lnTo>
                  <a:lnTo>
                    <a:pt x="2022512" y="1140454"/>
                  </a:lnTo>
                </a:path>
              </a:pathLst>
            </a:custGeom>
            <a:noFill/>
            <a:ln w="1571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37" name="フリーフォーム: 図形 2036">
              <a:extLst>
                <a:ext uri="{FF2B5EF4-FFF2-40B4-BE49-F238E27FC236}">
                  <a16:creationId xmlns:a16="http://schemas.microsoft.com/office/drawing/2014/main" id="{C8EA98E2-7DE7-10C0-D2BE-E2A79680FDF3}"/>
                </a:ext>
              </a:extLst>
            </p:cNvPr>
            <p:cNvSpPr/>
            <p:nvPr/>
          </p:nvSpPr>
          <p:spPr>
            <a:xfrm>
              <a:off x="10166050" y="6920245"/>
              <a:ext cx="110056" cy="110056"/>
            </a:xfrm>
            <a:custGeom>
              <a:avLst/>
              <a:gdLst>
                <a:gd name="connsiteX0" fmla="*/ 110200 w 110056"/>
                <a:gd name="connsiteY0" fmla="*/ 55610 h 110056"/>
                <a:gd name="connsiteX1" fmla="*/ 143 w 110056"/>
                <a:gd name="connsiteY1" fmla="*/ 110639 h 110056"/>
                <a:gd name="connsiteX2" fmla="*/ 27657 w 110056"/>
                <a:gd name="connsiteY2" fmla="*/ 55610 h 110056"/>
                <a:gd name="connsiteX3" fmla="*/ 143 w 110056"/>
                <a:gd name="connsiteY3" fmla="*/ 582 h 11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056" h="110056">
                  <a:moveTo>
                    <a:pt x="110200" y="55610"/>
                  </a:moveTo>
                  <a:lnTo>
                    <a:pt x="143" y="110639"/>
                  </a:lnTo>
                  <a:lnTo>
                    <a:pt x="27657" y="55610"/>
                  </a:lnTo>
                  <a:lnTo>
                    <a:pt x="143" y="582"/>
                  </a:lnTo>
                  <a:close/>
                </a:path>
              </a:pathLst>
            </a:custGeom>
            <a:solidFill>
              <a:srgbClr val="000000"/>
            </a:solidFill>
            <a:ln w="1571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038" name="Google Shape;1339;p48">
            <a:extLst>
              <a:ext uri="{FF2B5EF4-FFF2-40B4-BE49-F238E27FC236}">
                <a16:creationId xmlns:a16="http://schemas.microsoft.com/office/drawing/2014/main" id="{58715CB7-8656-69BA-4FCC-79A5B7D97B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7091" y="5689829"/>
            <a:ext cx="410455" cy="32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9" name="Google Shape;333;p26">
            <a:extLst>
              <a:ext uri="{FF2B5EF4-FFF2-40B4-BE49-F238E27FC236}">
                <a16:creationId xmlns:a16="http://schemas.microsoft.com/office/drawing/2014/main" id="{14A5743E-1991-5D84-3A04-B5B13A8E829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36855" y="3674622"/>
            <a:ext cx="454100" cy="4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0" name="Google Shape;1348;p48">
            <a:extLst>
              <a:ext uri="{FF2B5EF4-FFF2-40B4-BE49-F238E27FC236}">
                <a16:creationId xmlns:a16="http://schemas.microsoft.com/office/drawing/2014/main" id="{92007BE9-4DE2-7670-F740-6F241086DF2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11434" y="4603005"/>
            <a:ext cx="323281" cy="337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471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4628C0A-862D-E6D4-53D0-CBB1DD57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6-1-3-1.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審査・承認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審査・承認機能</a:t>
            </a:r>
          </a:p>
        </p:txBody>
      </p:sp>
      <p:pic>
        <p:nvPicPr>
          <p:cNvPr id="2048" name="図 2047">
            <a:extLst>
              <a:ext uri="{FF2B5EF4-FFF2-40B4-BE49-F238E27FC236}">
                <a16:creationId xmlns:a16="http://schemas.microsoft.com/office/drawing/2014/main" id="{EFBD2F3C-8710-BD7A-37A0-6B0D288B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180" y="5189904"/>
            <a:ext cx="647700" cy="647700"/>
          </a:xfrm>
          <a:custGeom>
            <a:avLst/>
            <a:gdLst>
              <a:gd name="connsiteX0" fmla="*/ 0 w 647700"/>
              <a:gd name="connsiteY0" fmla="*/ 0 h 647700"/>
              <a:gd name="connsiteX1" fmla="*/ 647700 w 647700"/>
              <a:gd name="connsiteY1" fmla="*/ 0 h 647700"/>
              <a:gd name="connsiteX2" fmla="*/ 647700 w 647700"/>
              <a:gd name="connsiteY2" fmla="*/ 647700 h 647700"/>
              <a:gd name="connsiteX3" fmla="*/ 0 w 647700"/>
              <a:gd name="connsiteY3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700" h="647700">
                <a:moveTo>
                  <a:pt x="0" y="0"/>
                </a:moveTo>
                <a:lnTo>
                  <a:pt x="647700" y="0"/>
                </a:lnTo>
                <a:lnTo>
                  <a:pt x="647700" y="647700"/>
                </a:lnTo>
                <a:lnTo>
                  <a:pt x="0" y="647700"/>
                </a:lnTo>
                <a:close/>
              </a:path>
            </a:pathLst>
          </a:custGeom>
        </p:spPr>
      </p:pic>
      <p:grpSp>
        <p:nvGrpSpPr>
          <p:cNvPr id="2049" name="グラフィックス 3">
            <a:extLst>
              <a:ext uri="{FF2B5EF4-FFF2-40B4-BE49-F238E27FC236}">
                <a16:creationId xmlns:a16="http://schemas.microsoft.com/office/drawing/2014/main" id="{12BFCD31-15FB-4895-BA30-4A8EBDDBAB30}"/>
              </a:ext>
            </a:extLst>
          </p:cNvPr>
          <p:cNvGrpSpPr/>
          <p:nvPr/>
        </p:nvGrpSpPr>
        <p:grpSpPr>
          <a:xfrm>
            <a:off x="4904580" y="5913804"/>
            <a:ext cx="366712" cy="290512"/>
            <a:chOff x="5290343" y="7705724"/>
            <a:chExt cx="366712" cy="290512"/>
          </a:xfrm>
        </p:grpSpPr>
        <p:sp>
          <p:nvSpPr>
            <p:cNvPr id="2050" name="フリーフォーム: 図形 2049">
              <a:extLst>
                <a:ext uri="{FF2B5EF4-FFF2-40B4-BE49-F238E27FC236}">
                  <a16:creationId xmlns:a16="http://schemas.microsoft.com/office/drawing/2014/main" id="{8C71C185-32D8-A566-0289-BD32244F1CBB}"/>
                </a:ext>
              </a:extLst>
            </p:cNvPr>
            <p:cNvSpPr/>
            <p:nvPr/>
          </p:nvSpPr>
          <p:spPr>
            <a:xfrm>
              <a:off x="5295106" y="7710487"/>
              <a:ext cx="361950" cy="285750"/>
            </a:xfrm>
            <a:custGeom>
              <a:avLst/>
              <a:gdLst>
                <a:gd name="connsiteX0" fmla="*/ 0 w 361950"/>
                <a:gd name="connsiteY0" fmla="*/ 0 h 285750"/>
                <a:gd name="connsiteX1" fmla="*/ 361950 w 361950"/>
                <a:gd name="connsiteY1" fmla="*/ 0 h 285750"/>
                <a:gd name="connsiteX2" fmla="*/ 361950 w 361950"/>
                <a:gd name="connsiteY2" fmla="*/ 285750 h 285750"/>
                <a:gd name="connsiteX3" fmla="*/ 0 w 3619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285750">
                  <a:moveTo>
                    <a:pt x="0" y="0"/>
                  </a:moveTo>
                  <a:lnTo>
                    <a:pt x="361950" y="0"/>
                  </a:lnTo>
                  <a:lnTo>
                    <a:pt x="3619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51" name="テキスト ボックス 2050">
              <a:extLst>
                <a:ext uri="{FF2B5EF4-FFF2-40B4-BE49-F238E27FC236}">
                  <a16:creationId xmlns:a16="http://schemas.microsoft.com/office/drawing/2014/main" id="{0A35B2A9-EC8E-FAAB-4E95-A1ABBF8D6D61}"/>
                </a:ext>
              </a:extLst>
            </p:cNvPr>
            <p:cNvSpPr txBox="1"/>
            <p:nvPr/>
          </p:nvSpPr>
          <p:spPr>
            <a:xfrm>
              <a:off x="5198903" y="7660004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承認者</a:t>
              </a:r>
            </a:p>
          </p:txBody>
        </p:sp>
        <p:sp>
          <p:nvSpPr>
            <p:cNvPr id="2052" name="テキスト ボックス 2051">
              <a:extLst>
                <a:ext uri="{FF2B5EF4-FFF2-40B4-BE49-F238E27FC236}">
                  <a16:creationId xmlns:a16="http://schemas.microsoft.com/office/drawing/2014/main" id="{6DDAB50F-1746-928E-4BE2-A898ACEDF71E}"/>
                </a:ext>
              </a:extLst>
            </p:cNvPr>
            <p:cNvSpPr txBox="1"/>
            <p:nvPr/>
          </p:nvSpPr>
          <p:spPr>
            <a:xfrm>
              <a:off x="5217953" y="7783829"/>
              <a:ext cx="4876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職員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2053" name="フリーフォーム: 図形 2052">
            <a:extLst>
              <a:ext uri="{FF2B5EF4-FFF2-40B4-BE49-F238E27FC236}">
                <a16:creationId xmlns:a16="http://schemas.microsoft.com/office/drawing/2014/main" id="{2B72AA2F-1BD8-6709-25CF-F65DE9F9DD15}"/>
              </a:ext>
            </a:extLst>
          </p:cNvPr>
          <p:cNvSpPr/>
          <p:nvPr/>
        </p:nvSpPr>
        <p:spPr>
          <a:xfrm>
            <a:off x="5528468" y="3365867"/>
            <a:ext cx="6943725" cy="4381500"/>
          </a:xfrm>
          <a:custGeom>
            <a:avLst/>
            <a:gdLst>
              <a:gd name="connsiteX0" fmla="*/ 0 w 6943725"/>
              <a:gd name="connsiteY0" fmla="*/ 0 h 4381500"/>
              <a:gd name="connsiteX1" fmla="*/ 6943725 w 6943725"/>
              <a:gd name="connsiteY1" fmla="*/ 0 h 4381500"/>
              <a:gd name="connsiteX2" fmla="*/ 6943725 w 6943725"/>
              <a:gd name="connsiteY2" fmla="*/ 4381500 h 4381500"/>
              <a:gd name="connsiteX3" fmla="*/ 0 w 6943725"/>
              <a:gd name="connsiteY3" fmla="*/ 4381500 h 438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3725" h="4381500">
                <a:moveTo>
                  <a:pt x="0" y="0"/>
                </a:moveTo>
                <a:lnTo>
                  <a:pt x="6943725" y="0"/>
                </a:lnTo>
                <a:lnTo>
                  <a:pt x="6943725" y="4381500"/>
                </a:lnTo>
                <a:lnTo>
                  <a:pt x="0" y="4381500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054" name="図 2053">
            <a:extLst>
              <a:ext uri="{FF2B5EF4-FFF2-40B4-BE49-F238E27FC236}">
                <a16:creationId xmlns:a16="http://schemas.microsoft.com/office/drawing/2014/main" id="{8D2E3D81-0EC9-9A8A-1CDE-06C5FC382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763" y="3456354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sp>
        <p:nvSpPr>
          <p:cNvPr id="2055" name="フリーフォーム: 図形 2054">
            <a:extLst>
              <a:ext uri="{FF2B5EF4-FFF2-40B4-BE49-F238E27FC236}">
                <a16:creationId xmlns:a16="http://schemas.microsoft.com/office/drawing/2014/main" id="{6AAD0A9A-CF5F-93D6-3346-A2034B34AB8F}"/>
              </a:ext>
            </a:extLst>
          </p:cNvPr>
          <p:cNvSpPr/>
          <p:nvPr/>
        </p:nvSpPr>
        <p:spPr>
          <a:xfrm>
            <a:off x="5652293" y="3842117"/>
            <a:ext cx="4724400" cy="2190750"/>
          </a:xfrm>
          <a:custGeom>
            <a:avLst/>
            <a:gdLst>
              <a:gd name="connsiteX0" fmla="*/ 0 w 4724400"/>
              <a:gd name="connsiteY0" fmla="*/ 0 h 2190750"/>
              <a:gd name="connsiteX1" fmla="*/ 4724400 w 4724400"/>
              <a:gd name="connsiteY1" fmla="*/ 0 h 2190750"/>
              <a:gd name="connsiteX2" fmla="*/ 4724400 w 4724400"/>
              <a:gd name="connsiteY2" fmla="*/ 2190750 h 2190750"/>
              <a:gd name="connsiteX3" fmla="*/ 0 w 472440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0" h="2190750">
                <a:moveTo>
                  <a:pt x="0" y="0"/>
                </a:moveTo>
                <a:lnTo>
                  <a:pt x="4724400" y="0"/>
                </a:lnTo>
                <a:lnTo>
                  <a:pt x="4724400" y="2190750"/>
                </a:lnTo>
                <a:lnTo>
                  <a:pt x="0" y="2190750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056" name="グラフィックス 3">
            <a:extLst>
              <a:ext uri="{FF2B5EF4-FFF2-40B4-BE49-F238E27FC236}">
                <a16:creationId xmlns:a16="http://schemas.microsoft.com/office/drawing/2014/main" id="{46A2F50B-04A0-5508-A77F-76C0D4C906D8}"/>
              </a:ext>
            </a:extLst>
          </p:cNvPr>
          <p:cNvGrpSpPr/>
          <p:nvPr/>
        </p:nvGrpSpPr>
        <p:grpSpPr>
          <a:xfrm>
            <a:off x="8057355" y="3904029"/>
            <a:ext cx="2295525" cy="266700"/>
            <a:chOff x="8443118" y="5695949"/>
            <a:chExt cx="2295525" cy="266700"/>
          </a:xfrm>
          <a:solidFill>
            <a:srgbClr val="000000"/>
          </a:solidFill>
        </p:grpSpPr>
        <p:sp>
          <p:nvSpPr>
            <p:cNvPr id="2057" name="テキスト ボックス 2056">
              <a:extLst>
                <a:ext uri="{FF2B5EF4-FFF2-40B4-BE49-F238E27FC236}">
                  <a16:creationId xmlns:a16="http://schemas.microsoft.com/office/drawing/2014/main" id="{6089E485-EC99-3C2E-4224-6065F04EA37C}"/>
                </a:ext>
              </a:extLst>
            </p:cNvPr>
            <p:cNvSpPr txBox="1"/>
            <p:nvPr/>
          </p:nvSpPr>
          <p:spPr>
            <a:xfrm>
              <a:off x="9094628" y="5650229"/>
              <a:ext cx="17354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審査・承認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審査・承認機能</a:t>
              </a:r>
            </a:p>
          </p:txBody>
        </p:sp>
        <p:sp>
          <p:nvSpPr>
            <p:cNvPr id="2058" name="テキスト ボックス 2057">
              <a:extLst>
                <a:ext uri="{FF2B5EF4-FFF2-40B4-BE49-F238E27FC236}">
                  <a16:creationId xmlns:a16="http://schemas.microsoft.com/office/drawing/2014/main" id="{F797875A-89D1-AD37-ED6C-2A4FB2D597DA}"/>
                </a:ext>
              </a:extLst>
            </p:cNvPr>
            <p:cNvSpPr txBox="1"/>
            <p:nvPr/>
          </p:nvSpPr>
          <p:spPr>
            <a:xfrm>
              <a:off x="8351678" y="5783579"/>
              <a:ext cx="24784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利用者認証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ユーザ認証機能（職員向け）</a:t>
              </a:r>
            </a:p>
          </p:txBody>
        </p:sp>
      </p:grpSp>
      <p:sp>
        <p:nvSpPr>
          <p:cNvPr id="2059" name="フリーフォーム: 図形 2058">
            <a:extLst>
              <a:ext uri="{FF2B5EF4-FFF2-40B4-BE49-F238E27FC236}">
                <a16:creationId xmlns:a16="http://schemas.microsoft.com/office/drawing/2014/main" id="{EB342CA5-8E57-6B15-D240-42905D2E9643}"/>
              </a:ext>
            </a:extLst>
          </p:cNvPr>
          <p:cNvSpPr/>
          <p:nvPr/>
        </p:nvSpPr>
        <p:spPr>
          <a:xfrm>
            <a:off x="5747543" y="4680317"/>
            <a:ext cx="295275" cy="295275"/>
          </a:xfrm>
          <a:custGeom>
            <a:avLst/>
            <a:gdLst>
              <a:gd name="connsiteX0" fmla="*/ 295275 w 295275"/>
              <a:gd name="connsiteY0" fmla="*/ 147638 h 295275"/>
              <a:gd name="connsiteX1" fmla="*/ 147638 w 295275"/>
              <a:gd name="connsiteY1" fmla="*/ 295275 h 295275"/>
              <a:gd name="connsiteX2" fmla="*/ 0 w 295275"/>
              <a:gd name="connsiteY2" fmla="*/ 147638 h 295275"/>
              <a:gd name="connsiteX3" fmla="*/ 147638 w 295275"/>
              <a:gd name="connsiteY3" fmla="*/ 0 h 295275"/>
              <a:gd name="connsiteX4" fmla="*/ 295275 w 295275"/>
              <a:gd name="connsiteY4" fmla="*/ 147638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295275">
                <a:moveTo>
                  <a:pt x="295275" y="147638"/>
                </a:moveTo>
                <a:cubicBezTo>
                  <a:pt x="295275" y="229176"/>
                  <a:pt x="229175" y="295275"/>
                  <a:pt x="147638" y="295275"/>
                </a:cubicBezTo>
                <a:cubicBezTo>
                  <a:pt x="66100" y="295275"/>
                  <a:pt x="0" y="229176"/>
                  <a:pt x="0" y="147638"/>
                </a:cubicBezTo>
                <a:cubicBezTo>
                  <a:pt x="0" y="66099"/>
                  <a:pt x="66100" y="0"/>
                  <a:pt x="147638" y="0"/>
                </a:cubicBezTo>
                <a:cubicBezTo>
                  <a:pt x="229175" y="0"/>
                  <a:pt x="295275" y="66099"/>
                  <a:pt x="295275" y="147638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60" name="テキスト ボックス 2059">
            <a:extLst>
              <a:ext uri="{FF2B5EF4-FFF2-40B4-BE49-F238E27FC236}">
                <a16:creationId xmlns:a16="http://schemas.microsoft.com/office/drawing/2014/main" id="{39313B69-F933-4291-30E5-5E9D958C335D}"/>
              </a:ext>
            </a:extLst>
          </p:cNvPr>
          <p:cNvSpPr txBox="1"/>
          <p:nvPr/>
        </p:nvSpPr>
        <p:spPr>
          <a:xfrm>
            <a:off x="5751353" y="4677459"/>
            <a:ext cx="259080" cy="262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1</a:t>
            </a:r>
          </a:p>
        </p:txBody>
      </p:sp>
      <p:sp>
        <p:nvSpPr>
          <p:cNvPr id="2061" name="フリーフォーム: 図形 2060">
            <a:extLst>
              <a:ext uri="{FF2B5EF4-FFF2-40B4-BE49-F238E27FC236}">
                <a16:creationId xmlns:a16="http://schemas.microsoft.com/office/drawing/2014/main" id="{09C1B851-B093-7E20-7FF9-3FF93730A751}"/>
              </a:ext>
            </a:extLst>
          </p:cNvPr>
          <p:cNvSpPr/>
          <p:nvPr/>
        </p:nvSpPr>
        <p:spPr>
          <a:xfrm>
            <a:off x="5976143" y="6566267"/>
            <a:ext cx="295275" cy="295275"/>
          </a:xfrm>
          <a:custGeom>
            <a:avLst/>
            <a:gdLst>
              <a:gd name="connsiteX0" fmla="*/ 295275 w 295275"/>
              <a:gd name="connsiteY0" fmla="*/ 147638 h 295275"/>
              <a:gd name="connsiteX1" fmla="*/ 147638 w 295275"/>
              <a:gd name="connsiteY1" fmla="*/ 295275 h 295275"/>
              <a:gd name="connsiteX2" fmla="*/ 0 w 295275"/>
              <a:gd name="connsiteY2" fmla="*/ 147638 h 295275"/>
              <a:gd name="connsiteX3" fmla="*/ 147638 w 295275"/>
              <a:gd name="connsiteY3" fmla="*/ 0 h 295275"/>
              <a:gd name="connsiteX4" fmla="*/ 295275 w 295275"/>
              <a:gd name="connsiteY4" fmla="*/ 147638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295275">
                <a:moveTo>
                  <a:pt x="295275" y="147638"/>
                </a:moveTo>
                <a:cubicBezTo>
                  <a:pt x="295275" y="229176"/>
                  <a:pt x="229175" y="295275"/>
                  <a:pt x="147638" y="295275"/>
                </a:cubicBezTo>
                <a:cubicBezTo>
                  <a:pt x="66100" y="295275"/>
                  <a:pt x="0" y="229176"/>
                  <a:pt x="0" y="147638"/>
                </a:cubicBezTo>
                <a:cubicBezTo>
                  <a:pt x="0" y="66099"/>
                  <a:pt x="66100" y="0"/>
                  <a:pt x="147638" y="0"/>
                </a:cubicBezTo>
                <a:cubicBezTo>
                  <a:pt x="229175" y="0"/>
                  <a:pt x="295275" y="66099"/>
                  <a:pt x="295275" y="147638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62" name="テキスト ボックス 2061">
            <a:extLst>
              <a:ext uri="{FF2B5EF4-FFF2-40B4-BE49-F238E27FC236}">
                <a16:creationId xmlns:a16="http://schemas.microsoft.com/office/drawing/2014/main" id="{F50FFB45-F2BF-ED15-2247-9524C50C5C54}"/>
              </a:ext>
            </a:extLst>
          </p:cNvPr>
          <p:cNvSpPr txBox="1"/>
          <p:nvPr/>
        </p:nvSpPr>
        <p:spPr>
          <a:xfrm>
            <a:off x="5979953" y="6563409"/>
            <a:ext cx="259080" cy="262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2</a:t>
            </a:r>
          </a:p>
        </p:txBody>
      </p:sp>
      <p:grpSp>
        <p:nvGrpSpPr>
          <p:cNvPr id="2063" name="グラフィックス 3">
            <a:extLst>
              <a:ext uri="{FF2B5EF4-FFF2-40B4-BE49-F238E27FC236}">
                <a16:creationId xmlns:a16="http://schemas.microsoft.com/office/drawing/2014/main" id="{7A5E0232-F66C-2FFC-A30F-5CE4943C46F7}"/>
              </a:ext>
            </a:extLst>
          </p:cNvPr>
          <p:cNvGrpSpPr/>
          <p:nvPr/>
        </p:nvGrpSpPr>
        <p:grpSpPr>
          <a:xfrm>
            <a:off x="5404643" y="5104179"/>
            <a:ext cx="732282" cy="414337"/>
            <a:chOff x="5790406" y="6896099"/>
            <a:chExt cx="732282" cy="414337"/>
          </a:xfrm>
        </p:grpSpPr>
        <p:sp>
          <p:nvSpPr>
            <p:cNvPr id="2064" name="フリーフォーム: 図形 2063">
              <a:extLst>
                <a:ext uri="{FF2B5EF4-FFF2-40B4-BE49-F238E27FC236}">
                  <a16:creationId xmlns:a16="http://schemas.microsoft.com/office/drawing/2014/main" id="{6EE3326D-BA37-52D3-3F38-CA00F2D42F59}"/>
                </a:ext>
              </a:extLst>
            </p:cNvPr>
            <p:cNvSpPr/>
            <p:nvPr/>
          </p:nvSpPr>
          <p:spPr>
            <a:xfrm>
              <a:off x="5790406" y="6929437"/>
              <a:ext cx="682275" cy="381000"/>
            </a:xfrm>
            <a:custGeom>
              <a:avLst/>
              <a:gdLst>
                <a:gd name="connsiteX0" fmla="*/ 0 w 682275"/>
                <a:gd name="connsiteY0" fmla="*/ 381000 h 381000"/>
                <a:gd name="connsiteX1" fmla="*/ 400050 w 682275"/>
                <a:gd name="connsiteY1" fmla="*/ 381000 h 381000"/>
                <a:gd name="connsiteX2" fmla="*/ 400050 w 682275"/>
                <a:gd name="connsiteY2" fmla="*/ 0 h 381000"/>
                <a:gd name="connsiteX3" fmla="*/ 682276 w 682275"/>
                <a:gd name="connsiteY3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275" h="381000">
                  <a:moveTo>
                    <a:pt x="0" y="381000"/>
                  </a:moveTo>
                  <a:lnTo>
                    <a:pt x="400050" y="381000"/>
                  </a:lnTo>
                  <a:lnTo>
                    <a:pt x="400050" y="0"/>
                  </a:lnTo>
                  <a:lnTo>
                    <a:pt x="68227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65" name="フリーフォーム: 図形 2064">
              <a:extLst>
                <a:ext uri="{FF2B5EF4-FFF2-40B4-BE49-F238E27FC236}">
                  <a16:creationId xmlns:a16="http://schemas.microsoft.com/office/drawing/2014/main" id="{5D856FDA-2A4D-B3C9-4431-AEB37BEE8DA2}"/>
                </a:ext>
              </a:extLst>
            </p:cNvPr>
            <p:cNvSpPr/>
            <p:nvPr/>
          </p:nvSpPr>
          <p:spPr>
            <a:xfrm>
              <a:off x="6456013" y="6896099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066" name="フリーフォーム: 図形 2065">
            <a:extLst>
              <a:ext uri="{FF2B5EF4-FFF2-40B4-BE49-F238E27FC236}">
                <a16:creationId xmlns:a16="http://schemas.microsoft.com/office/drawing/2014/main" id="{614C0B60-EE20-5640-E99B-9DFF72455749}"/>
              </a:ext>
            </a:extLst>
          </p:cNvPr>
          <p:cNvSpPr/>
          <p:nvPr/>
        </p:nvSpPr>
        <p:spPr>
          <a:xfrm>
            <a:off x="10510043" y="4627929"/>
            <a:ext cx="1714500" cy="1038225"/>
          </a:xfrm>
          <a:custGeom>
            <a:avLst/>
            <a:gdLst>
              <a:gd name="connsiteX0" fmla="*/ 0 w 1714500"/>
              <a:gd name="connsiteY0" fmla="*/ 0 h 1038225"/>
              <a:gd name="connsiteX1" fmla="*/ 1714500 w 1714500"/>
              <a:gd name="connsiteY1" fmla="*/ 0 h 1038225"/>
              <a:gd name="connsiteX2" fmla="*/ 1714500 w 1714500"/>
              <a:gd name="connsiteY2" fmla="*/ 1038225 h 1038225"/>
              <a:gd name="connsiteX3" fmla="*/ 0 w 1714500"/>
              <a:gd name="connsiteY3" fmla="*/ 1038225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0" h="1038225">
                <a:moveTo>
                  <a:pt x="0" y="0"/>
                </a:moveTo>
                <a:lnTo>
                  <a:pt x="1714500" y="0"/>
                </a:lnTo>
                <a:lnTo>
                  <a:pt x="1714500" y="1038225"/>
                </a:lnTo>
                <a:lnTo>
                  <a:pt x="0" y="1038225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067" name="グラフィックス 3">
            <a:extLst>
              <a:ext uri="{FF2B5EF4-FFF2-40B4-BE49-F238E27FC236}">
                <a16:creationId xmlns:a16="http://schemas.microsoft.com/office/drawing/2014/main" id="{1C7FC8A5-CCEA-B9D4-145C-29C20F7963C2}"/>
              </a:ext>
            </a:extLst>
          </p:cNvPr>
          <p:cNvGrpSpPr/>
          <p:nvPr/>
        </p:nvGrpSpPr>
        <p:grpSpPr>
          <a:xfrm>
            <a:off x="10524330" y="4694604"/>
            <a:ext cx="1371600" cy="923925"/>
            <a:chOff x="10910093" y="6486524"/>
            <a:chExt cx="1371600" cy="923925"/>
          </a:xfrm>
          <a:solidFill>
            <a:srgbClr val="000000"/>
          </a:solidFill>
        </p:grpSpPr>
        <p:sp>
          <p:nvSpPr>
            <p:cNvPr id="2068" name="テキスト ボックス 2067">
              <a:extLst>
                <a:ext uri="{FF2B5EF4-FFF2-40B4-BE49-F238E27FC236}">
                  <a16:creationId xmlns:a16="http://schemas.microsoft.com/office/drawing/2014/main" id="{DDA68EB5-77D9-B4ED-0597-401D8F217AA9}"/>
                </a:ext>
              </a:extLst>
            </p:cNvPr>
            <p:cNvSpPr txBox="1"/>
            <p:nvPr/>
          </p:nvSpPr>
          <p:spPr>
            <a:xfrm>
              <a:off x="10818653" y="6440804"/>
              <a:ext cx="640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連携機能</a:t>
              </a:r>
            </a:p>
          </p:txBody>
        </p:sp>
        <p:sp>
          <p:nvSpPr>
            <p:cNvPr id="2069" name="テキスト ボックス 2068">
              <a:extLst>
                <a:ext uri="{FF2B5EF4-FFF2-40B4-BE49-F238E27FC236}">
                  <a16:creationId xmlns:a16="http://schemas.microsoft.com/office/drawing/2014/main" id="{9FD6B9AB-66F3-68A2-0F47-5FE8EB40875A}"/>
                </a:ext>
              </a:extLst>
            </p:cNvPr>
            <p:cNvSpPr txBox="1"/>
            <p:nvPr/>
          </p:nvSpPr>
          <p:spPr>
            <a:xfrm>
              <a:off x="10818653" y="6707504"/>
              <a:ext cx="15544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申請・届出内容を連携する</a:t>
              </a:r>
            </a:p>
          </p:txBody>
        </p:sp>
        <p:sp>
          <p:nvSpPr>
            <p:cNvPr id="2070" name="テキスト ボックス 2069">
              <a:extLst>
                <a:ext uri="{FF2B5EF4-FFF2-40B4-BE49-F238E27FC236}">
                  <a16:creationId xmlns:a16="http://schemas.microsoft.com/office/drawing/2014/main" id="{BA4B91F7-68D4-9AD3-521E-D76B3C5FA81F}"/>
                </a:ext>
              </a:extLst>
            </p:cNvPr>
            <p:cNvSpPr txBox="1"/>
            <p:nvPr/>
          </p:nvSpPr>
          <p:spPr>
            <a:xfrm>
              <a:off x="10818653" y="6974204"/>
              <a:ext cx="297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</a:t>
              </a:r>
            </a:p>
          </p:txBody>
        </p:sp>
        <p:sp>
          <p:nvSpPr>
            <p:cNvPr id="2071" name="テキスト ボックス 2070">
              <a:extLst>
                <a:ext uri="{FF2B5EF4-FFF2-40B4-BE49-F238E27FC236}">
                  <a16:creationId xmlns:a16="http://schemas.microsoft.com/office/drawing/2014/main" id="{3176856A-D59B-669D-3689-92E104FBE29F}"/>
                </a:ext>
              </a:extLst>
            </p:cNvPr>
            <p:cNvSpPr txBox="1"/>
            <p:nvPr/>
          </p:nvSpPr>
          <p:spPr>
            <a:xfrm>
              <a:off x="10818653" y="7231379"/>
              <a:ext cx="13925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データ管理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データ連携</a:t>
              </a:r>
            </a:p>
          </p:txBody>
        </p:sp>
      </p:grpSp>
      <p:sp>
        <p:nvSpPr>
          <p:cNvPr id="2072" name="フリーフォーム: 図形 2071">
            <a:extLst>
              <a:ext uri="{FF2B5EF4-FFF2-40B4-BE49-F238E27FC236}">
                <a16:creationId xmlns:a16="http://schemas.microsoft.com/office/drawing/2014/main" id="{CA21012B-4977-E9BC-A04E-5315CE85EEEA}"/>
              </a:ext>
            </a:extLst>
          </p:cNvPr>
          <p:cNvSpPr/>
          <p:nvPr/>
        </p:nvSpPr>
        <p:spPr>
          <a:xfrm>
            <a:off x="8328818" y="4461242"/>
            <a:ext cx="1806797" cy="1333500"/>
          </a:xfrm>
          <a:custGeom>
            <a:avLst/>
            <a:gdLst>
              <a:gd name="connsiteX0" fmla="*/ 0 w 1806797"/>
              <a:gd name="connsiteY0" fmla="*/ 0 h 1333500"/>
              <a:gd name="connsiteX1" fmla="*/ 1806797 w 1806797"/>
              <a:gd name="connsiteY1" fmla="*/ 0 h 1333500"/>
              <a:gd name="connsiteX2" fmla="*/ 1806797 w 1806797"/>
              <a:gd name="connsiteY2" fmla="*/ 1333500 h 1333500"/>
              <a:gd name="connsiteX3" fmla="*/ 0 w 1806797"/>
              <a:gd name="connsiteY3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6797" h="1333500">
                <a:moveTo>
                  <a:pt x="0" y="0"/>
                </a:moveTo>
                <a:lnTo>
                  <a:pt x="1806797" y="0"/>
                </a:lnTo>
                <a:lnTo>
                  <a:pt x="1806797" y="1333500"/>
                </a:lnTo>
                <a:lnTo>
                  <a:pt x="0" y="13335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73" name="フリーフォーム: 図形 2072">
            <a:extLst>
              <a:ext uri="{FF2B5EF4-FFF2-40B4-BE49-F238E27FC236}">
                <a16:creationId xmlns:a16="http://schemas.microsoft.com/office/drawing/2014/main" id="{ECD48480-8C5A-285A-A668-701E53F1836A}"/>
              </a:ext>
            </a:extLst>
          </p:cNvPr>
          <p:cNvSpPr/>
          <p:nvPr/>
        </p:nvSpPr>
        <p:spPr>
          <a:xfrm>
            <a:off x="8673908" y="4585067"/>
            <a:ext cx="338423" cy="285750"/>
          </a:xfrm>
          <a:custGeom>
            <a:avLst/>
            <a:gdLst>
              <a:gd name="connsiteX0" fmla="*/ 0 w 338423"/>
              <a:gd name="connsiteY0" fmla="*/ 0 h 285750"/>
              <a:gd name="connsiteX1" fmla="*/ 338423 w 338423"/>
              <a:gd name="connsiteY1" fmla="*/ 0 h 285750"/>
              <a:gd name="connsiteX2" fmla="*/ 338423 w 338423"/>
              <a:gd name="connsiteY2" fmla="*/ 285750 h 285750"/>
              <a:gd name="connsiteX3" fmla="*/ 0 w 338423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23" h="285750">
                <a:moveTo>
                  <a:pt x="0" y="0"/>
                </a:moveTo>
                <a:lnTo>
                  <a:pt x="338423" y="0"/>
                </a:lnTo>
                <a:lnTo>
                  <a:pt x="338423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74" name="テキスト ボックス 2073">
            <a:extLst>
              <a:ext uri="{FF2B5EF4-FFF2-40B4-BE49-F238E27FC236}">
                <a16:creationId xmlns:a16="http://schemas.microsoft.com/office/drawing/2014/main" id="{8BA1AEFC-857C-C741-FAC3-B48A86D8840D}"/>
              </a:ext>
            </a:extLst>
          </p:cNvPr>
          <p:cNvSpPr txBox="1"/>
          <p:nvPr/>
        </p:nvSpPr>
        <p:spPr>
          <a:xfrm>
            <a:off x="8646953" y="4629834"/>
            <a:ext cx="382905" cy="196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75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VPC</a:t>
            </a:r>
          </a:p>
        </p:txBody>
      </p:sp>
      <p:grpSp>
        <p:nvGrpSpPr>
          <p:cNvPr id="2075" name="グラフィックス 3">
            <a:extLst>
              <a:ext uri="{FF2B5EF4-FFF2-40B4-BE49-F238E27FC236}">
                <a16:creationId xmlns:a16="http://schemas.microsoft.com/office/drawing/2014/main" id="{75A99762-E550-A59A-5384-BC6D6C543CAA}"/>
              </a:ext>
            </a:extLst>
          </p:cNvPr>
          <p:cNvGrpSpPr/>
          <p:nvPr/>
        </p:nvGrpSpPr>
        <p:grpSpPr>
          <a:xfrm>
            <a:off x="9678415" y="5351829"/>
            <a:ext cx="304800" cy="238125"/>
            <a:chOff x="10064178" y="7143749"/>
            <a:chExt cx="304800" cy="238125"/>
          </a:xfrm>
          <a:solidFill>
            <a:srgbClr val="999999"/>
          </a:solidFill>
        </p:grpSpPr>
        <p:sp>
          <p:nvSpPr>
            <p:cNvPr id="2076" name="テキスト ボックス 2075">
              <a:extLst>
                <a:ext uri="{FF2B5EF4-FFF2-40B4-BE49-F238E27FC236}">
                  <a16:creationId xmlns:a16="http://schemas.microsoft.com/office/drawing/2014/main" id="{3D86BEB2-5F54-41A0-9770-A7706E2C0322}"/>
                </a:ext>
              </a:extLst>
            </p:cNvPr>
            <p:cNvSpPr txBox="1"/>
            <p:nvPr/>
          </p:nvSpPr>
          <p:spPr>
            <a:xfrm>
              <a:off x="9972738" y="7098029"/>
              <a:ext cx="487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</a:t>
              </a:r>
            </a:p>
          </p:txBody>
        </p:sp>
        <p:sp>
          <p:nvSpPr>
            <p:cNvPr id="2077" name="テキスト ボックス 2076">
              <a:extLst>
                <a:ext uri="{FF2B5EF4-FFF2-40B4-BE49-F238E27FC236}">
                  <a16:creationId xmlns:a16="http://schemas.microsoft.com/office/drawing/2014/main" id="{3BF0868F-6E27-EC69-FDFC-EFED6C3E9F91}"/>
                </a:ext>
              </a:extLst>
            </p:cNvPr>
            <p:cNvSpPr txBox="1"/>
            <p:nvPr/>
          </p:nvSpPr>
          <p:spPr>
            <a:xfrm>
              <a:off x="10020363" y="7221854"/>
              <a:ext cx="39243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SQL</a:t>
              </a:r>
            </a:p>
          </p:txBody>
        </p:sp>
      </p:grpSp>
      <p:sp>
        <p:nvSpPr>
          <p:cNvPr id="2078" name="フリーフォーム: 図形 2077">
            <a:extLst>
              <a:ext uri="{FF2B5EF4-FFF2-40B4-BE49-F238E27FC236}">
                <a16:creationId xmlns:a16="http://schemas.microsoft.com/office/drawing/2014/main" id="{526C5564-F06B-E378-CABB-7A27F5EC833D}"/>
              </a:ext>
            </a:extLst>
          </p:cNvPr>
          <p:cNvSpPr/>
          <p:nvPr/>
        </p:nvSpPr>
        <p:spPr>
          <a:xfrm>
            <a:off x="9263315" y="4580304"/>
            <a:ext cx="295275" cy="295275"/>
          </a:xfrm>
          <a:custGeom>
            <a:avLst/>
            <a:gdLst>
              <a:gd name="connsiteX0" fmla="*/ 295275 w 295275"/>
              <a:gd name="connsiteY0" fmla="*/ 147638 h 295275"/>
              <a:gd name="connsiteX1" fmla="*/ 147637 w 295275"/>
              <a:gd name="connsiteY1" fmla="*/ 295275 h 295275"/>
              <a:gd name="connsiteX2" fmla="*/ 0 w 295275"/>
              <a:gd name="connsiteY2" fmla="*/ 147638 h 295275"/>
              <a:gd name="connsiteX3" fmla="*/ 147637 w 295275"/>
              <a:gd name="connsiteY3" fmla="*/ 0 h 295275"/>
              <a:gd name="connsiteX4" fmla="*/ 295275 w 295275"/>
              <a:gd name="connsiteY4" fmla="*/ 147638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295275">
                <a:moveTo>
                  <a:pt x="295275" y="147638"/>
                </a:moveTo>
                <a:cubicBezTo>
                  <a:pt x="295275" y="229176"/>
                  <a:pt x="229175" y="295275"/>
                  <a:pt x="147637" y="295275"/>
                </a:cubicBezTo>
                <a:cubicBezTo>
                  <a:pt x="66099" y="295275"/>
                  <a:pt x="0" y="229176"/>
                  <a:pt x="0" y="147638"/>
                </a:cubicBezTo>
                <a:cubicBezTo>
                  <a:pt x="0" y="66099"/>
                  <a:pt x="66099" y="0"/>
                  <a:pt x="147637" y="0"/>
                </a:cubicBezTo>
                <a:cubicBezTo>
                  <a:pt x="229175" y="0"/>
                  <a:pt x="295275" y="66099"/>
                  <a:pt x="295275" y="147638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79" name="テキスト ボックス 2078">
            <a:extLst>
              <a:ext uri="{FF2B5EF4-FFF2-40B4-BE49-F238E27FC236}">
                <a16:creationId xmlns:a16="http://schemas.microsoft.com/office/drawing/2014/main" id="{9B702669-7E34-5251-52E2-E4B7815F0146}"/>
              </a:ext>
            </a:extLst>
          </p:cNvPr>
          <p:cNvSpPr txBox="1"/>
          <p:nvPr/>
        </p:nvSpPr>
        <p:spPr>
          <a:xfrm>
            <a:off x="9267125" y="4577447"/>
            <a:ext cx="259080" cy="262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4</a:t>
            </a:r>
          </a:p>
        </p:txBody>
      </p:sp>
      <p:grpSp>
        <p:nvGrpSpPr>
          <p:cNvPr id="2080" name="グラフィックス 3">
            <a:extLst>
              <a:ext uri="{FF2B5EF4-FFF2-40B4-BE49-F238E27FC236}">
                <a16:creationId xmlns:a16="http://schemas.microsoft.com/office/drawing/2014/main" id="{5409E548-2807-B36E-0D8A-1BF120893B74}"/>
              </a:ext>
            </a:extLst>
          </p:cNvPr>
          <p:cNvGrpSpPr/>
          <p:nvPr/>
        </p:nvGrpSpPr>
        <p:grpSpPr>
          <a:xfrm>
            <a:off x="9135014" y="5108942"/>
            <a:ext cx="537495" cy="70103"/>
            <a:chOff x="9520777" y="6900862"/>
            <a:chExt cx="537495" cy="70103"/>
          </a:xfrm>
        </p:grpSpPr>
        <p:sp>
          <p:nvSpPr>
            <p:cNvPr id="2081" name="フリーフォーム: 図形 2080">
              <a:extLst>
                <a:ext uri="{FF2B5EF4-FFF2-40B4-BE49-F238E27FC236}">
                  <a16:creationId xmlns:a16="http://schemas.microsoft.com/office/drawing/2014/main" id="{2B8563DD-F33E-12F7-E3E7-9BCA2B30E95F}"/>
                </a:ext>
              </a:extLst>
            </p:cNvPr>
            <p:cNvSpPr/>
            <p:nvPr/>
          </p:nvSpPr>
          <p:spPr>
            <a:xfrm>
              <a:off x="9570783" y="6934199"/>
              <a:ext cx="437483" cy="3714"/>
            </a:xfrm>
            <a:custGeom>
              <a:avLst/>
              <a:gdLst>
                <a:gd name="connsiteX0" fmla="*/ 0 w 437483"/>
                <a:gd name="connsiteY0" fmla="*/ 0 h 3714"/>
                <a:gd name="connsiteX1" fmla="*/ 218789 w 437483"/>
                <a:gd name="connsiteY1" fmla="*/ 0 h 3714"/>
                <a:gd name="connsiteX2" fmla="*/ 437483 w 437483"/>
                <a:gd name="connsiteY2" fmla="*/ 3715 h 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483" h="3714">
                  <a:moveTo>
                    <a:pt x="0" y="0"/>
                  </a:moveTo>
                  <a:lnTo>
                    <a:pt x="218789" y="0"/>
                  </a:lnTo>
                  <a:lnTo>
                    <a:pt x="437483" y="3715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82" name="フリーフォーム: 図形 2081">
              <a:extLst>
                <a:ext uri="{FF2B5EF4-FFF2-40B4-BE49-F238E27FC236}">
                  <a16:creationId xmlns:a16="http://schemas.microsoft.com/office/drawing/2014/main" id="{0F8F9FE4-B378-1340-089F-6AB910623608}"/>
                </a:ext>
              </a:extLst>
            </p:cNvPr>
            <p:cNvSpPr/>
            <p:nvPr/>
          </p:nvSpPr>
          <p:spPr>
            <a:xfrm>
              <a:off x="9520777" y="6900862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83" name="フリーフォーム: 図形 2082">
              <a:extLst>
                <a:ext uri="{FF2B5EF4-FFF2-40B4-BE49-F238E27FC236}">
                  <a16:creationId xmlns:a16="http://schemas.microsoft.com/office/drawing/2014/main" id="{89B4AACF-B14F-9A13-EA22-2D3E4742B063}"/>
                </a:ext>
              </a:extLst>
            </p:cNvPr>
            <p:cNvSpPr/>
            <p:nvPr/>
          </p:nvSpPr>
          <p:spPr>
            <a:xfrm>
              <a:off x="9991026" y="6904290"/>
              <a:ext cx="67246" cy="66675"/>
            </a:xfrm>
            <a:custGeom>
              <a:avLst/>
              <a:gdLst>
                <a:gd name="connsiteX0" fmla="*/ 67246 w 67246"/>
                <a:gd name="connsiteY0" fmla="*/ 34480 h 66675"/>
                <a:gd name="connsiteX1" fmla="*/ 0 w 67246"/>
                <a:gd name="connsiteY1" fmla="*/ 66675 h 66675"/>
                <a:gd name="connsiteX2" fmla="*/ 17240 w 67246"/>
                <a:gd name="connsiteY2" fmla="*/ 33624 h 66675"/>
                <a:gd name="connsiteX3" fmla="*/ 1143 w 67246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46" h="66675">
                  <a:moveTo>
                    <a:pt x="67246" y="34480"/>
                  </a:moveTo>
                  <a:lnTo>
                    <a:pt x="0" y="66675"/>
                  </a:lnTo>
                  <a:lnTo>
                    <a:pt x="17240" y="33624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084" name="図 2083">
            <a:extLst>
              <a:ext uri="{FF2B5EF4-FFF2-40B4-BE49-F238E27FC236}">
                <a16:creationId xmlns:a16="http://schemas.microsoft.com/office/drawing/2014/main" id="{A2B80A34-79B2-1EDD-26C5-929813E8C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952" y="4932729"/>
            <a:ext cx="474630" cy="409575"/>
          </a:xfrm>
          <a:custGeom>
            <a:avLst/>
            <a:gdLst>
              <a:gd name="connsiteX0" fmla="*/ 0 w 474630"/>
              <a:gd name="connsiteY0" fmla="*/ 0 h 409575"/>
              <a:gd name="connsiteX1" fmla="*/ 474631 w 474630"/>
              <a:gd name="connsiteY1" fmla="*/ 0 h 409575"/>
              <a:gd name="connsiteX2" fmla="*/ 474631 w 474630"/>
              <a:gd name="connsiteY2" fmla="*/ 409575 h 409575"/>
              <a:gd name="connsiteX3" fmla="*/ 0 w 474630"/>
              <a:gd name="connsiteY3" fmla="*/ 40957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630" h="409575">
                <a:moveTo>
                  <a:pt x="0" y="0"/>
                </a:moveTo>
                <a:lnTo>
                  <a:pt x="474631" y="0"/>
                </a:lnTo>
                <a:lnTo>
                  <a:pt x="474631" y="409575"/>
                </a:lnTo>
                <a:lnTo>
                  <a:pt x="0" y="409575"/>
                </a:lnTo>
                <a:close/>
              </a:path>
            </a:pathLst>
          </a:custGeom>
        </p:spPr>
      </p:pic>
      <p:grpSp>
        <p:nvGrpSpPr>
          <p:cNvPr id="2085" name="グラフィックス 3">
            <a:extLst>
              <a:ext uri="{FF2B5EF4-FFF2-40B4-BE49-F238E27FC236}">
                <a16:creationId xmlns:a16="http://schemas.microsoft.com/office/drawing/2014/main" id="{33150AD3-19B5-02E2-D2FE-E8C1CAEB5308}"/>
              </a:ext>
            </a:extLst>
          </p:cNvPr>
          <p:cNvGrpSpPr/>
          <p:nvPr/>
        </p:nvGrpSpPr>
        <p:grpSpPr>
          <a:xfrm>
            <a:off x="8406065" y="5408979"/>
            <a:ext cx="952500" cy="238125"/>
            <a:chOff x="8791828" y="7200899"/>
            <a:chExt cx="952500" cy="238125"/>
          </a:xfrm>
          <a:solidFill>
            <a:srgbClr val="999999"/>
          </a:solidFill>
        </p:grpSpPr>
        <p:sp>
          <p:nvSpPr>
            <p:cNvPr id="2086" name="テキスト ボックス 2085">
              <a:extLst>
                <a:ext uri="{FF2B5EF4-FFF2-40B4-BE49-F238E27FC236}">
                  <a16:creationId xmlns:a16="http://schemas.microsoft.com/office/drawing/2014/main" id="{010F4249-E65A-FB0C-3504-CEF73B05F669}"/>
                </a:ext>
              </a:extLst>
            </p:cNvPr>
            <p:cNvSpPr txBox="1"/>
            <p:nvPr/>
          </p:nvSpPr>
          <p:spPr>
            <a:xfrm>
              <a:off x="8762301" y="7155179"/>
              <a:ext cx="1011555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Serverless VPC</a:t>
              </a:r>
            </a:p>
          </p:txBody>
        </p:sp>
        <p:sp>
          <p:nvSpPr>
            <p:cNvPr id="2087" name="テキスト ボックス 2086">
              <a:extLst>
                <a:ext uri="{FF2B5EF4-FFF2-40B4-BE49-F238E27FC236}">
                  <a16:creationId xmlns:a16="http://schemas.microsoft.com/office/drawing/2014/main" id="{B031F9CA-BEA6-DA9B-87FD-E88B9B424D1B}"/>
                </a:ext>
              </a:extLst>
            </p:cNvPr>
            <p:cNvSpPr txBox="1"/>
            <p:nvPr/>
          </p:nvSpPr>
          <p:spPr>
            <a:xfrm>
              <a:off x="8700388" y="7279004"/>
              <a:ext cx="11353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Access connector</a:t>
              </a:r>
            </a:p>
          </p:txBody>
        </p:sp>
      </p:grpSp>
      <p:grpSp>
        <p:nvGrpSpPr>
          <p:cNvPr id="2088" name="グラフィックス 3">
            <a:extLst>
              <a:ext uri="{FF2B5EF4-FFF2-40B4-BE49-F238E27FC236}">
                <a16:creationId xmlns:a16="http://schemas.microsoft.com/office/drawing/2014/main" id="{070F063B-0C49-30BA-C4FE-9C46C8DDFBF4}"/>
              </a:ext>
            </a:extLst>
          </p:cNvPr>
          <p:cNvGrpSpPr/>
          <p:nvPr/>
        </p:nvGrpSpPr>
        <p:grpSpPr>
          <a:xfrm>
            <a:off x="7748935" y="5104179"/>
            <a:ext cx="890111" cy="70579"/>
            <a:chOff x="8134698" y="6896099"/>
            <a:chExt cx="890111" cy="70579"/>
          </a:xfrm>
        </p:grpSpPr>
        <p:sp>
          <p:nvSpPr>
            <p:cNvPr id="2089" name="フリーフォーム: 図形 2088">
              <a:extLst>
                <a:ext uri="{FF2B5EF4-FFF2-40B4-BE49-F238E27FC236}">
                  <a16:creationId xmlns:a16="http://schemas.microsoft.com/office/drawing/2014/main" id="{3123C980-182A-DE3C-41D4-7DC827CE4B64}"/>
                </a:ext>
              </a:extLst>
            </p:cNvPr>
            <p:cNvSpPr/>
            <p:nvPr/>
          </p:nvSpPr>
          <p:spPr>
            <a:xfrm>
              <a:off x="8184705" y="6929437"/>
              <a:ext cx="790098" cy="4095"/>
            </a:xfrm>
            <a:custGeom>
              <a:avLst/>
              <a:gdLst>
                <a:gd name="connsiteX0" fmla="*/ 0 w 790098"/>
                <a:gd name="connsiteY0" fmla="*/ 0 h 4095"/>
                <a:gd name="connsiteX1" fmla="*/ 395097 w 790098"/>
                <a:gd name="connsiteY1" fmla="*/ 0 h 4095"/>
                <a:gd name="connsiteX2" fmla="*/ 790099 w 790098"/>
                <a:gd name="connsiteY2" fmla="*/ 4096 h 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0098" h="4095">
                  <a:moveTo>
                    <a:pt x="0" y="0"/>
                  </a:moveTo>
                  <a:lnTo>
                    <a:pt x="395097" y="0"/>
                  </a:lnTo>
                  <a:lnTo>
                    <a:pt x="790099" y="4096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90" name="フリーフォーム: 図形 2089">
              <a:extLst>
                <a:ext uri="{FF2B5EF4-FFF2-40B4-BE49-F238E27FC236}">
                  <a16:creationId xmlns:a16="http://schemas.microsoft.com/office/drawing/2014/main" id="{A3AA4672-81BF-9E08-D35E-605FC08CEBEC}"/>
                </a:ext>
              </a:extLst>
            </p:cNvPr>
            <p:cNvSpPr/>
            <p:nvPr/>
          </p:nvSpPr>
          <p:spPr>
            <a:xfrm>
              <a:off x="8134698" y="6896099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91" name="フリーフォーム: 図形 2090">
              <a:extLst>
                <a:ext uri="{FF2B5EF4-FFF2-40B4-BE49-F238E27FC236}">
                  <a16:creationId xmlns:a16="http://schemas.microsoft.com/office/drawing/2014/main" id="{1F23F9AD-59C5-4373-A4BC-A405EEB5F8C7}"/>
                </a:ext>
              </a:extLst>
            </p:cNvPr>
            <p:cNvSpPr/>
            <p:nvPr/>
          </p:nvSpPr>
          <p:spPr>
            <a:xfrm>
              <a:off x="8957849" y="6900099"/>
              <a:ext cx="66960" cy="66579"/>
            </a:xfrm>
            <a:custGeom>
              <a:avLst/>
              <a:gdLst>
                <a:gd name="connsiteX0" fmla="*/ 66961 w 66960"/>
                <a:gd name="connsiteY0" fmla="*/ 34004 h 66579"/>
                <a:gd name="connsiteX1" fmla="*/ 0 w 66960"/>
                <a:gd name="connsiteY1" fmla="*/ 66580 h 66579"/>
                <a:gd name="connsiteX2" fmla="*/ 16954 w 66960"/>
                <a:gd name="connsiteY2" fmla="*/ 33433 h 66579"/>
                <a:gd name="connsiteX3" fmla="*/ 667 w 66960"/>
                <a:gd name="connsiteY3" fmla="*/ 0 h 6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60" h="66579">
                  <a:moveTo>
                    <a:pt x="66961" y="34004"/>
                  </a:moveTo>
                  <a:lnTo>
                    <a:pt x="0" y="66580"/>
                  </a:lnTo>
                  <a:lnTo>
                    <a:pt x="16954" y="33433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092" name="グラフィックス 3">
            <a:extLst>
              <a:ext uri="{FF2B5EF4-FFF2-40B4-BE49-F238E27FC236}">
                <a16:creationId xmlns:a16="http://schemas.microsoft.com/office/drawing/2014/main" id="{BE578D5A-7B76-DBA7-59D6-851211F2527F}"/>
              </a:ext>
            </a:extLst>
          </p:cNvPr>
          <p:cNvGrpSpPr/>
          <p:nvPr/>
        </p:nvGrpSpPr>
        <p:grpSpPr>
          <a:xfrm>
            <a:off x="9998645" y="5113704"/>
            <a:ext cx="511397" cy="66675"/>
            <a:chOff x="10384408" y="6905624"/>
            <a:chExt cx="511397" cy="66675"/>
          </a:xfrm>
        </p:grpSpPr>
        <p:sp>
          <p:nvSpPr>
            <p:cNvPr id="2093" name="フリーフォーム: 図形 2092">
              <a:extLst>
                <a:ext uri="{FF2B5EF4-FFF2-40B4-BE49-F238E27FC236}">
                  <a16:creationId xmlns:a16="http://schemas.microsoft.com/office/drawing/2014/main" id="{4E41D22A-3752-4191-3A86-50686FAAB49F}"/>
                </a:ext>
              </a:extLst>
            </p:cNvPr>
            <p:cNvSpPr/>
            <p:nvPr/>
          </p:nvSpPr>
          <p:spPr>
            <a:xfrm>
              <a:off x="10434414" y="6938962"/>
              <a:ext cx="461391" cy="9525"/>
            </a:xfrm>
            <a:custGeom>
              <a:avLst/>
              <a:gdLst>
                <a:gd name="connsiteX0" fmla="*/ 461391 w 461391"/>
                <a:gd name="connsiteY0" fmla="*/ 0 h 9525"/>
                <a:gd name="connsiteX1" fmla="*/ 0 w 46139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391" h="9525">
                  <a:moveTo>
                    <a:pt x="461391" y="0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94" name="フリーフォーム: 図形 2093">
              <a:extLst>
                <a:ext uri="{FF2B5EF4-FFF2-40B4-BE49-F238E27FC236}">
                  <a16:creationId xmlns:a16="http://schemas.microsoft.com/office/drawing/2014/main" id="{F1528065-454A-AF14-1631-5E3838D87FF0}"/>
                </a:ext>
              </a:extLst>
            </p:cNvPr>
            <p:cNvSpPr/>
            <p:nvPr/>
          </p:nvSpPr>
          <p:spPr>
            <a:xfrm>
              <a:off x="10384408" y="6905624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095" name="グラフィックス 3">
            <a:extLst>
              <a:ext uri="{FF2B5EF4-FFF2-40B4-BE49-F238E27FC236}">
                <a16:creationId xmlns:a16="http://schemas.microsoft.com/office/drawing/2014/main" id="{3EAD933C-95D2-0189-4340-2DB3EB6A6421}"/>
              </a:ext>
            </a:extLst>
          </p:cNvPr>
          <p:cNvGrpSpPr/>
          <p:nvPr/>
        </p:nvGrpSpPr>
        <p:grpSpPr>
          <a:xfrm>
            <a:off x="6047580" y="5342304"/>
            <a:ext cx="590550" cy="238125"/>
            <a:chOff x="6433343" y="7134224"/>
            <a:chExt cx="590550" cy="238125"/>
          </a:xfrm>
          <a:solidFill>
            <a:srgbClr val="999999"/>
          </a:solidFill>
        </p:grpSpPr>
        <p:sp>
          <p:nvSpPr>
            <p:cNvPr id="2096" name="テキスト ボックス 2095">
              <a:extLst>
                <a:ext uri="{FF2B5EF4-FFF2-40B4-BE49-F238E27FC236}">
                  <a16:creationId xmlns:a16="http://schemas.microsoft.com/office/drawing/2014/main" id="{FCDAE277-D487-2678-C08A-4244E1DC560B}"/>
                </a:ext>
              </a:extLst>
            </p:cNvPr>
            <p:cNvSpPr txBox="1"/>
            <p:nvPr/>
          </p:nvSpPr>
          <p:spPr>
            <a:xfrm>
              <a:off x="6341903" y="7088504"/>
              <a:ext cx="77343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Load</a:t>
              </a:r>
            </a:p>
          </p:txBody>
        </p:sp>
        <p:sp>
          <p:nvSpPr>
            <p:cNvPr id="2097" name="テキスト ボックス 2096">
              <a:extLst>
                <a:ext uri="{FF2B5EF4-FFF2-40B4-BE49-F238E27FC236}">
                  <a16:creationId xmlns:a16="http://schemas.microsoft.com/office/drawing/2014/main" id="{D90F5868-8149-9051-A5D3-DB3742104FB6}"/>
                </a:ext>
              </a:extLst>
            </p:cNvPr>
            <p:cNvSpPr txBox="1"/>
            <p:nvPr/>
          </p:nvSpPr>
          <p:spPr>
            <a:xfrm>
              <a:off x="6389528" y="7212329"/>
              <a:ext cx="678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Balancing</a:t>
              </a:r>
            </a:p>
          </p:txBody>
        </p:sp>
      </p:grpSp>
      <p:sp>
        <p:nvSpPr>
          <p:cNvPr id="2098" name="フリーフォーム: 図形 2097">
            <a:extLst>
              <a:ext uri="{FF2B5EF4-FFF2-40B4-BE49-F238E27FC236}">
                <a16:creationId xmlns:a16="http://schemas.microsoft.com/office/drawing/2014/main" id="{2670083E-235A-2BF7-A0CD-7F1FDB03BE5A}"/>
              </a:ext>
            </a:extLst>
          </p:cNvPr>
          <p:cNvSpPr/>
          <p:nvPr/>
        </p:nvSpPr>
        <p:spPr>
          <a:xfrm>
            <a:off x="6347618" y="4432667"/>
            <a:ext cx="9525" cy="504825"/>
          </a:xfrm>
          <a:custGeom>
            <a:avLst/>
            <a:gdLst>
              <a:gd name="connsiteX0" fmla="*/ 0 w 9525"/>
              <a:gd name="connsiteY0" fmla="*/ 0 h 504825"/>
              <a:gd name="connsiteX1" fmla="*/ 0 w 9525"/>
              <a:gd name="connsiteY1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504825">
                <a:moveTo>
                  <a:pt x="0" y="0"/>
                </a:moveTo>
                <a:lnTo>
                  <a:pt x="0" y="50482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99" name="フリーフォーム: 図形 2098">
            <a:extLst>
              <a:ext uri="{FF2B5EF4-FFF2-40B4-BE49-F238E27FC236}">
                <a16:creationId xmlns:a16="http://schemas.microsoft.com/office/drawing/2014/main" id="{A4537FF0-A9E9-AE50-354C-6174F2F6D481}"/>
              </a:ext>
            </a:extLst>
          </p:cNvPr>
          <p:cNvSpPr/>
          <p:nvPr/>
        </p:nvSpPr>
        <p:spPr>
          <a:xfrm>
            <a:off x="6461918" y="6566267"/>
            <a:ext cx="4286250" cy="1038225"/>
          </a:xfrm>
          <a:custGeom>
            <a:avLst/>
            <a:gdLst>
              <a:gd name="connsiteX0" fmla="*/ 0 w 4286250"/>
              <a:gd name="connsiteY0" fmla="*/ 0 h 1038225"/>
              <a:gd name="connsiteX1" fmla="*/ 4286250 w 4286250"/>
              <a:gd name="connsiteY1" fmla="*/ 0 h 1038225"/>
              <a:gd name="connsiteX2" fmla="*/ 4286250 w 4286250"/>
              <a:gd name="connsiteY2" fmla="*/ 1038225 h 1038225"/>
              <a:gd name="connsiteX3" fmla="*/ 0 w 4286250"/>
              <a:gd name="connsiteY3" fmla="*/ 1038225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0" h="1038225">
                <a:moveTo>
                  <a:pt x="0" y="0"/>
                </a:moveTo>
                <a:lnTo>
                  <a:pt x="4286250" y="0"/>
                </a:lnTo>
                <a:lnTo>
                  <a:pt x="4286250" y="1038225"/>
                </a:lnTo>
                <a:lnTo>
                  <a:pt x="0" y="1038225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100" name="グラフィックス 3">
            <a:extLst>
              <a:ext uri="{FF2B5EF4-FFF2-40B4-BE49-F238E27FC236}">
                <a16:creationId xmlns:a16="http://schemas.microsoft.com/office/drawing/2014/main" id="{093378F7-FC08-2C52-4E73-EBD87F22818F}"/>
              </a:ext>
            </a:extLst>
          </p:cNvPr>
          <p:cNvGrpSpPr/>
          <p:nvPr/>
        </p:nvGrpSpPr>
        <p:grpSpPr>
          <a:xfrm>
            <a:off x="6476205" y="6832967"/>
            <a:ext cx="1257300" cy="514350"/>
            <a:chOff x="6861968" y="8624887"/>
            <a:chExt cx="1257300" cy="514350"/>
          </a:xfrm>
          <a:solidFill>
            <a:srgbClr val="000000"/>
          </a:solidFill>
        </p:grpSpPr>
        <p:sp>
          <p:nvSpPr>
            <p:cNvPr id="2101" name="テキスト ボックス 2100">
              <a:extLst>
                <a:ext uri="{FF2B5EF4-FFF2-40B4-BE49-F238E27FC236}">
                  <a16:creationId xmlns:a16="http://schemas.microsoft.com/office/drawing/2014/main" id="{96EA34BE-98A8-B4AB-093B-B059F5F06872}"/>
                </a:ext>
              </a:extLst>
            </p:cNvPr>
            <p:cNvSpPr txBox="1"/>
            <p:nvPr/>
          </p:nvSpPr>
          <p:spPr>
            <a:xfrm>
              <a:off x="6770528" y="8579167"/>
              <a:ext cx="640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連携機能</a:t>
              </a:r>
            </a:p>
          </p:txBody>
        </p:sp>
        <p:sp>
          <p:nvSpPr>
            <p:cNvPr id="2102" name="テキスト ボックス 2101">
              <a:extLst>
                <a:ext uri="{FF2B5EF4-FFF2-40B4-BE49-F238E27FC236}">
                  <a16:creationId xmlns:a16="http://schemas.microsoft.com/office/drawing/2014/main" id="{B326975C-CC7E-347D-9BA3-4E6FD520785E}"/>
                </a:ext>
              </a:extLst>
            </p:cNvPr>
            <p:cNvSpPr txBox="1"/>
            <p:nvPr/>
          </p:nvSpPr>
          <p:spPr>
            <a:xfrm>
              <a:off x="6770528" y="8845867"/>
              <a:ext cx="10972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ユーザ認証を行い</a:t>
              </a:r>
            </a:p>
          </p:txBody>
        </p:sp>
        <p:sp>
          <p:nvSpPr>
            <p:cNvPr id="2103" name="テキスト ボックス 2102">
              <a:extLst>
                <a:ext uri="{FF2B5EF4-FFF2-40B4-BE49-F238E27FC236}">
                  <a16:creationId xmlns:a16="http://schemas.microsoft.com/office/drawing/2014/main" id="{DD4DF3DB-11F5-93C3-E3CA-483F07F3B00F}"/>
                </a:ext>
              </a:extLst>
            </p:cNvPr>
            <p:cNvSpPr txBox="1"/>
            <p:nvPr/>
          </p:nvSpPr>
          <p:spPr>
            <a:xfrm>
              <a:off x="6770528" y="8979217"/>
              <a:ext cx="1440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認証トークンを発行する</a:t>
              </a:r>
            </a:p>
          </p:txBody>
        </p:sp>
      </p:grpSp>
      <p:sp>
        <p:nvSpPr>
          <p:cNvPr id="2104" name="フリーフォーム: 図形 2103">
            <a:extLst>
              <a:ext uri="{FF2B5EF4-FFF2-40B4-BE49-F238E27FC236}">
                <a16:creationId xmlns:a16="http://schemas.microsoft.com/office/drawing/2014/main" id="{3B92A4E9-F94A-E8FB-18C0-C962BD36BF83}"/>
              </a:ext>
            </a:extLst>
          </p:cNvPr>
          <p:cNvSpPr/>
          <p:nvPr/>
        </p:nvSpPr>
        <p:spPr>
          <a:xfrm>
            <a:off x="7890668" y="6690092"/>
            <a:ext cx="2952750" cy="790575"/>
          </a:xfrm>
          <a:custGeom>
            <a:avLst/>
            <a:gdLst>
              <a:gd name="connsiteX0" fmla="*/ 0 w 2952750"/>
              <a:gd name="connsiteY0" fmla="*/ 0 h 790575"/>
              <a:gd name="connsiteX1" fmla="*/ 2952750 w 2952750"/>
              <a:gd name="connsiteY1" fmla="*/ 0 h 790575"/>
              <a:gd name="connsiteX2" fmla="*/ 2952750 w 2952750"/>
              <a:gd name="connsiteY2" fmla="*/ 790575 h 790575"/>
              <a:gd name="connsiteX3" fmla="*/ 0 w 2952750"/>
              <a:gd name="connsiteY3" fmla="*/ 7905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0" h="790575">
                <a:moveTo>
                  <a:pt x="0" y="0"/>
                </a:moveTo>
                <a:lnTo>
                  <a:pt x="2952750" y="0"/>
                </a:lnTo>
                <a:lnTo>
                  <a:pt x="2952750" y="790575"/>
                </a:lnTo>
                <a:lnTo>
                  <a:pt x="0" y="790575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105" name="グラフィックス 3">
            <a:extLst>
              <a:ext uri="{FF2B5EF4-FFF2-40B4-BE49-F238E27FC236}">
                <a16:creationId xmlns:a16="http://schemas.microsoft.com/office/drawing/2014/main" id="{31AB005C-0D08-83CA-9772-C4AF3AA2BB9A}"/>
              </a:ext>
            </a:extLst>
          </p:cNvPr>
          <p:cNvGrpSpPr/>
          <p:nvPr/>
        </p:nvGrpSpPr>
        <p:grpSpPr>
          <a:xfrm>
            <a:off x="7904955" y="6832967"/>
            <a:ext cx="2466975" cy="523875"/>
            <a:chOff x="8290718" y="8624887"/>
            <a:chExt cx="2466975" cy="523875"/>
          </a:xfrm>
          <a:solidFill>
            <a:srgbClr val="000000"/>
          </a:solidFill>
        </p:grpSpPr>
        <p:sp>
          <p:nvSpPr>
            <p:cNvPr id="2106" name="テキスト ボックス 2105">
              <a:extLst>
                <a:ext uri="{FF2B5EF4-FFF2-40B4-BE49-F238E27FC236}">
                  <a16:creationId xmlns:a16="http://schemas.microsoft.com/office/drawing/2014/main" id="{59AF06F8-6A1F-3BD4-330B-1E1F2CD2676D}"/>
                </a:ext>
              </a:extLst>
            </p:cNvPr>
            <p:cNvSpPr txBox="1"/>
            <p:nvPr/>
          </p:nvSpPr>
          <p:spPr>
            <a:xfrm>
              <a:off x="8199278" y="8579167"/>
              <a:ext cx="297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</a:t>
              </a:r>
            </a:p>
          </p:txBody>
        </p:sp>
        <p:sp>
          <p:nvSpPr>
            <p:cNvPr id="2107" name="テキスト ボックス 2106">
              <a:extLst>
                <a:ext uri="{FF2B5EF4-FFF2-40B4-BE49-F238E27FC236}">
                  <a16:creationId xmlns:a16="http://schemas.microsoft.com/office/drawing/2014/main" id="{CFF28C5E-B073-CE6D-D08B-44446114942F}"/>
                </a:ext>
              </a:extLst>
            </p:cNvPr>
            <p:cNvSpPr txBox="1"/>
            <p:nvPr/>
          </p:nvSpPr>
          <p:spPr>
            <a:xfrm>
              <a:off x="8199278" y="8702992"/>
              <a:ext cx="23069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利用者認証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ユーザ認証機能（国民向け）</a:t>
              </a:r>
            </a:p>
          </p:txBody>
        </p:sp>
        <p:sp>
          <p:nvSpPr>
            <p:cNvPr id="2108" name="テキスト ボックス 2107">
              <a:extLst>
                <a:ext uri="{FF2B5EF4-FFF2-40B4-BE49-F238E27FC236}">
                  <a16:creationId xmlns:a16="http://schemas.microsoft.com/office/drawing/2014/main" id="{717E6D5E-EB68-9B67-F2AD-2D8BAD87CAE3}"/>
                </a:ext>
              </a:extLst>
            </p:cNvPr>
            <p:cNvSpPr txBox="1"/>
            <p:nvPr/>
          </p:nvSpPr>
          <p:spPr>
            <a:xfrm>
              <a:off x="8199278" y="8836342"/>
              <a:ext cx="26498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利用者認証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ユーザ認証機能（企業ユーザ向け）</a:t>
              </a:r>
            </a:p>
          </p:txBody>
        </p:sp>
        <p:sp>
          <p:nvSpPr>
            <p:cNvPr id="2109" name="テキスト ボックス 2108">
              <a:extLst>
                <a:ext uri="{FF2B5EF4-FFF2-40B4-BE49-F238E27FC236}">
                  <a16:creationId xmlns:a16="http://schemas.microsoft.com/office/drawing/2014/main" id="{9B034EFE-1E50-2D19-8CBC-EDED88CA8696}"/>
                </a:ext>
              </a:extLst>
            </p:cNvPr>
            <p:cNvSpPr txBox="1"/>
            <p:nvPr/>
          </p:nvSpPr>
          <p:spPr>
            <a:xfrm>
              <a:off x="8199278" y="8969692"/>
              <a:ext cx="23069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利用者認証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ユーザ認証機能（職員向け）</a:t>
              </a:r>
            </a:p>
          </p:txBody>
        </p:sp>
      </p:grpSp>
      <p:sp>
        <p:nvSpPr>
          <p:cNvPr id="2110" name="フリーフォーム: 図形 2109">
            <a:extLst>
              <a:ext uri="{FF2B5EF4-FFF2-40B4-BE49-F238E27FC236}">
                <a16:creationId xmlns:a16="http://schemas.microsoft.com/office/drawing/2014/main" id="{885894D7-0A08-9942-59FB-A59C7E482FB4}"/>
              </a:ext>
            </a:extLst>
          </p:cNvPr>
          <p:cNvSpPr/>
          <p:nvPr/>
        </p:nvSpPr>
        <p:spPr>
          <a:xfrm>
            <a:off x="6844346" y="4470767"/>
            <a:ext cx="1246346" cy="1333500"/>
          </a:xfrm>
          <a:custGeom>
            <a:avLst/>
            <a:gdLst>
              <a:gd name="connsiteX0" fmla="*/ 0 w 1246346"/>
              <a:gd name="connsiteY0" fmla="*/ 0 h 1333500"/>
              <a:gd name="connsiteX1" fmla="*/ 1246346 w 1246346"/>
              <a:gd name="connsiteY1" fmla="*/ 0 h 1333500"/>
              <a:gd name="connsiteX2" fmla="*/ 1246346 w 1246346"/>
              <a:gd name="connsiteY2" fmla="*/ 1333500 h 1333500"/>
              <a:gd name="connsiteX3" fmla="*/ 0 w 1246346"/>
              <a:gd name="connsiteY3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6346" h="1333500">
                <a:moveTo>
                  <a:pt x="0" y="0"/>
                </a:moveTo>
                <a:lnTo>
                  <a:pt x="1246346" y="0"/>
                </a:lnTo>
                <a:lnTo>
                  <a:pt x="1246346" y="1333500"/>
                </a:lnTo>
                <a:lnTo>
                  <a:pt x="0" y="13335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111" name="テキスト ボックス 2110">
            <a:extLst>
              <a:ext uri="{FF2B5EF4-FFF2-40B4-BE49-F238E27FC236}">
                <a16:creationId xmlns:a16="http://schemas.microsoft.com/office/drawing/2014/main" id="{1A608374-1824-B4BD-2556-8A78E1D784FD}"/>
              </a:ext>
            </a:extLst>
          </p:cNvPr>
          <p:cNvSpPr txBox="1"/>
          <p:nvPr/>
        </p:nvSpPr>
        <p:spPr>
          <a:xfrm>
            <a:off x="6767194" y="4486959"/>
            <a:ext cx="102108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Serverless NEG</a:t>
            </a:r>
          </a:p>
        </p:txBody>
      </p:sp>
      <p:grpSp>
        <p:nvGrpSpPr>
          <p:cNvPr id="2112" name="グラフィックス 3">
            <a:extLst>
              <a:ext uri="{FF2B5EF4-FFF2-40B4-BE49-F238E27FC236}">
                <a16:creationId xmlns:a16="http://schemas.microsoft.com/office/drawing/2014/main" id="{0F81C79D-2414-5115-2C61-F54649D0B5AE}"/>
              </a:ext>
            </a:extLst>
          </p:cNvPr>
          <p:cNvGrpSpPr/>
          <p:nvPr/>
        </p:nvGrpSpPr>
        <p:grpSpPr>
          <a:xfrm>
            <a:off x="7500714" y="5337542"/>
            <a:ext cx="66675" cy="1218057"/>
            <a:chOff x="7886477" y="7129462"/>
            <a:chExt cx="66675" cy="1218057"/>
          </a:xfrm>
        </p:grpSpPr>
        <p:sp>
          <p:nvSpPr>
            <p:cNvPr id="2113" name="フリーフォーム: 図形 2112">
              <a:extLst>
                <a:ext uri="{FF2B5EF4-FFF2-40B4-BE49-F238E27FC236}">
                  <a16:creationId xmlns:a16="http://schemas.microsoft.com/office/drawing/2014/main" id="{3BD936B3-0F60-E418-5582-E1D7F962C98F}"/>
                </a:ext>
              </a:extLst>
            </p:cNvPr>
            <p:cNvSpPr/>
            <p:nvPr/>
          </p:nvSpPr>
          <p:spPr>
            <a:xfrm>
              <a:off x="7919719" y="7129462"/>
              <a:ext cx="4286" cy="1168050"/>
            </a:xfrm>
            <a:custGeom>
              <a:avLst/>
              <a:gdLst>
                <a:gd name="connsiteX0" fmla="*/ 4286 w 4286"/>
                <a:gd name="connsiteY0" fmla="*/ 0 h 1168050"/>
                <a:gd name="connsiteX1" fmla="*/ 4286 w 4286"/>
                <a:gd name="connsiteY1" fmla="*/ 614363 h 1168050"/>
                <a:gd name="connsiteX2" fmla="*/ 0 w 4286"/>
                <a:gd name="connsiteY2" fmla="*/ 1168051 h 116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1168050">
                  <a:moveTo>
                    <a:pt x="4286" y="0"/>
                  </a:moveTo>
                  <a:lnTo>
                    <a:pt x="4286" y="614363"/>
                  </a:lnTo>
                  <a:lnTo>
                    <a:pt x="0" y="1168051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14" name="フリーフォーム: 図形 2113">
              <a:extLst>
                <a:ext uri="{FF2B5EF4-FFF2-40B4-BE49-F238E27FC236}">
                  <a16:creationId xmlns:a16="http://schemas.microsoft.com/office/drawing/2014/main" id="{40D60D99-2D55-77A3-FF25-EDF530446B0A}"/>
                </a:ext>
              </a:extLst>
            </p:cNvPr>
            <p:cNvSpPr/>
            <p:nvPr/>
          </p:nvSpPr>
          <p:spPr>
            <a:xfrm>
              <a:off x="7886477" y="8280653"/>
              <a:ext cx="66675" cy="66865"/>
            </a:xfrm>
            <a:custGeom>
              <a:avLst/>
              <a:gdLst>
                <a:gd name="connsiteX0" fmla="*/ 32861 w 66675"/>
                <a:gd name="connsiteY0" fmla="*/ 66866 h 66865"/>
                <a:gd name="connsiteX1" fmla="*/ 0 w 66675"/>
                <a:gd name="connsiteY1" fmla="*/ 0 h 66865"/>
                <a:gd name="connsiteX2" fmla="*/ 33242 w 66675"/>
                <a:gd name="connsiteY2" fmla="*/ 16859 h 66865"/>
                <a:gd name="connsiteX3" fmla="*/ 66675 w 66675"/>
                <a:gd name="connsiteY3" fmla="*/ 476 h 6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865">
                  <a:moveTo>
                    <a:pt x="32861" y="66866"/>
                  </a:moveTo>
                  <a:lnTo>
                    <a:pt x="0" y="0"/>
                  </a:lnTo>
                  <a:lnTo>
                    <a:pt x="33242" y="16859"/>
                  </a:lnTo>
                  <a:lnTo>
                    <a:pt x="66675" y="47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115" name="フリーフォーム: 図形 2114">
            <a:extLst>
              <a:ext uri="{FF2B5EF4-FFF2-40B4-BE49-F238E27FC236}">
                <a16:creationId xmlns:a16="http://schemas.microsoft.com/office/drawing/2014/main" id="{F1A2215B-3096-F902-EAD6-81C85213EF20}"/>
              </a:ext>
            </a:extLst>
          </p:cNvPr>
          <p:cNvSpPr/>
          <p:nvPr/>
        </p:nvSpPr>
        <p:spPr>
          <a:xfrm>
            <a:off x="7728743" y="4727942"/>
            <a:ext cx="295275" cy="295275"/>
          </a:xfrm>
          <a:custGeom>
            <a:avLst/>
            <a:gdLst>
              <a:gd name="connsiteX0" fmla="*/ 295275 w 295275"/>
              <a:gd name="connsiteY0" fmla="*/ 147638 h 295275"/>
              <a:gd name="connsiteX1" fmla="*/ 147638 w 295275"/>
              <a:gd name="connsiteY1" fmla="*/ 295275 h 295275"/>
              <a:gd name="connsiteX2" fmla="*/ 0 w 295275"/>
              <a:gd name="connsiteY2" fmla="*/ 147638 h 295275"/>
              <a:gd name="connsiteX3" fmla="*/ 147638 w 295275"/>
              <a:gd name="connsiteY3" fmla="*/ 0 h 295275"/>
              <a:gd name="connsiteX4" fmla="*/ 295275 w 295275"/>
              <a:gd name="connsiteY4" fmla="*/ 147638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295275">
                <a:moveTo>
                  <a:pt x="295275" y="147638"/>
                </a:moveTo>
                <a:cubicBezTo>
                  <a:pt x="295275" y="229176"/>
                  <a:pt x="229176" y="295275"/>
                  <a:pt x="147638" y="295275"/>
                </a:cubicBezTo>
                <a:cubicBezTo>
                  <a:pt x="66099" y="295275"/>
                  <a:pt x="0" y="229176"/>
                  <a:pt x="0" y="147638"/>
                </a:cubicBezTo>
                <a:cubicBezTo>
                  <a:pt x="0" y="66099"/>
                  <a:pt x="66099" y="0"/>
                  <a:pt x="147638" y="0"/>
                </a:cubicBezTo>
                <a:cubicBezTo>
                  <a:pt x="229176" y="0"/>
                  <a:pt x="295275" y="66099"/>
                  <a:pt x="295275" y="147638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116" name="テキスト ボックス 2115">
            <a:extLst>
              <a:ext uri="{FF2B5EF4-FFF2-40B4-BE49-F238E27FC236}">
                <a16:creationId xmlns:a16="http://schemas.microsoft.com/office/drawing/2014/main" id="{3C1CD956-9646-668E-EB87-A8EC3FAA9F52}"/>
              </a:ext>
            </a:extLst>
          </p:cNvPr>
          <p:cNvSpPr txBox="1"/>
          <p:nvPr/>
        </p:nvSpPr>
        <p:spPr>
          <a:xfrm>
            <a:off x="7732553" y="4725084"/>
            <a:ext cx="259080" cy="262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3</a:t>
            </a:r>
          </a:p>
        </p:txBody>
      </p:sp>
      <p:grpSp>
        <p:nvGrpSpPr>
          <p:cNvPr id="2117" name="グラフィックス 3">
            <a:extLst>
              <a:ext uri="{FF2B5EF4-FFF2-40B4-BE49-F238E27FC236}">
                <a16:creationId xmlns:a16="http://schemas.microsoft.com/office/drawing/2014/main" id="{0425D706-7822-9ADF-4A41-CA7D6863B0FD}"/>
              </a:ext>
            </a:extLst>
          </p:cNvPr>
          <p:cNvGrpSpPr/>
          <p:nvPr/>
        </p:nvGrpSpPr>
        <p:grpSpPr>
          <a:xfrm>
            <a:off x="6547643" y="5104179"/>
            <a:ext cx="779907" cy="66675"/>
            <a:chOff x="6933406" y="6896099"/>
            <a:chExt cx="779907" cy="66675"/>
          </a:xfrm>
        </p:grpSpPr>
        <p:sp>
          <p:nvSpPr>
            <p:cNvPr id="2118" name="フリーフォーム: 図形 2117">
              <a:extLst>
                <a:ext uri="{FF2B5EF4-FFF2-40B4-BE49-F238E27FC236}">
                  <a16:creationId xmlns:a16="http://schemas.microsoft.com/office/drawing/2014/main" id="{9A606E7D-556C-0B39-F1EE-055DC1B7732D}"/>
                </a:ext>
              </a:extLst>
            </p:cNvPr>
            <p:cNvSpPr/>
            <p:nvPr/>
          </p:nvSpPr>
          <p:spPr>
            <a:xfrm>
              <a:off x="6933406" y="6929437"/>
              <a:ext cx="729900" cy="9525"/>
            </a:xfrm>
            <a:custGeom>
              <a:avLst/>
              <a:gdLst>
                <a:gd name="connsiteX0" fmla="*/ 0 w 729900"/>
                <a:gd name="connsiteY0" fmla="*/ 0 h 9525"/>
                <a:gd name="connsiteX1" fmla="*/ 729901 w 7299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9900" h="9525">
                  <a:moveTo>
                    <a:pt x="0" y="0"/>
                  </a:moveTo>
                  <a:lnTo>
                    <a:pt x="72990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19" name="フリーフォーム: 図形 2118">
              <a:extLst>
                <a:ext uri="{FF2B5EF4-FFF2-40B4-BE49-F238E27FC236}">
                  <a16:creationId xmlns:a16="http://schemas.microsoft.com/office/drawing/2014/main" id="{78DAE0C5-2B98-0158-911D-0268127A7FA1}"/>
                </a:ext>
              </a:extLst>
            </p:cNvPr>
            <p:cNvSpPr/>
            <p:nvPr/>
          </p:nvSpPr>
          <p:spPr>
            <a:xfrm>
              <a:off x="7646638" y="6896099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120" name="グラフィックス 3">
            <a:extLst>
              <a:ext uri="{FF2B5EF4-FFF2-40B4-BE49-F238E27FC236}">
                <a16:creationId xmlns:a16="http://schemas.microsoft.com/office/drawing/2014/main" id="{30DC9FD7-8651-BFFB-07C8-2A43076F8304}"/>
              </a:ext>
            </a:extLst>
          </p:cNvPr>
          <p:cNvGrpSpPr/>
          <p:nvPr/>
        </p:nvGrpSpPr>
        <p:grpSpPr>
          <a:xfrm>
            <a:off x="5404643" y="5518517"/>
            <a:ext cx="1046607" cy="1600200"/>
            <a:chOff x="5790406" y="7310437"/>
            <a:chExt cx="1046607" cy="1600200"/>
          </a:xfrm>
        </p:grpSpPr>
        <p:sp>
          <p:nvSpPr>
            <p:cNvPr id="2121" name="フリーフォーム: 図形 2120">
              <a:extLst>
                <a:ext uri="{FF2B5EF4-FFF2-40B4-BE49-F238E27FC236}">
                  <a16:creationId xmlns:a16="http://schemas.microsoft.com/office/drawing/2014/main" id="{A59CFCDB-CF96-8484-48C3-C8D6372374C8}"/>
                </a:ext>
              </a:extLst>
            </p:cNvPr>
            <p:cNvSpPr/>
            <p:nvPr/>
          </p:nvSpPr>
          <p:spPr>
            <a:xfrm>
              <a:off x="5790406" y="7310437"/>
              <a:ext cx="996600" cy="1566862"/>
            </a:xfrm>
            <a:custGeom>
              <a:avLst/>
              <a:gdLst>
                <a:gd name="connsiteX0" fmla="*/ 0 w 996600"/>
                <a:gd name="connsiteY0" fmla="*/ 0 h 1566862"/>
                <a:gd name="connsiteX1" fmla="*/ 400050 w 996600"/>
                <a:gd name="connsiteY1" fmla="*/ 0 h 1566862"/>
                <a:gd name="connsiteX2" fmla="*/ 400050 w 996600"/>
                <a:gd name="connsiteY2" fmla="*/ 1566863 h 1566862"/>
                <a:gd name="connsiteX3" fmla="*/ 996601 w 996600"/>
                <a:gd name="connsiteY3" fmla="*/ 1566863 h 156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600" h="1566862">
                  <a:moveTo>
                    <a:pt x="0" y="0"/>
                  </a:moveTo>
                  <a:lnTo>
                    <a:pt x="400050" y="0"/>
                  </a:lnTo>
                  <a:lnTo>
                    <a:pt x="400050" y="1566863"/>
                  </a:lnTo>
                  <a:lnTo>
                    <a:pt x="996601" y="1566863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22" name="フリーフォーム: 図形 2121">
              <a:extLst>
                <a:ext uri="{FF2B5EF4-FFF2-40B4-BE49-F238E27FC236}">
                  <a16:creationId xmlns:a16="http://schemas.microsoft.com/office/drawing/2014/main" id="{6395B4A6-926D-BBA1-974D-14F03C38ADB3}"/>
                </a:ext>
              </a:extLst>
            </p:cNvPr>
            <p:cNvSpPr/>
            <p:nvPr/>
          </p:nvSpPr>
          <p:spPr>
            <a:xfrm>
              <a:off x="6770338" y="8843962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123" name="グラフィックス 3">
            <a:extLst>
              <a:ext uri="{FF2B5EF4-FFF2-40B4-BE49-F238E27FC236}">
                <a16:creationId xmlns:a16="http://schemas.microsoft.com/office/drawing/2014/main" id="{3197D4E7-BC51-75D9-4409-3A2570D91BD8}"/>
              </a:ext>
            </a:extLst>
          </p:cNvPr>
          <p:cNvGrpSpPr/>
          <p:nvPr/>
        </p:nvGrpSpPr>
        <p:grpSpPr>
          <a:xfrm>
            <a:off x="6171405" y="4437429"/>
            <a:ext cx="342900" cy="238125"/>
            <a:chOff x="6557168" y="6229349"/>
            <a:chExt cx="342900" cy="238125"/>
          </a:xfrm>
          <a:solidFill>
            <a:srgbClr val="999999"/>
          </a:solidFill>
        </p:grpSpPr>
        <p:sp>
          <p:nvSpPr>
            <p:cNvPr id="2124" name="テキスト ボックス 2123">
              <a:extLst>
                <a:ext uri="{FF2B5EF4-FFF2-40B4-BE49-F238E27FC236}">
                  <a16:creationId xmlns:a16="http://schemas.microsoft.com/office/drawing/2014/main" id="{641843FF-DC41-91C1-D5DD-ED52E9E507E4}"/>
                </a:ext>
              </a:extLst>
            </p:cNvPr>
            <p:cNvSpPr txBox="1"/>
            <p:nvPr/>
          </p:nvSpPr>
          <p:spPr>
            <a:xfrm>
              <a:off x="6484778" y="6183629"/>
              <a:ext cx="487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</a:t>
              </a:r>
            </a:p>
          </p:txBody>
        </p:sp>
        <p:sp>
          <p:nvSpPr>
            <p:cNvPr id="2125" name="テキスト ボックス 2124">
              <a:extLst>
                <a:ext uri="{FF2B5EF4-FFF2-40B4-BE49-F238E27FC236}">
                  <a16:creationId xmlns:a16="http://schemas.microsoft.com/office/drawing/2014/main" id="{AC477384-4A00-E2C7-0A4D-977B84F3E577}"/>
                </a:ext>
              </a:extLst>
            </p:cNvPr>
            <p:cNvSpPr txBox="1"/>
            <p:nvPr/>
          </p:nvSpPr>
          <p:spPr>
            <a:xfrm>
              <a:off x="6465728" y="6307454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Armor</a:t>
              </a:r>
            </a:p>
          </p:txBody>
        </p:sp>
      </p:grpSp>
      <p:grpSp>
        <p:nvGrpSpPr>
          <p:cNvPr id="2126" name="グラフィックス 3">
            <a:extLst>
              <a:ext uri="{FF2B5EF4-FFF2-40B4-BE49-F238E27FC236}">
                <a16:creationId xmlns:a16="http://schemas.microsoft.com/office/drawing/2014/main" id="{432B7857-6721-25D5-1A11-8D268C47A017}"/>
              </a:ext>
            </a:extLst>
          </p:cNvPr>
          <p:cNvGrpSpPr/>
          <p:nvPr/>
        </p:nvGrpSpPr>
        <p:grpSpPr>
          <a:xfrm>
            <a:off x="7281068" y="5342304"/>
            <a:ext cx="523875" cy="147637"/>
            <a:chOff x="7666831" y="7134224"/>
            <a:chExt cx="523875" cy="147637"/>
          </a:xfrm>
        </p:grpSpPr>
        <p:sp>
          <p:nvSpPr>
            <p:cNvPr id="2127" name="フリーフォーム: 図形 2126">
              <a:extLst>
                <a:ext uri="{FF2B5EF4-FFF2-40B4-BE49-F238E27FC236}">
                  <a16:creationId xmlns:a16="http://schemas.microsoft.com/office/drawing/2014/main" id="{48705927-58EE-6DEA-942B-44C8464970E1}"/>
                </a:ext>
              </a:extLst>
            </p:cNvPr>
            <p:cNvSpPr/>
            <p:nvPr/>
          </p:nvSpPr>
          <p:spPr>
            <a:xfrm>
              <a:off x="7666831" y="7148512"/>
              <a:ext cx="523875" cy="133350"/>
            </a:xfrm>
            <a:custGeom>
              <a:avLst/>
              <a:gdLst>
                <a:gd name="connsiteX0" fmla="*/ 0 w 523875"/>
                <a:gd name="connsiteY0" fmla="*/ 0 h 133350"/>
                <a:gd name="connsiteX1" fmla="*/ 523875 w 523875"/>
                <a:gd name="connsiteY1" fmla="*/ 0 h 133350"/>
                <a:gd name="connsiteX2" fmla="*/ 523875 w 523875"/>
                <a:gd name="connsiteY2" fmla="*/ 133350 h 133350"/>
                <a:gd name="connsiteX3" fmla="*/ 0 w 523875"/>
                <a:gd name="connsiteY3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33350">
                  <a:moveTo>
                    <a:pt x="0" y="0"/>
                  </a:moveTo>
                  <a:lnTo>
                    <a:pt x="523875" y="0"/>
                  </a:lnTo>
                  <a:lnTo>
                    <a:pt x="523875" y="133350"/>
                  </a:lnTo>
                  <a:lnTo>
                    <a:pt x="0" y="133350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28" name="テキスト ボックス 2127">
              <a:extLst>
                <a:ext uri="{FF2B5EF4-FFF2-40B4-BE49-F238E27FC236}">
                  <a16:creationId xmlns:a16="http://schemas.microsoft.com/office/drawing/2014/main" id="{670AFC48-57B6-CC15-7280-2908B132D615}"/>
                </a:ext>
              </a:extLst>
            </p:cNvPr>
            <p:cNvSpPr txBox="1"/>
            <p:nvPr/>
          </p:nvSpPr>
          <p:spPr>
            <a:xfrm>
              <a:off x="7575391" y="7088504"/>
              <a:ext cx="687705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CloudRun</a:t>
              </a:r>
            </a:p>
          </p:txBody>
        </p:sp>
      </p:grpSp>
      <p:pic>
        <p:nvPicPr>
          <p:cNvPr id="2129" name="Google Shape;298;p25">
            <a:extLst>
              <a:ext uri="{FF2B5EF4-FFF2-40B4-BE49-F238E27FC236}">
                <a16:creationId xmlns:a16="http://schemas.microsoft.com/office/drawing/2014/main" id="{F4C3AB72-E5E2-6643-C4D2-2807A4C6B1E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0005" y="3929986"/>
            <a:ext cx="384750" cy="46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" name="Google Shape;287;p25">
            <a:extLst>
              <a:ext uri="{FF2B5EF4-FFF2-40B4-BE49-F238E27FC236}">
                <a16:creationId xmlns:a16="http://schemas.microsoft.com/office/drawing/2014/main" id="{DE69B4DA-9C77-3528-856D-7D36FE27372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3761" y="4909049"/>
            <a:ext cx="424550" cy="4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" name="Google Shape;1348;p48">
            <a:extLst>
              <a:ext uri="{FF2B5EF4-FFF2-40B4-BE49-F238E27FC236}">
                <a16:creationId xmlns:a16="http://schemas.microsoft.com/office/drawing/2014/main" id="{9BE07363-9D5E-2B1C-F2ED-D0952D15AF7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9421" y="4977159"/>
            <a:ext cx="323281" cy="3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" name="Google Shape;1716;p54">
            <a:extLst>
              <a:ext uri="{FF2B5EF4-FFF2-40B4-BE49-F238E27FC236}">
                <a16:creationId xmlns:a16="http://schemas.microsoft.com/office/drawing/2014/main" id="{AE11EBCC-A2EE-CCD5-86E5-6762E334087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91123" y="4955364"/>
            <a:ext cx="278032" cy="377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420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4628C0A-862D-E6D4-53D0-CBB1DD57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6-1-3-1.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審査・承認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審査・承認機能</a:t>
            </a:r>
          </a:p>
        </p:txBody>
      </p:sp>
      <p:pic>
        <p:nvPicPr>
          <p:cNvPr id="2048" name="図 2047">
            <a:extLst>
              <a:ext uri="{FF2B5EF4-FFF2-40B4-BE49-F238E27FC236}">
                <a16:creationId xmlns:a16="http://schemas.microsoft.com/office/drawing/2014/main" id="{EFBD2F3C-8710-BD7A-37A0-6B0D288B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180" y="5189904"/>
            <a:ext cx="647700" cy="647700"/>
          </a:xfrm>
          <a:custGeom>
            <a:avLst/>
            <a:gdLst>
              <a:gd name="connsiteX0" fmla="*/ 0 w 647700"/>
              <a:gd name="connsiteY0" fmla="*/ 0 h 647700"/>
              <a:gd name="connsiteX1" fmla="*/ 647700 w 647700"/>
              <a:gd name="connsiteY1" fmla="*/ 0 h 647700"/>
              <a:gd name="connsiteX2" fmla="*/ 647700 w 647700"/>
              <a:gd name="connsiteY2" fmla="*/ 647700 h 647700"/>
              <a:gd name="connsiteX3" fmla="*/ 0 w 647700"/>
              <a:gd name="connsiteY3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700" h="647700">
                <a:moveTo>
                  <a:pt x="0" y="0"/>
                </a:moveTo>
                <a:lnTo>
                  <a:pt x="647700" y="0"/>
                </a:lnTo>
                <a:lnTo>
                  <a:pt x="647700" y="647700"/>
                </a:lnTo>
                <a:lnTo>
                  <a:pt x="0" y="647700"/>
                </a:lnTo>
                <a:close/>
              </a:path>
            </a:pathLst>
          </a:custGeom>
        </p:spPr>
      </p:pic>
      <p:grpSp>
        <p:nvGrpSpPr>
          <p:cNvPr id="2049" name="グラフィックス 3">
            <a:extLst>
              <a:ext uri="{FF2B5EF4-FFF2-40B4-BE49-F238E27FC236}">
                <a16:creationId xmlns:a16="http://schemas.microsoft.com/office/drawing/2014/main" id="{12BFCD31-15FB-4895-BA30-4A8EBDDBAB30}"/>
              </a:ext>
            </a:extLst>
          </p:cNvPr>
          <p:cNvGrpSpPr/>
          <p:nvPr/>
        </p:nvGrpSpPr>
        <p:grpSpPr>
          <a:xfrm>
            <a:off x="4904580" y="5913804"/>
            <a:ext cx="366712" cy="290512"/>
            <a:chOff x="5290343" y="7705724"/>
            <a:chExt cx="366712" cy="290512"/>
          </a:xfrm>
        </p:grpSpPr>
        <p:sp>
          <p:nvSpPr>
            <p:cNvPr id="2050" name="フリーフォーム: 図形 2049">
              <a:extLst>
                <a:ext uri="{FF2B5EF4-FFF2-40B4-BE49-F238E27FC236}">
                  <a16:creationId xmlns:a16="http://schemas.microsoft.com/office/drawing/2014/main" id="{8C71C185-32D8-A566-0289-BD32244F1CBB}"/>
                </a:ext>
              </a:extLst>
            </p:cNvPr>
            <p:cNvSpPr/>
            <p:nvPr/>
          </p:nvSpPr>
          <p:spPr>
            <a:xfrm>
              <a:off x="5295106" y="7710487"/>
              <a:ext cx="361950" cy="285750"/>
            </a:xfrm>
            <a:custGeom>
              <a:avLst/>
              <a:gdLst>
                <a:gd name="connsiteX0" fmla="*/ 0 w 361950"/>
                <a:gd name="connsiteY0" fmla="*/ 0 h 285750"/>
                <a:gd name="connsiteX1" fmla="*/ 361950 w 361950"/>
                <a:gd name="connsiteY1" fmla="*/ 0 h 285750"/>
                <a:gd name="connsiteX2" fmla="*/ 361950 w 361950"/>
                <a:gd name="connsiteY2" fmla="*/ 285750 h 285750"/>
                <a:gd name="connsiteX3" fmla="*/ 0 w 3619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285750">
                  <a:moveTo>
                    <a:pt x="0" y="0"/>
                  </a:moveTo>
                  <a:lnTo>
                    <a:pt x="361950" y="0"/>
                  </a:lnTo>
                  <a:lnTo>
                    <a:pt x="3619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51" name="テキスト ボックス 2050">
              <a:extLst>
                <a:ext uri="{FF2B5EF4-FFF2-40B4-BE49-F238E27FC236}">
                  <a16:creationId xmlns:a16="http://schemas.microsoft.com/office/drawing/2014/main" id="{0A35B2A9-EC8E-FAAB-4E95-A1ABBF8D6D61}"/>
                </a:ext>
              </a:extLst>
            </p:cNvPr>
            <p:cNvSpPr txBox="1"/>
            <p:nvPr/>
          </p:nvSpPr>
          <p:spPr>
            <a:xfrm>
              <a:off x="5198903" y="7660004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承認者</a:t>
              </a:r>
            </a:p>
          </p:txBody>
        </p:sp>
        <p:sp>
          <p:nvSpPr>
            <p:cNvPr id="2052" name="テキスト ボックス 2051">
              <a:extLst>
                <a:ext uri="{FF2B5EF4-FFF2-40B4-BE49-F238E27FC236}">
                  <a16:creationId xmlns:a16="http://schemas.microsoft.com/office/drawing/2014/main" id="{6DDAB50F-1746-928E-4BE2-A898ACEDF71E}"/>
                </a:ext>
              </a:extLst>
            </p:cNvPr>
            <p:cNvSpPr txBox="1"/>
            <p:nvPr/>
          </p:nvSpPr>
          <p:spPr>
            <a:xfrm>
              <a:off x="5217953" y="7783829"/>
              <a:ext cx="4876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職員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2053" name="フリーフォーム: 図形 2052">
            <a:extLst>
              <a:ext uri="{FF2B5EF4-FFF2-40B4-BE49-F238E27FC236}">
                <a16:creationId xmlns:a16="http://schemas.microsoft.com/office/drawing/2014/main" id="{2B72AA2F-1BD8-6709-25CF-F65DE9F9DD15}"/>
              </a:ext>
            </a:extLst>
          </p:cNvPr>
          <p:cNvSpPr/>
          <p:nvPr/>
        </p:nvSpPr>
        <p:spPr>
          <a:xfrm>
            <a:off x="5528468" y="3365867"/>
            <a:ext cx="6943725" cy="4381500"/>
          </a:xfrm>
          <a:custGeom>
            <a:avLst/>
            <a:gdLst>
              <a:gd name="connsiteX0" fmla="*/ 0 w 6943725"/>
              <a:gd name="connsiteY0" fmla="*/ 0 h 4381500"/>
              <a:gd name="connsiteX1" fmla="*/ 6943725 w 6943725"/>
              <a:gd name="connsiteY1" fmla="*/ 0 h 4381500"/>
              <a:gd name="connsiteX2" fmla="*/ 6943725 w 6943725"/>
              <a:gd name="connsiteY2" fmla="*/ 4381500 h 4381500"/>
              <a:gd name="connsiteX3" fmla="*/ 0 w 6943725"/>
              <a:gd name="connsiteY3" fmla="*/ 4381500 h 438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3725" h="4381500">
                <a:moveTo>
                  <a:pt x="0" y="0"/>
                </a:moveTo>
                <a:lnTo>
                  <a:pt x="6943725" y="0"/>
                </a:lnTo>
                <a:lnTo>
                  <a:pt x="6943725" y="4381500"/>
                </a:lnTo>
                <a:lnTo>
                  <a:pt x="0" y="4381500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054" name="図 2053">
            <a:extLst>
              <a:ext uri="{FF2B5EF4-FFF2-40B4-BE49-F238E27FC236}">
                <a16:creationId xmlns:a16="http://schemas.microsoft.com/office/drawing/2014/main" id="{8D2E3D81-0EC9-9A8A-1CDE-06C5FC382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763" y="3456354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sp>
        <p:nvSpPr>
          <p:cNvPr id="2055" name="フリーフォーム: 図形 2054">
            <a:extLst>
              <a:ext uri="{FF2B5EF4-FFF2-40B4-BE49-F238E27FC236}">
                <a16:creationId xmlns:a16="http://schemas.microsoft.com/office/drawing/2014/main" id="{6AAD0A9A-CF5F-93D6-3346-A2034B34AB8F}"/>
              </a:ext>
            </a:extLst>
          </p:cNvPr>
          <p:cNvSpPr/>
          <p:nvPr/>
        </p:nvSpPr>
        <p:spPr>
          <a:xfrm>
            <a:off x="5652293" y="3842117"/>
            <a:ext cx="4724400" cy="2190750"/>
          </a:xfrm>
          <a:custGeom>
            <a:avLst/>
            <a:gdLst>
              <a:gd name="connsiteX0" fmla="*/ 0 w 4724400"/>
              <a:gd name="connsiteY0" fmla="*/ 0 h 2190750"/>
              <a:gd name="connsiteX1" fmla="*/ 4724400 w 4724400"/>
              <a:gd name="connsiteY1" fmla="*/ 0 h 2190750"/>
              <a:gd name="connsiteX2" fmla="*/ 4724400 w 4724400"/>
              <a:gd name="connsiteY2" fmla="*/ 2190750 h 2190750"/>
              <a:gd name="connsiteX3" fmla="*/ 0 w 472440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0" h="2190750">
                <a:moveTo>
                  <a:pt x="0" y="0"/>
                </a:moveTo>
                <a:lnTo>
                  <a:pt x="4724400" y="0"/>
                </a:lnTo>
                <a:lnTo>
                  <a:pt x="4724400" y="2190750"/>
                </a:lnTo>
                <a:lnTo>
                  <a:pt x="0" y="2190750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056" name="グラフィックス 3">
            <a:extLst>
              <a:ext uri="{FF2B5EF4-FFF2-40B4-BE49-F238E27FC236}">
                <a16:creationId xmlns:a16="http://schemas.microsoft.com/office/drawing/2014/main" id="{46A2F50B-04A0-5508-A77F-76C0D4C906D8}"/>
              </a:ext>
            </a:extLst>
          </p:cNvPr>
          <p:cNvGrpSpPr/>
          <p:nvPr/>
        </p:nvGrpSpPr>
        <p:grpSpPr>
          <a:xfrm>
            <a:off x="8057355" y="3904029"/>
            <a:ext cx="2295525" cy="266700"/>
            <a:chOff x="8443118" y="5695949"/>
            <a:chExt cx="2295525" cy="266700"/>
          </a:xfrm>
          <a:solidFill>
            <a:srgbClr val="000000"/>
          </a:solidFill>
        </p:grpSpPr>
        <p:sp>
          <p:nvSpPr>
            <p:cNvPr id="2057" name="テキスト ボックス 2056">
              <a:extLst>
                <a:ext uri="{FF2B5EF4-FFF2-40B4-BE49-F238E27FC236}">
                  <a16:creationId xmlns:a16="http://schemas.microsoft.com/office/drawing/2014/main" id="{6089E485-EC99-3C2E-4224-6065F04EA37C}"/>
                </a:ext>
              </a:extLst>
            </p:cNvPr>
            <p:cNvSpPr txBox="1"/>
            <p:nvPr/>
          </p:nvSpPr>
          <p:spPr>
            <a:xfrm>
              <a:off x="9094628" y="5650229"/>
              <a:ext cx="17354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審査・承認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審査・承認機能</a:t>
              </a:r>
            </a:p>
          </p:txBody>
        </p:sp>
        <p:sp>
          <p:nvSpPr>
            <p:cNvPr id="2058" name="テキスト ボックス 2057">
              <a:extLst>
                <a:ext uri="{FF2B5EF4-FFF2-40B4-BE49-F238E27FC236}">
                  <a16:creationId xmlns:a16="http://schemas.microsoft.com/office/drawing/2014/main" id="{F797875A-89D1-AD37-ED6C-2A4FB2D597DA}"/>
                </a:ext>
              </a:extLst>
            </p:cNvPr>
            <p:cNvSpPr txBox="1"/>
            <p:nvPr/>
          </p:nvSpPr>
          <p:spPr>
            <a:xfrm>
              <a:off x="8351678" y="5783579"/>
              <a:ext cx="24784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利用者認証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ユーザ認証機能（職員向け）</a:t>
              </a:r>
            </a:p>
          </p:txBody>
        </p:sp>
      </p:grpSp>
      <p:sp>
        <p:nvSpPr>
          <p:cNvPr id="2059" name="フリーフォーム: 図形 2058">
            <a:extLst>
              <a:ext uri="{FF2B5EF4-FFF2-40B4-BE49-F238E27FC236}">
                <a16:creationId xmlns:a16="http://schemas.microsoft.com/office/drawing/2014/main" id="{EB342CA5-8E57-6B15-D240-42905D2E9643}"/>
              </a:ext>
            </a:extLst>
          </p:cNvPr>
          <p:cNvSpPr/>
          <p:nvPr/>
        </p:nvSpPr>
        <p:spPr>
          <a:xfrm>
            <a:off x="5747543" y="4680317"/>
            <a:ext cx="295275" cy="295275"/>
          </a:xfrm>
          <a:custGeom>
            <a:avLst/>
            <a:gdLst>
              <a:gd name="connsiteX0" fmla="*/ 295275 w 295275"/>
              <a:gd name="connsiteY0" fmla="*/ 147638 h 295275"/>
              <a:gd name="connsiteX1" fmla="*/ 147638 w 295275"/>
              <a:gd name="connsiteY1" fmla="*/ 295275 h 295275"/>
              <a:gd name="connsiteX2" fmla="*/ 0 w 295275"/>
              <a:gd name="connsiteY2" fmla="*/ 147638 h 295275"/>
              <a:gd name="connsiteX3" fmla="*/ 147638 w 295275"/>
              <a:gd name="connsiteY3" fmla="*/ 0 h 295275"/>
              <a:gd name="connsiteX4" fmla="*/ 295275 w 295275"/>
              <a:gd name="connsiteY4" fmla="*/ 147638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295275">
                <a:moveTo>
                  <a:pt x="295275" y="147638"/>
                </a:moveTo>
                <a:cubicBezTo>
                  <a:pt x="295275" y="229176"/>
                  <a:pt x="229175" y="295275"/>
                  <a:pt x="147638" y="295275"/>
                </a:cubicBezTo>
                <a:cubicBezTo>
                  <a:pt x="66100" y="295275"/>
                  <a:pt x="0" y="229176"/>
                  <a:pt x="0" y="147638"/>
                </a:cubicBezTo>
                <a:cubicBezTo>
                  <a:pt x="0" y="66099"/>
                  <a:pt x="66100" y="0"/>
                  <a:pt x="147638" y="0"/>
                </a:cubicBezTo>
                <a:cubicBezTo>
                  <a:pt x="229175" y="0"/>
                  <a:pt x="295275" y="66099"/>
                  <a:pt x="295275" y="147638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60" name="テキスト ボックス 2059">
            <a:extLst>
              <a:ext uri="{FF2B5EF4-FFF2-40B4-BE49-F238E27FC236}">
                <a16:creationId xmlns:a16="http://schemas.microsoft.com/office/drawing/2014/main" id="{39313B69-F933-4291-30E5-5E9D958C335D}"/>
              </a:ext>
            </a:extLst>
          </p:cNvPr>
          <p:cNvSpPr txBox="1"/>
          <p:nvPr/>
        </p:nvSpPr>
        <p:spPr>
          <a:xfrm>
            <a:off x="5751353" y="4677459"/>
            <a:ext cx="259080" cy="262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1</a:t>
            </a:r>
          </a:p>
        </p:txBody>
      </p:sp>
      <p:sp>
        <p:nvSpPr>
          <p:cNvPr id="2061" name="フリーフォーム: 図形 2060">
            <a:extLst>
              <a:ext uri="{FF2B5EF4-FFF2-40B4-BE49-F238E27FC236}">
                <a16:creationId xmlns:a16="http://schemas.microsoft.com/office/drawing/2014/main" id="{09C1B851-B093-7E20-7FF9-3FF93730A751}"/>
              </a:ext>
            </a:extLst>
          </p:cNvPr>
          <p:cNvSpPr/>
          <p:nvPr/>
        </p:nvSpPr>
        <p:spPr>
          <a:xfrm>
            <a:off x="5976143" y="6566267"/>
            <a:ext cx="295275" cy="295275"/>
          </a:xfrm>
          <a:custGeom>
            <a:avLst/>
            <a:gdLst>
              <a:gd name="connsiteX0" fmla="*/ 295275 w 295275"/>
              <a:gd name="connsiteY0" fmla="*/ 147638 h 295275"/>
              <a:gd name="connsiteX1" fmla="*/ 147638 w 295275"/>
              <a:gd name="connsiteY1" fmla="*/ 295275 h 295275"/>
              <a:gd name="connsiteX2" fmla="*/ 0 w 295275"/>
              <a:gd name="connsiteY2" fmla="*/ 147638 h 295275"/>
              <a:gd name="connsiteX3" fmla="*/ 147638 w 295275"/>
              <a:gd name="connsiteY3" fmla="*/ 0 h 295275"/>
              <a:gd name="connsiteX4" fmla="*/ 295275 w 295275"/>
              <a:gd name="connsiteY4" fmla="*/ 147638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295275">
                <a:moveTo>
                  <a:pt x="295275" y="147638"/>
                </a:moveTo>
                <a:cubicBezTo>
                  <a:pt x="295275" y="229176"/>
                  <a:pt x="229175" y="295275"/>
                  <a:pt x="147638" y="295275"/>
                </a:cubicBezTo>
                <a:cubicBezTo>
                  <a:pt x="66100" y="295275"/>
                  <a:pt x="0" y="229176"/>
                  <a:pt x="0" y="147638"/>
                </a:cubicBezTo>
                <a:cubicBezTo>
                  <a:pt x="0" y="66099"/>
                  <a:pt x="66100" y="0"/>
                  <a:pt x="147638" y="0"/>
                </a:cubicBezTo>
                <a:cubicBezTo>
                  <a:pt x="229175" y="0"/>
                  <a:pt x="295275" y="66099"/>
                  <a:pt x="295275" y="147638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62" name="テキスト ボックス 2061">
            <a:extLst>
              <a:ext uri="{FF2B5EF4-FFF2-40B4-BE49-F238E27FC236}">
                <a16:creationId xmlns:a16="http://schemas.microsoft.com/office/drawing/2014/main" id="{F50FFB45-F2BF-ED15-2247-9524C50C5C54}"/>
              </a:ext>
            </a:extLst>
          </p:cNvPr>
          <p:cNvSpPr txBox="1"/>
          <p:nvPr/>
        </p:nvSpPr>
        <p:spPr>
          <a:xfrm>
            <a:off x="5979953" y="6563409"/>
            <a:ext cx="259080" cy="262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2</a:t>
            </a:r>
          </a:p>
        </p:txBody>
      </p:sp>
      <p:grpSp>
        <p:nvGrpSpPr>
          <p:cNvPr id="2063" name="グラフィックス 3">
            <a:extLst>
              <a:ext uri="{FF2B5EF4-FFF2-40B4-BE49-F238E27FC236}">
                <a16:creationId xmlns:a16="http://schemas.microsoft.com/office/drawing/2014/main" id="{7A5E0232-F66C-2FFC-A30F-5CE4943C46F7}"/>
              </a:ext>
            </a:extLst>
          </p:cNvPr>
          <p:cNvGrpSpPr/>
          <p:nvPr/>
        </p:nvGrpSpPr>
        <p:grpSpPr>
          <a:xfrm>
            <a:off x="5404643" y="5104179"/>
            <a:ext cx="732282" cy="414337"/>
            <a:chOff x="5790406" y="6896099"/>
            <a:chExt cx="732282" cy="414337"/>
          </a:xfrm>
        </p:grpSpPr>
        <p:sp>
          <p:nvSpPr>
            <p:cNvPr id="2064" name="フリーフォーム: 図形 2063">
              <a:extLst>
                <a:ext uri="{FF2B5EF4-FFF2-40B4-BE49-F238E27FC236}">
                  <a16:creationId xmlns:a16="http://schemas.microsoft.com/office/drawing/2014/main" id="{6EE3326D-BA37-52D3-3F38-CA00F2D42F59}"/>
                </a:ext>
              </a:extLst>
            </p:cNvPr>
            <p:cNvSpPr/>
            <p:nvPr/>
          </p:nvSpPr>
          <p:spPr>
            <a:xfrm>
              <a:off x="5790406" y="6929437"/>
              <a:ext cx="682275" cy="381000"/>
            </a:xfrm>
            <a:custGeom>
              <a:avLst/>
              <a:gdLst>
                <a:gd name="connsiteX0" fmla="*/ 0 w 682275"/>
                <a:gd name="connsiteY0" fmla="*/ 381000 h 381000"/>
                <a:gd name="connsiteX1" fmla="*/ 400050 w 682275"/>
                <a:gd name="connsiteY1" fmla="*/ 381000 h 381000"/>
                <a:gd name="connsiteX2" fmla="*/ 400050 w 682275"/>
                <a:gd name="connsiteY2" fmla="*/ 0 h 381000"/>
                <a:gd name="connsiteX3" fmla="*/ 682276 w 682275"/>
                <a:gd name="connsiteY3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275" h="381000">
                  <a:moveTo>
                    <a:pt x="0" y="381000"/>
                  </a:moveTo>
                  <a:lnTo>
                    <a:pt x="400050" y="381000"/>
                  </a:lnTo>
                  <a:lnTo>
                    <a:pt x="400050" y="0"/>
                  </a:lnTo>
                  <a:lnTo>
                    <a:pt x="68227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65" name="フリーフォーム: 図形 2064">
              <a:extLst>
                <a:ext uri="{FF2B5EF4-FFF2-40B4-BE49-F238E27FC236}">
                  <a16:creationId xmlns:a16="http://schemas.microsoft.com/office/drawing/2014/main" id="{5D856FDA-2A4D-B3C9-4431-AEB37BEE8DA2}"/>
                </a:ext>
              </a:extLst>
            </p:cNvPr>
            <p:cNvSpPr/>
            <p:nvPr/>
          </p:nvSpPr>
          <p:spPr>
            <a:xfrm>
              <a:off x="6456013" y="6896099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066" name="フリーフォーム: 図形 2065">
            <a:extLst>
              <a:ext uri="{FF2B5EF4-FFF2-40B4-BE49-F238E27FC236}">
                <a16:creationId xmlns:a16="http://schemas.microsoft.com/office/drawing/2014/main" id="{614C0B60-EE20-5640-E99B-9DFF72455749}"/>
              </a:ext>
            </a:extLst>
          </p:cNvPr>
          <p:cNvSpPr/>
          <p:nvPr/>
        </p:nvSpPr>
        <p:spPr>
          <a:xfrm>
            <a:off x="10510043" y="4627929"/>
            <a:ext cx="1714500" cy="1038225"/>
          </a:xfrm>
          <a:custGeom>
            <a:avLst/>
            <a:gdLst>
              <a:gd name="connsiteX0" fmla="*/ 0 w 1714500"/>
              <a:gd name="connsiteY0" fmla="*/ 0 h 1038225"/>
              <a:gd name="connsiteX1" fmla="*/ 1714500 w 1714500"/>
              <a:gd name="connsiteY1" fmla="*/ 0 h 1038225"/>
              <a:gd name="connsiteX2" fmla="*/ 1714500 w 1714500"/>
              <a:gd name="connsiteY2" fmla="*/ 1038225 h 1038225"/>
              <a:gd name="connsiteX3" fmla="*/ 0 w 1714500"/>
              <a:gd name="connsiteY3" fmla="*/ 1038225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0" h="1038225">
                <a:moveTo>
                  <a:pt x="0" y="0"/>
                </a:moveTo>
                <a:lnTo>
                  <a:pt x="1714500" y="0"/>
                </a:lnTo>
                <a:lnTo>
                  <a:pt x="1714500" y="1038225"/>
                </a:lnTo>
                <a:lnTo>
                  <a:pt x="0" y="1038225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067" name="グラフィックス 3">
            <a:extLst>
              <a:ext uri="{FF2B5EF4-FFF2-40B4-BE49-F238E27FC236}">
                <a16:creationId xmlns:a16="http://schemas.microsoft.com/office/drawing/2014/main" id="{1C7FC8A5-CCEA-B9D4-145C-29C20F7963C2}"/>
              </a:ext>
            </a:extLst>
          </p:cNvPr>
          <p:cNvGrpSpPr/>
          <p:nvPr/>
        </p:nvGrpSpPr>
        <p:grpSpPr>
          <a:xfrm>
            <a:off x="10524330" y="4694604"/>
            <a:ext cx="1371600" cy="923925"/>
            <a:chOff x="10910093" y="6486524"/>
            <a:chExt cx="1371600" cy="923925"/>
          </a:xfrm>
          <a:solidFill>
            <a:srgbClr val="000000"/>
          </a:solidFill>
        </p:grpSpPr>
        <p:sp>
          <p:nvSpPr>
            <p:cNvPr id="2068" name="テキスト ボックス 2067">
              <a:extLst>
                <a:ext uri="{FF2B5EF4-FFF2-40B4-BE49-F238E27FC236}">
                  <a16:creationId xmlns:a16="http://schemas.microsoft.com/office/drawing/2014/main" id="{DDA68EB5-77D9-B4ED-0597-401D8F217AA9}"/>
                </a:ext>
              </a:extLst>
            </p:cNvPr>
            <p:cNvSpPr txBox="1"/>
            <p:nvPr/>
          </p:nvSpPr>
          <p:spPr>
            <a:xfrm>
              <a:off x="10818653" y="6440804"/>
              <a:ext cx="640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連携機能</a:t>
              </a:r>
            </a:p>
          </p:txBody>
        </p:sp>
        <p:sp>
          <p:nvSpPr>
            <p:cNvPr id="2069" name="テキスト ボックス 2068">
              <a:extLst>
                <a:ext uri="{FF2B5EF4-FFF2-40B4-BE49-F238E27FC236}">
                  <a16:creationId xmlns:a16="http://schemas.microsoft.com/office/drawing/2014/main" id="{9FD6B9AB-66F3-68A2-0F47-5FE8EB40875A}"/>
                </a:ext>
              </a:extLst>
            </p:cNvPr>
            <p:cNvSpPr txBox="1"/>
            <p:nvPr/>
          </p:nvSpPr>
          <p:spPr>
            <a:xfrm>
              <a:off x="10818653" y="6707504"/>
              <a:ext cx="15544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申請・届出内容を連携する</a:t>
              </a:r>
            </a:p>
          </p:txBody>
        </p:sp>
        <p:sp>
          <p:nvSpPr>
            <p:cNvPr id="2070" name="テキスト ボックス 2069">
              <a:extLst>
                <a:ext uri="{FF2B5EF4-FFF2-40B4-BE49-F238E27FC236}">
                  <a16:creationId xmlns:a16="http://schemas.microsoft.com/office/drawing/2014/main" id="{BA4B91F7-68D4-9AD3-521E-D76B3C5FA81F}"/>
                </a:ext>
              </a:extLst>
            </p:cNvPr>
            <p:cNvSpPr txBox="1"/>
            <p:nvPr/>
          </p:nvSpPr>
          <p:spPr>
            <a:xfrm>
              <a:off x="10818653" y="6974204"/>
              <a:ext cx="297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</a:t>
              </a:r>
            </a:p>
          </p:txBody>
        </p:sp>
        <p:sp>
          <p:nvSpPr>
            <p:cNvPr id="2071" name="テキスト ボックス 2070">
              <a:extLst>
                <a:ext uri="{FF2B5EF4-FFF2-40B4-BE49-F238E27FC236}">
                  <a16:creationId xmlns:a16="http://schemas.microsoft.com/office/drawing/2014/main" id="{3176856A-D59B-669D-3689-92E104FBE29F}"/>
                </a:ext>
              </a:extLst>
            </p:cNvPr>
            <p:cNvSpPr txBox="1"/>
            <p:nvPr/>
          </p:nvSpPr>
          <p:spPr>
            <a:xfrm>
              <a:off x="10818653" y="7231379"/>
              <a:ext cx="13925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データ管理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データ連携</a:t>
              </a:r>
            </a:p>
          </p:txBody>
        </p:sp>
      </p:grpSp>
      <p:sp>
        <p:nvSpPr>
          <p:cNvPr id="2072" name="フリーフォーム: 図形 2071">
            <a:extLst>
              <a:ext uri="{FF2B5EF4-FFF2-40B4-BE49-F238E27FC236}">
                <a16:creationId xmlns:a16="http://schemas.microsoft.com/office/drawing/2014/main" id="{CA21012B-4977-E9BC-A04E-5315CE85EEEA}"/>
              </a:ext>
            </a:extLst>
          </p:cNvPr>
          <p:cNvSpPr/>
          <p:nvPr/>
        </p:nvSpPr>
        <p:spPr>
          <a:xfrm>
            <a:off x="8328818" y="4461242"/>
            <a:ext cx="1806797" cy="1333500"/>
          </a:xfrm>
          <a:custGeom>
            <a:avLst/>
            <a:gdLst>
              <a:gd name="connsiteX0" fmla="*/ 0 w 1806797"/>
              <a:gd name="connsiteY0" fmla="*/ 0 h 1333500"/>
              <a:gd name="connsiteX1" fmla="*/ 1806797 w 1806797"/>
              <a:gd name="connsiteY1" fmla="*/ 0 h 1333500"/>
              <a:gd name="connsiteX2" fmla="*/ 1806797 w 1806797"/>
              <a:gd name="connsiteY2" fmla="*/ 1333500 h 1333500"/>
              <a:gd name="connsiteX3" fmla="*/ 0 w 1806797"/>
              <a:gd name="connsiteY3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6797" h="1333500">
                <a:moveTo>
                  <a:pt x="0" y="0"/>
                </a:moveTo>
                <a:lnTo>
                  <a:pt x="1806797" y="0"/>
                </a:lnTo>
                <a:lnTo>
                  <a:pt x="1806797" y="1333500"/>
                </a:lnTo>
                <a:lnTo>
                  <a:pt x="0" y="13335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73" name="フリーフォーム: 図形 2072">
            <a:extLst>
              <a:ext uri="{FF2B5EF4-FFF2-40B4-BE49-F238E27FC236}">
                <a16:creationId xmlns:a16="http://schemas.microsoft.com/office/drawing/2014/main" id="{ECD48480-8C5A-285A-A668-701E53F1836A}"/>
              </a:ext>
            </a:extLst>
          </p:cNvPr>
          <p:cNvSpPr/>
          <p:nvPr/>
        </p:nvSpPr>
        <p:spPr>
          <a:xfrm>
            <a:off x="8673908" y="4585067"/>
            <a:ext cx="338423" cy="285750"/>
          </a:xfrm>
          <a:custGeom>
            <a:avLst/>
            <a:gdLst>
              <a:gd name="connsiteX0" fmla="*/ 0 w 338423"/>
              <a:gd name="connsiteY0" fmla="*/ 0 h 285750"/>
              <a:gd name="connsiteX1" fmla="*/ 338423 w 338423"/>
              <a:gd name="connsiteY1" fmla="*/ 0 h 285750"/>
              <a:gd name="connsiteX2" fmla="*/ 338423 w 338423"/>
              <a:gd name="connsiteY2" fmla="*/ 285750 h 285750"/>
              <a:gd name="connsiteX3" fmla="*/ 0 w 338423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23" h="285750">
                <a:moveTo>
                  <a:pt x="0" y="0"/>
                </a:moveTo>
                <a:lnTo>
                  <a:pt x="338423" y="0"/>
                </a:lnTo>
                <a:lnTo>
                  <a:pt x="338423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74" name="テキスト ボックス 2073">
            <a:extLst>
              <a:ext uri="{FF2B5EF4-FFF2-40B4-BE49-F238E27FC236}">
                <a16:creationId xmlns:a16="http://schemas.microsoft.com/office/drawing/2014/main" id="{8BA1AEFC-857C-C741-FAC3-B48A86D8840D}"/>
              </a:ext>
            </a:extLst>
          </p:cNvPr>
          <p:cNvSpPr txBox="1"/>
          <p:nvPr/>
        </p:nvSpPr>
        <p:spPr>
          <a:xfrm>
            <a:off x="8646953" y="4629834"/>
            <a:ext cx="382905" cy="196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75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VPC</a:t>
            </a:r>
          </a:p>
        </p:txBody>
      </p:sp>
      <p:grpSp>
        <p:nvGrpSpPr>
          <p:cNvPr id="2075" name="グラフィックス 3">
            <a:extLst>
              <a:ext uri="{FF2B5EF4-FFF2-40B4-BE49-F238E27FC236}">
                <a16:creationId xmlns:a16="http://schemas.microsoft.com/office/drawing/2014/main" id="{75A99762-E550-A59A-5384-BC6D6C543CAA}"/>
              </a:ext>
            </a:extLst>
          </p:cNvPr>
          <p:cNvGrpSpPr/>
          <p:nvPr/>
        </p:nvGrpSpPr>
        <p:grpSpPr>
          <a:xfrm>
            <a:off x="9678415" y="5351829"/>
            <a:ext cx="304800" cy="238125"/>
            <a:chOff x="10064178" y="7143749"/>
            <a:chExt cx="304800" cy="238125"/>
          </a:xfrm>
          <a:solidFill>
            <a:srgbClr val="999999"/>
          </a:solidFill>
        </p:grpSpPr>
        <p:sp>
          <p:nvSpPr>
            <p:cNvPr id="2076" name="テキスト ボックス 2075">
              <a:extLst>
                <a:ext uri="{FF2B5EF4-FFF2-40B4-BE49-F238E27FC236}">
                  <a16:creationId xmlns:a16="http://schemas.microsoft.com/office/drawing/2014/main" id="{3D86BEB2-5F54-41A0-9770-A7706E2C0322}"/>
                </a:ext>
              </a:extLst>
            </p:cNvPr>
            <p:cNvSpPr txBox="1"/>
            <p:nvPr/>
          </p:nvSpPr>
          <p:spPr>
            <a:xfrm>
              <a:off x="9972738" y="7098029"/>
              <a:ext cx="487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</a:t>
              </a:r>
            </a:p>
          </p:txBody>
        </p:sp>
        <p:sp>
          <p:nvSpPr>
            <p:cNvPr id="2077" name="テキスト ボックス 2076">
              <a:extLst>
                <a:ext uri="{FF2B5EF4-FFF2-40B4-BE49-F238E27FC236}">
                  <a16:creationId xmlns:a16="http://schemas.microsoft.com/office/drawing/2014/main" id="{3BF0868F-6E27-EC69-FDFC-EFED6C3E9F91}"/>
                </a:ext>
              </a:extLst>
            </p:cNvPr>
            <p:cNvSpPr txBox="1"/>
            <p:nvPr/>
          </p:nvSpPr>
          <p:spPr>
            <a:xfrm>
              <a:off x="10020363" y="7221854"/>
              <a:ext cx="39243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SQL</a:t>
              </a:r>
            </a:p>
          </p:txBody>
        </p:sp>
      </p:grpSp>
      <p:sp>
        <p:nvSpPr>
          <p:cNvPr id="2078" name="フリーフォーム: 図形 2077">
            <a:extLst>
              <a:ext uri="{FF2B5EF4-FFF2-40B4-BE49-F238E27FC236}">
                <a16:creationId xmlns:a16="http://schemas.microsoft.com/office/drawing/2014/main" id="{526C5564-F06B-E378-CABB-7A27F5EC833D}"/>
              </a:ext>
            </a:extLst>
          </p:cNvPr>
          <p:cNvSpPr/>
          <p:nvPr/>
        </p:nvSpPr>
        <p:spPr>
          <a:xfrm>
            <a:off x="9263315" y="4580304"/>
            <a:ext cx="295275" cy="295275"/>
          </a:xfrm>
          <a:custGeom>
            <a:avLst/>
            <a:gdLst>
              <a:gd name="connsiteX0" fmla="*/ 295275 w 295275"/>
              <a:gd name="connsiteY0" fmla="*/ 147638 h 295275"/>
              <a:gd name="connsiteX1" fmla="*/ 147637 w 295275"/>
              <a:gd name="connsiteY1" fmla="*/ 295275 h 295275"/>
              <a:gd name="connsiteX2" fmla="*/ 0 w 295275"/>
              <a:gd name="connsiteY2" fmla="*/ 147638 h 295275"/>
              <a:gd name="connsiteX3" fmla="*/ 147637 w 295275"/>
              <a:gd name="connsiteY3" fmla="*/ 0 h 295275"/>
              <a:gd name="connsiteX4" fmla="*/ 295275 w 295275"/>
              <a:gd name="connsiteY4" fmla="*/ 147638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295275">
                <a:moveTo>
                  <a:pt x="295275" y="147638"/>
                </a:moveTo>
                <a:cubicBezTo>
                  <a:pt x="295275" y="229176"/>
                  <a:pt x="229175" y="295275"/>
                  <a:pt x="147637" y="295275"/>
                </a:cubicBezTo>
                <a:cubicBezTo>
                  <a:pt x="66099" y="295275"/>
                  <a:pt x="0" y="229176"/>
                  <a:pt x="0" y="147638"/>
                </a:cubicBezTo>
                <a:cubicBezTo>
                  <a:pt x="0" y="66099"/>
                  <a:pt x="66099" y="0"/>
                  <a:pt x="147637" y="0"/>
                </a:cubicBezTo>
                <a:cubicBezTo>
                  <a:pt x="229175" y="0"/>
                  <a:pt x="295275" y="66099"/>
                  <a:pt x="295275" y="147638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79" name="テキスト ボックス 2078">
            <a:extLst>
              <a:ext uri="{FF2B5EF4-FFF2-40B4-BE49-F238E27FC236}">
                <a16:creationId xmlns:a16="http://schemas.microsoft.com/office/drawing/2014/main" id="{9B702669-7E34-5251-52E2-E4B7815F0146}"/>
              </a:ext>
            </a:extLst>
          </p:cNvPr>
          <p:cNvSpPr txBox="1"/>
          <p:nvPr/>
        </p:nvSpPr>
        <p:spPr>
          <a:xfrm>
            <a:off x="9267125" y="4577447"/>
            <a:ext cx="259080" cy="262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4</a:t>
            </a:r>
          </a:p>
        </p:txBody>
      </p:sp>
      <p:grpSp>
        <p:nvGrpSpPr>
          <p:cNvPr id="2080" name="グラフィックス 3">
            <a:extLst>
              <a:ext uri="{FF2B5EF4-FFF2-40B4-BE49-F238E27FC236}">
                <a16:creationId xmlns:a16="http://schemas.microsoft.com/office/drawing/2014/main" id="{5409E548-2807-B36E-0D8A-1BF120893B74}"/>
              </a:ext>
            </a:extLst>
          </p:cNvPr>
          <p:cNvGrpSpPr/>
          <p:nvPr/>
        </p:nvGrpSpPr>
        <p:grpSpPr>
          <a:xfrm>
            <a:off x="9135014" y="5108942"/>
            <a:ext cx="537495" cy="70103"/>
            <a:chOff x="9520777" y="6900862"/>
            <a:chExt cx="537495" cy="70103"/>
          </a:xfrm>
        </p:grpSpPr>
        <p:sp>
          <p:nvSpPr>
            <p:cNvPr id="2081" name="フリーフォーム: 図形 2080">
              <a:extLst>
                <a:ext uri="{FF2B5EF4-FFF2-40B4-BE49-F238E27FC236}">
                  <a16:creationId xmlns:a16="http://schemas.microsoft.com/office/drawing/2014/main" id="{2B8563DD-F33E-12F7-E3E7-9BCA2B30E95F}"/>
                </a:ext>
              </a:extLst>
            </p:cNvPr>
            <p:cNvSpPr/>
            <p:nvPr/>
          </p:nvSpPr>
          <p:spPr>
            <a:xfrm>
              <a:off x="9570783" y="6934199"/>
              <a:ext cx="437483" cy="3714"/>
            </a:xfrm>
            <a:custGeom>
              <a:avLst/>
              <a:gdLst>
                <a:gd name="connsiteX0" fmla="*/ 0 w 437483"/>
                <a:gd name="connsiteY0" fmla="*/ 0 h 3714"/>
                <a:gd name="connsiteX1" fmla="*/ 218789 w 437483"/>
                <a:gd name="connsiteY1" fmla="*/ 0 h 3714"/>
                <a:gd name="connsiteX2" fmla="*/ 437483 w 437483"/>
                <a:gd name="connsiteY2" fmla="*/ 3715 h 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483" h="3714">
                  <a:moveTo>
                    <a:pt x="0" y="0"/>
                  </a:moveTo>
                  <a:lnTo>
                    <a:pt x="218789" y="0"/>
                  </a:lnTo>
                  <a:lnTo>
                    <a:pt x="437483" y="3715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82" name="フリーフォーム: 図形 2081">
              <a:extLst>
                <a:ext uri="{FF2B5EF4-FFF2-40B4-BE49-F238E27FC236}">
                  <a16:creationId xmlns:a16="http://schemas.microsoft.com/office/drawing/2014/main" id="{0F8F9FE4-B378-1340-089F-6AB910623608}"/>
                </a:ext>
              </a:extLst>
            </p:cNvPr>
            <p:cNvSpPr/>
            <p:nvPr/>
          </p:nvSpPr>
          <p:spPr>
            <a:xfrm>
              <a:off x="9520777" y="6900862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83" name="フリーフォーム: 図形 2082">
              <a:extLst>
                <a:ext uri="{FF2B5EF4-FFF2-40B4-BE49-F238E27FC236}">
                  <a16:creationId xmlns:a16="http://schemas.microsoft.com/office/drawing/2014/main" id="{89B4AACF-B14F-9A13-EA22-2D3E4742B063}"/>
                </a:ext>
              </a:extLst>
            </p:cNvPr>
            <p:cNvSpPr/>
            <p:nvPr/>
          </p:nvSpPr>
          <p:spPr>
            <a:xfrm>
              <a:off x="9991026" y="6904290"/>
              <a:ext cx="67246" cy="66675"/>
            </a:xfrm>
            <a:custGeom>
              <a:avLst/>
              <a:gdLst>
                <a:gd name="connsiteX0" fmla="*/ 67246 w 67246"/>
                <a:gd name="connsiteY0" fmla="*/ 34480 h 66675"/>
                <a:gd name="connsiteX1" fmla="*/ 0 w 67246"/>
                <a:gd name="connsiteY1" fmla="*/ 66675 h 66675"/>
                <a:gd name="connsiteX2" fmla="*/ 17240 w 67246"/>
                <a:gd name="connsiteY2" fmla="*/ 33624 h 66675"/>
                <a:gd name="connsiteX3" fmla="*/ 1143 w 67246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46" h="66675">
                  <a:moveTo>
                    <a:pt x="67246" y="34480"/>
                  </a:moveTo>
                  <a:lnTo>
                    <a:pt x="0" y="66675"/>
                  </a:lnTo>
                  <a:lnTo>
                    <a:pt x="17240" y="33624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084" name="図 2083">
            <a:extLst>
              <a:ext uri="{FF2B5EF4-FFF2-40B4-BE49-F238E27FC236}">
                <a16:creationId xmlns:a16="http://schemas.microsoft.com/office/drawing/2014/main" id="{A2B80A34-79B2-1EDD-26C5-929813E8C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952" y="4932729"/>
            <a:ext cx="474630" cy="409575"/>
          </a:xfrm>
          <a:custGeom>
            <a:avLst/>
            <a:gdLst>
              <a:gd name="connsiteX0" fmla="*/ 0 w 474630"/>
              <a:gd name="connsiteY0" fmla="*/ 0 h 409575"/>
              <a:gd name="connsiteX1" fmla="*/ 474631 w 474630"/>
              <a:gd name="connsiteY1" fmla="*/ 0 h 409575"/>
              <a:gd name="connsiteX2" fmla="*/ 474631 w 474630"/>
              <a:gd name="connsiteY2" fmla="*/ 409575 h 409575"/>
              <a:gd name="connsiteX3" fmla="*/ 0 w 474630"/>
              <a:gd name="connsiteY3" fmla="*/ 40957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630" h="409575">
                <a:moveTo>
                  <a:pt x="0" y="0"/>
                </a:moveTo>
                <a:lnTo>
                  <a:pt x="474631" y="0"/>
                </a:lnTo>
                <a:lnTo>
                  <a:pt x="474631" y="409575"/>
                </a:lnTo>
                <a:lnTo>
                  <a:pt x="0" y="409575"/>
                </a:lnTo>
                <a:close/>
              </a:path>
            </a:pathLst>
          </a:custGeom>
        </p:spPr>
      </p:pic>
      <p:grpSp>
        <p:nvGrpSpPr>
          <p:cNvPr id="2085" name="グラフィックス 3">
            <a:extLst>
              <a:ext uri="{FF2B5EF4-FFF2-40B4-BE49-F238E27FC236}">
                <a16:creationId xmlns:a16="http://schemas.microsoft.com/office/drawing/2014/main" id="{33150AD3-19B5-02E2-D2FE-E8C1CAEB5308}"/>
              </a:ext>
            </a:extLst>
          </p:cNvPr>
          <p:cNvGrpSpPr/>
          <p:nvPr/>
        </p:nvGrpSpPr>
        <p:grpSpPr>
          <a:xfrm>
            <a:off x="8406065" y="5408979"/>
            <a:ext cx="952500" cy="238125"/>
            <a:chOff x="8791828" y="7200899"/>
            <a:chExt cx="952500" cy="238125"/>
          </a:xfrm>
          <a:solidFill>
            <a:srgbClr val="999999"/>
          </a:solidFill>
        </p:grpSpPr>
        <p:sp>
          <p:nvSpPr>
            <p:cNvPr id="2086" name="テキスト ボックス 2085">
              <a:extLst>
                <a:ext uri="{FF2B5EF4-FFF2-40B4-BE49-F238E27FC236}">
                  <a16:creationId xmlns:a16="http://schemas.microsoft.com/office/drawing/2014/main" id="{010F4249-E65A-FB0C-3504-CEF73B05F669}"/>
                </a:ext>
              </a:extLst>
            </p:cNvPr>
            <p:cNvSpPr txBox="1"/>
            <p:nvPr/>
          </p:nvSpPr>
          <p:spPr>
            <a:xfrm>
              <a:off x="8762301" y="7155179"/>
              <a:ext cx="1011555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Serverless VPC</a:t>
              </a:r>
            </a:p>
          </p:txBody>
        </p:sp>
        <p:sp>
          <p:nvSpPr>
            <p:cNvPr id="2087" name="テキスト ボックス 2086">
              <a:extLst>
                <a:ext uri="{FF2B5EF4-FFF2-40B4-BE49-F238E27FC236}">
                  <a16:creationId xmlns:a16="http://schemas.microsoft.com/office/drawing/2014/main" id="{B031F9CA-BEA6-DA9B-87FD-E88B9B424D1B}"/>
                </a:ext>
              </a:extLst>
            </p:cNvPr>
            <p:cNvSpPr txBox="1"/>
            <p:nvPr/>
          </p:nvSpPr>
          <p:spPr>
            <a:xfrm>
              <a:off x="8700388" y="7279004"/>
              <a:ext cx="11353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Access connector</a:t>
              </a:r>
            </a:p>
          </p:txBody>
        </p:sp>
      </p:grpSp>
      <p:grpSp>
        <p:nvGrpSpPr>
          <p:cNvPr id="2088" name="グラフィックス 3">
            <a:extLst>
              <a:ext uri="{FF2B5EF4-FFF2-40B4-BE49-F238E27FC236}">
                <a16:creationId xmlns:a16="http://schemas.microsoft.com/office/drawing/2014/main" id="{070F063B-0C49-30BA-C4FE-9C46C8DDFBF4}"/>
              </a:ext>
            </a:extLst>
          </p:cNvPr>
          <p:cNvGrpSpPr/>
          <p:nvPr/>
        </p:nvGrpSpPr>
        <p:grpSpPr>
          <a:xfrm>
            <a:off x="7748935" y="5104179"/>
            <a:ext cx="890111" cy="70579"/>
            <a:chOff x="8134698" y="6896099"/>
            <a:chExt cx="890111" cy="70579"/>
          </a:xfrm>
        </p:grpSpPr>
        <p:sp>
          <p:nvSpPr>
            <p:cNvPr id="2089" name="フリーフォーム: 図形 2088">
              <a:extLst>
                <a:ext uri="{FF2B5EF4-FFF2-40B4-BE49-F238E27FC236}">
                  <a16:creationId xmlns:a16="http://schemas.microsoft.com/office/drawing/2014/main" id="{3123C980-182A-DE3C-41D4-7DC827CE4B64}"/>
                </a:ext>
              </a:extLst>
            </p:cNvPr>
            <p:cNvSpPr/>
            <p:nvPr/>
          </p:nvSpPr>
          <p:spPr>
            <a:xfrm>
              <a:off x="8184705" y="6929437"/>
              <a:ext cx="790098" cy="4095"/>
            </a:xfrm>
            <a:custGeom>
              <a:avLst/>
              <a:gdLst>
                <a:gd name="connsiteX0" fmla="*/ 0 w 790098"/>
                <a:gd name="connsiteY0" fmla="*/ 0 h 4095"/>
                <a:gd name="connsiteX1" fmla="*/ 395097 w 790098"/>
                <a:gd name="connsiteY1" fmla="*/ 0 h 4095"/>
                <a:gd name="connsiteX2" fmla="*/ 790099 w 790098"/>
                <a:gd name="connsiteY2" fmla="*/ 4096 h 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0098" h="4095">
                  <a:moveTo>
                    <a:pt x="0" y="0"/>
                  </a:moveTo>
                  <a:lnTo>
                    <a:pt x="395097" y="0"/>
                  </a:lnTo>
                  <a:lnTo>
                    <a:pt x="790099" y="4096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90" name="フリーフォーム: 図形 2089">
              <a:extLst>
                <a:ext uri="{FF2B5EF4-FFF2-40B4-BE49-F238E27FC236}">
                  <a16:creationId xmlns:a16="http://schemas.microsoft.com/office/drawing/2014/main" id="{A3AA4672-81BF-9E08-D35E-605FC08CEBEC}"/>
                </a:ext>
              </a:extLst>
            </p:cNvPr>
            <p:cNvSpPr/>
            <p:nvPr/>
          </p:nvSpPr>
          <p:spPr>
            <a:xfrm>
              <a:off x="8134698" y="6896099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91" name="フリーフォーム: 図形 2090">
              <a:extLst>
                <a:ext uri="{FF2B5EF4-FFF2-40B4-BE49-F238E27FC236}">
                  <a16:creationId xmlns:a16="http://schemas.microsoft.com/office/drawing/2014/main" id="{1F23F9AD-59C5-4373-A4BC-A405EEB5F8C7}"/>
                </a:ext>
              </a:extLst>
            </p:cNvPr>
            <p:cNvSpPr/>
            <p:nvPr/>
          </p:nvSpPr>
          <p:spPr>
            <a:xfrm>
              <a:off x="8957849" y="6900099"/>
              <a:ext cx="66960" cy="66579"/>
            </a:xfrm>
            <a:custGeom>
              <a:avLst/>
              <a:gdLst>
                <a:gd name="connsiteX0" fmla="*/ 66961 w 66960"/>
                <a:gd name="connsiteY0" fmla="*/ 34004 h 66579"/>
                <a:gd name="connsiteX1" fmla="*/ 0 w 66960"/>
                <a:gd name="connsiteY1" fmla="*/ 66580 h 66579"/>
                <a:gd name="connsiteX2" fmla="*/ 16954 w 66960"/>
                <a:gd name="connsiteY2" fmla="*/ 33433 h 66579"/>
                <a:gd name="connsiteX3" fmla="*/ 667 w 66960"/>
                <a:gd name="connsiteY3" fmla="*/ 0 h 6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60" h="66579">
                  <a:moveTo>
                    <a:pt x="66961" y="34004"/>
                  </a:moveTo>
                  <a:lnTo>
                    <a:pt x="0" y="66580"/>
                  </a:lnTo>
                  <a:lnTo>
                    <a:pt x="16954" y="33433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092" name="グラフィックス 3">
            <a:extLst>
              <a:ext uri="{FF2B5EF4-FFF2-40B4-BE49-F238E27FC236}">
                <a16:creationId xmlns:a16="http://schemas.microsoft.com/office/drawing/2014/main" id="{BE578D5A-7B76-DBA7-59D6-851211F2527F}"/>
              </a:ext>
            </a:extLst>
          </p:cNvPr>
          <p:cNvGrpSpPr/>
          <p:nvPr/>
        </p:nvGrpSpPr>
        <p:grpSpPr>
          <a:xfrm>
            <a:off x="9998645" y="5113704"/>
            <a:ext cx="511397" cy="66675"/>
            <a:chOff x="10384408" y="6905624"/>
            <a:chExt cx="511397" cy="66675"/>
          </a:xfrm>
        </p:grpSpPr>
        <p:sp>
          <p:nvSpPr>
            <p:cNvPr id="2093" name="フリーフォーム: 図形 2092">
              <a:extLst>
                <a:ext uri="{FF2B5EF4-FFF2-40B4-BE49-F238E27FC236}">
                  <a16:creationId xmlns:a16="http://schemas.microsoft.com/office/drawing/2014/main" id="{4E41D22A-3752-4191-3A86-50686FAAB49F}"/>
                </a:ext>
              </a:extLst>
            </p:cNvPr>
            <p:cNvSpPr/>
            <p:nvPr/>
          </p:nvSpPr>
          <p:spPr>
            <a:xfrm>
              <a:off x="10434414" y="6938962"/>
              <a:ext cx="461391" cy="9525"/>
            </a:xfrm>
            <a:custGeom>
              <a:avLst/>
              <a:gdLst>
                <a:gd name="connsiteX0" fmla="*/ 461391 w 461391"/>
                <a:gd name="connsiteY0" fmla="*/ 0 h 9525"/>
                <a:gd name="connsiteX1" fmla="*/ 0 w 46139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391" h="9525">
                  <a:moveTo>
                    <a:pt x="461391" y="0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94" name="フリーフォーム: 図形 2093">
              <a:extLst>
                <a:ext uri="{FF2B5EF4-FFF2-40B4-BE49-F238E27FC236}">
                  <a16:creationId xmlns:a16="http://schemas.microsoft.com/office/drawing/2014/main" id="{F1528065-454A-AF14-1631-5E3838D87FF0}"/>
                </a:ext>
              </a:extLst>
            </p:cNvPr>
            <p:cNvSpPr/>
            <p:nvPr/>
          </p:nvSpPr>
          <p:spPr>
            <a:xfrm>
              <a:off x="10384408" y="6905624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095" name="グラフィックス 3">
            <a:extLst>
              <a:ext uri="{FF2B5EF4-FFF2-40B4-BE49-F238E27FC236}">
                <a16:creationId xmlns:a16="http://schemas.microsoft.com/office/drawing/2014/main" id="{3EAD933C-95D2-0189-4340-2DB3EB6A6421}"/>
              </a:ext>
            </a:extLst>
          </p:cNvPr>
          <p:cNvGrpSpPr/>
          <p:nvPr/>
        </p:nvGrpSpPr>
        <p:grpSpPr>
          <a:xfrm>
            <a:off x="6047580" y="5342304"/>
            <a:ext cx="590550" cy="238125"/>
            <a:chOff x="6433343" y="7134224"/>
            <a:chExt cx="590550" cy="238125"/>
          </a:xfrm>
          <a:solidFill>
            <a:srgbClr val="999999"/>
          </a:solidFill>
        </p:grpSpPr>
        <p:sp>
          <p:nvSpPr>
            <p:cNvPr id="2096" name="テキスト ボックス 2095">
              <a:extLst>
                <a:ext uri="{FF2B5EF4-FFF2-40B4-BE49-F238E27FC236}">
                  <a16:creationId xmlns:a16="http://schemas.microsoft.com/office/drawing/2014/main" id="{FCDAE277-D487-2678-C08A-4244E1DC560B}"/>
                </a:ext>
              </a:extLst>
            </p:cNvPr>
            <p:cNvSpPr txBox="1"/>
            <p:nvPr/>
          </p:nvSpPr>
          <p:spPr>
            <a:xfrm>
              <a:off x="6341903" y="7088504"/>
              <a:ext cx="77343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Load</a:t>
              </a:r>
            </a:p>
          </p:txBody>
        </p:sp>
        <p:sp>
          <p:nvSpPr>
            <p:cNvPr id="2097" name="テキスト ボックス 2096">
              <a:extLst>
                <a:ext uri="{FF2B5EF4-FFF2-40B4-BE49-F238E27FC236}">
                  <a16:creationId xmlns:a16="http://schemas.microsoft.com/office/drawing/2014/main" id="{D90F5868-8149-9051-A5D3-DB3742104FB6}"/>
                </a:ext>
              </a:extLst>
            </p:cNvPr>
            <p:cNvSpPr txBox="1"/>
            <p:nvPr/>
          </p:nvSpPr>
          <p:spPr>
            <a:xfrm>
              <a:off x="6389528" y="7212329"/>
              <a:ext cx="678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Balancing</a:t>
              </a:r>
            </a:p>
          </p:txBody>
        </p:sp>
      </p:grpSp>
      <p:sp>
        <p:nvSpPr>
          <p:cNvPr id="2098" name="フリーフォーム: 図形 2097">
            <a:extLst>
              <a:ext uri="{FF2B5EF4-FFF2-40B4-BE49-F238E27FC236}">
                <a16:creationId xmlns:a16="http://schemas.microsoft.com/office/drawing/2014/main" id="{2670083E-235A-2BF7-A0CD-7F1FDB03BE5A}"/>
              </a:ext>
            </a:extLst>
          </p:cNvPr>
          <p:cNvSpPr/>
          <p:nvPr/>
        </p:nvSpPr>
        <p:spPr>
          <a:xfrm>
            <a:off x="6347618" y="4432667"/>
            <a:ext cx="9525" cy="504825"/>
          </a:xfrm>
          <a:custGeom>
            <a:avLst/>
            <a:gdLst>
              <a:gd name="connsiteX0" fmla="*/ 0 w 9525"/>
              <a:gd name="connsiteY0" fmla="*/ 0 h 504825"/>
              <a:gd name="connsiteX1" fmla="*/ 0 w 9525"/>
              <a:gd name="connsiteY1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504825">
                <a:moveTo>
                  <a:pt x="0" y="0"/>
                </a:moveTo>
                <a:lnTo>
                  <a:pt x="0" y="50482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99" name="フリーフォーム: 図形 2098">
            <a:extLst>
              <a:ext uri="{FF2B5EF4-FFF2-40B4-BE49-F238E27FC236}">
                <a16:creationId xmlns:a16="http://schemas.microsoft.com/office/drawing/2014/main" id="{A4537FF0-A9E9-AE50-354C-6174F2F6D481}"/>
              </a:ext>
            </a:extLst>
          </p:cNvPr>
          <p:cNvSpPr/>
          <p:nvPr/>
        </p:nvSpPr>
        <p:spPr>
          <a:xfrm>
            <a:off x="6461918" y="6566267"/>
            <a:ext cx="4286250" cy="1038225"/>
          </a:xfrm>
          <a:custGeom>
            <a:avLst/>
            <a:gdLst>
              <a:gd name="connsiteX0" fmla="*/ 0 w 4286250"/>
              <a:gd name="connsiteY0" fmla="*/ 0 h 1038225"/>
              <a:gd name="connsiteX1" fmla="*/ 4286250 w 4286250"/>
              <a:gd name="connsiteY1" fmla="*/ 0 h 1038225"/>
              <a:gd name="connsiteX2" fmla="*/ 4286250 w 4286250"/>
              <a:gd name="connsiteY2" fmla="*/ 1038225 h 1038225"/>
              <a:gd name="connsiteX3" fmla="*/ 0 w 4286250"/>
              <a:gd name="connsiteY3" fmla="*/ 1038225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0" h="1038225">
                <a:moveTo>
                  <a:pt x="0" y="0"/>
                </a:moveTo>
                <a:lnTo>
                  <a:pt x="4286250" y="0"/>
                </a:lnTo>
                <a:lnTo>
                  <a:pt x="4286250" y="1038225"/>
                </a:lnTo>
                <a:lnTo>
                  <a:pt x="0" y="1038225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100" name="グラフィックス 3">
            <a:extLst>
              <a:ext uri="{FF2B5EF4-FFF2-40B4-BE49-F238E27FC236}">
                <a16:creationId xmlns:a16="http://schemas.microsoft.com/office/drawing/2014/main" id="{093378F7-FC08-2C52-4E73-EBD87F22818F}"/>
              </a:ext>
            </a:extLst>
          </p:cNvPr>
          <p:cNvGrpSpPr/>
          <p:nvPr/>
        </p:nvGrpSpPr>
        <p:grpSpPr>
          <a:xfrm>
            <a:off x="6476205" y="6832967"/>
            <a:ext cx="1257300" cy="514350"/>
            <a:chOff x="6861968" y="8624887"/>
            <a:chExt cx="1257300" cy="514350"/>
          </a:xfrm>
          <a:solidFill>
            <a:srgbClr val="000000"/>
          </a:solidFill>
        </p:grpSpPr>
        <p:sp>
          <p:nvSpPr>
            <p:cNvPr id="2101" name="テキスト ボックス 2100">
              <a:extLst>
                <a:ext uri="{FF2B5EF4-FFF2-40B4-BE49-F238E27FC236}">
                  <a16:creationId xmlns:a16="http://schemas.microsoft.com/office/drawing/2014/main" id="{96EA34BE-98A8-B4AB-093B-B059F5F06872}"/>
                </a:ext>
              </a:extLst>
            </p:cNvPr>
            <p:cNvSpPr txBox="1"/>
            <p:nvPr/>
          </p:nvSpPr>
          <p:spPr>
            <a:xfrm>
              <a:off x="6770528" y="8579167"/>
              <a:ext cx="640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連携機能</a:t>
              </a:r>
            </a:p>
          </p:txBody>
        </p:sp>
        <p:sp>
          <p:nvSpPr>
            <p:cNvPr id="2102" name="テキスト ボックス 2101">
              <a:extLst>
                <a:ext uri="{FF2B5EF4-FFF2-40B4-BE49-F238E27FC236}">
                  <a16:creationId xmlns:a16="http://schemas.microsoft.com/office/drawing/2014/main" id="{B326975C-CC7E-347D-9BA3-4E6FD520785E}"/>
                </a:ext>
              </a:extLst>
            </p:cNvPr>
            <p:cNvSpPr txBox="1"/>
            <p:nvPr/>
          </p:nvSpPr>
          <p:spPr>
            <a:xfrm>
              <a:off x="6770528" y="8845867"/>
              <a:ext cx="10972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ユーザ認証を行い</a:t>
              </a:r>
            </a:p>
          </p:txBody>
        </p:sp>
        <p:sp>
          <p:nvSpPr>
            <p:cNvPr id="2103" name="テキスト ボックス 2102">
              <a:extLst>
                <a:ext uri="{FF2B5EF4-FFF2-40B4-BE49-F238E27FC236}">
                  <a16:creationId xmlns:a16="http://schemas.microsoft.com/office/drawing/2014/main" id="{DD4DF3DB-11F5-93C3-E3CA-483F07F3B00F}"/>
                </a:ext>
              </a:extLst>
            </p:cNvPr>
            <p:cNvSpPr txBox="1"/>
            <p:nvPr/>
          </p:nvSpPr>
          <p:spPr>
            <a:xfrm>
              <a:off x="6770528" y="8979217"/>
              <a:ext cx="1440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認証トークンを発行する</a:t>
              </a:r>
            </a:p>
          </p:txBody>
        </p:sp>
      </p:grpSp>
      <p:sp>
        <p:nvSpPr>
          <p:cNvPr id="2104" name="フリーフォーム: 図形 2103">
            <a:extLst>
              <a:ext uri="{FF2B5EF4-FFF2-40B4-BE49-F238E27FC236}">
                <a16:creationId xmlns:a16="http://schemas.microsoft.com/office/drawing/2014/main" id="{3B92A4E9-F94A-E8FB-18C0-C962BD36BF83}"/>
              </a:ext>
            </a:extLst>
          </p:cNvPr>
          <p:cNvSpPr/>
          <p:nvPr/>
        </p:nvSpPr>
        <p:spPr>
          <a:xfrm>
            <a:off x="7890668" y="6690092"/>
            <a:ext cx="2952750" cy="790575"/>
          </a:xfrm>
          <a:custGeom>
            <a:avLst/>
            <a:gdLst>
              <a:gd name="connsiteX0" fmla="*/ 0 w 2952750"/>
              <a:gd name="connsiteY0" fmla="*/ 0 h 790575"/>
              <a:gd name="connsiteX1" fmla="*/ 2952750 w 2952750"/>
              <a:gd name="connsiteY1" fmla="*/ 0 h 790575"/>
              <a:gd name="connsiteX2" fmla="*/ 2952750 w 2952750"/>
              <a:gd name="connsiteY2" fmla="*/ 790575 h 790575"/>
              <a:gd name="connsiteX3" fmla="*/ 0 w 2952750"/>
              <a:gd name="connsiteY3" fmla="*/ 7905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0" h="790575">
                <a:moveTo>
                  <a:pt x="0" y="0"/>
                </a:moveTo>
                <a:lnTo>
                  <a:pt x="2952750" y="0"/>
                </a:lnTo>
                <a:lnTo>
                  <a:pt x="2952750" y="790575"/>
                </a:lnTo>
                <a:lnTo>
                  <a:pt x="0" y="790575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105" name="グラフィックス 3">
            <a:extLst>
              <a:ext uri="{FF2B5EF4-FFF2-40B4-BE49-F238E27FC236}">
                <a16:creationId xmlns:a16="http://schemas.microsoft.com/office/drawing/2014/main" id="{31AB005C-0D08-83CA-9772-C4AF3AA2BB9A}"/>
              </a:ext>
            </a:extLst>
          </p:cNvPr>
          <p:cNvGrpSpPr/>
          <p:nvPr/>
        </p:nvGrpSpPr>
        <p:grpSpPr>
          <a:xfrm>
            <a:off x="7904955" y="6832967"/>
            <a:ext cx="2466975" cy="523875"/>
            <a:chOff x="8290718" y="8624887"/>
            <a:chExt cx="2466975" cy="523875"/>
          </a:xfrm>
          <a:solidFill>
            <a:srgbClr val="000000"/>
          </a:solidFill>
        </p:grpSpPr>
        <p:sp>
          <p:nvSpPr>
            <p:cNvPr id="2106" name="テキスト ボックス 2105">
              <a:extLst>
                <a:ext uri="{FF2B5EF4-FFF2-40B4-BE49-F238E27FC236}">
                  <a16:creationId xmlns:a16="http://schemas.microsoft.com/office/drawing/2014/main" id="{59AF06F8-6A1F-3BD4-330B-1E1F2CD2676D}"/>
                </a:ext>
              </a:extLst>
            </p:cNvPr>
            <p:cNvSpPr txBox="1"/>
            <p:nvPr/>
          </p:nvSpPr>
          <p:spPr>
            <a:xfrm>
              <a:off x="8199278" y="8579167"/>
              <a:ext cx="297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</a:t>
              </a:r>
            </a:p>
          </p:txBody>
        </p:sp>
        <p:sp>
          <p:nvSpPr>
            <p:cNvPr id="2107" name="テキスト ボックス 2106">
              <a:extLst>
                <a:ext uri="{FF2B5EF4-FFF2-40B4-BE49-F238E27FC236}">
                  <a16:creationId xmlns:a16="http://schemas.microsoft.com/office/drawing/2014/main" id="{CFF28C5E-B073-CE6D-D08B-44446114942F}"/>
                </a:ext>
              </a:extLst>
            </p:cNvPr>
            <p:cNvSpPr txBox="1"/>
            <p:nvPr/>
          </p:nvSpPr>
          <p:spPr>
            <a:xfrm>
              <a:off x="8199278" y="8702992"/>
              <a:ext cx="23069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利用者認証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ユーザ認証機能（国民向け）</a:t>
              </a:r>
            </a:p>
          </p:txBody>
        </p:sp>
        <p:sp>
          <p:nvSpPr>
            <p:cNvPr id="2108" name="テキスト ボックス 2107">
              <a:extLst>
                <a:ext uri="{FF2B5EF4-FFF2-40B4-BE49-F238E27FC236}">
                  <a16:creationId xmlns:a16="http://schemas.microsoft.com/office/drawing/2014/main" id="{717E6D5E-EB68-9B67-F2AD-2D8BAD87CAE3}"/>
                </a:ext>
              </a:extLst>
            </p:cNvPr>
            <p:cNvSpPr txBox="1"/>
            <p:nvPr/>
          </p:nvSpPr>
          <p:spPr>
            <a:xfrm>
              <a:off x="8199278" y="8836342"/>
              <a:ext cx="26498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利用者認証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ユーザ認証機能（企業ユーザ向け）</a:t>
              </a:r>
            </a:p>
          </p:txBody>
        </p:sp>
        <p:sp>
          <p:nvSpPr>
            <p:cNvPr id="2109" name="テキスト ボックス 2108">
              <a:extLst>
                <a:ext uri="{FF2B5EF4-FFF2-40B4-BE49-F238E27FC236}">
                  <a16:creationId xmlns:a16="http://schemas.microsoft.com/office/drawing/2014/main" id="{9B034EFE-1E50-2D19-8CBC-EDED88CA8696}"/>
                </a:ext>
              </a:extLst>
            </p:cNvPr>
            <p:cNvSpPr txBox="1"/>
            <p:nvPr/>
          </p:nvSpPr>
          <p:spPr>
            <a:xfrm>
              <a:off x="8199278" y="8969692"/>
              <a:ext cx="23069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利用者認証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ユーザ認証機能（職員向け）</a:t>
              </a:r>
            </a:p>
          </p:txBody>
        </p:sp>
      </p:grpSp>
      <p:sp>
        <p:nvSpPr>
          <p:cNvPr id="2110" name="フリーフォーム: 図形 2109">
            <a:extLst>
              <a:ext uri="{FF2B5EF4-FFF2-40B4-BE49-F238E27FC236}">
                <a16:creationId xmlns:a16="http://schemas.microsoft.com/office/drawing/2014/main" id="{885894D7-0A08-9942-59FB-A59C7E482FB4}"/>
              </a:ext>
            </a:extLst>
          </p:cNvPr>
          <p:cNvSpPr/>
          <p:nvPr/>
        </p:nvSpPr>
        <p:spPr>
          <a:xfrm>
            <a:off x="6844346" y="4470767"/>
            <a:ext cx="1246346" cy="1333500"/>
          </a:xfrm>
          <a:custGeom>
            <a:avLst/>
            <a:gdLst>
              <a:gd name="connsiteX0" fmla="*/ 0 w 1246346"/>
              <a:gd name="connsiteY0" fmla="*/ 0 h 1333500"/>
              <a:gd name="connsiteX1" fmla="*/ 1246346 w 1246346"/>
              <a:gd name="connsiteY1" fmla="*/ 0 h 1333500"/>
              <a:gd name="connsiteX2" fmla="*/ 1246346 w 1246346"/>
              <a:gd name="connsiteY2" fmla="*/ 1333500 h 1333500"/>
              <a:gd name="connsiteX3" fmla="*/ 0 w 1246346"/>
              <a:gd name="connsiteY3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6346" h="1333500">
                <a:moveTo>
                  <a:pt x="0" y="0"/>
                </a:moveTo>
                <a:lnTo>
                  <a:pt x="1246346" y="0"/>
                </a:lnTo>
                <a:lnTo>
                  <a:pt x="1246346" y="1333500"/>
                </a:lnTo>
                <a:lnTo>
                  <a:pt x="0" y="13335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111" name="テキスト ボックス 2110">
            <a:extLst>
              <a:ext uri="{FF2B5EF4-FFF2-40B4-BE49-F238E27FC236}">
                <a16:creationId xmlns:a16="http://schemas.microsoft.com/office/drawing/2014/main" id="{1A608374-1824-B4BD-2556-8A78E1D784FD}"/>
              </a:ext>
            </a:extLst>
          </p:cNvPr>
          <p:cNvSpPr txBox="1"/>
          <p:nvPr/>
        </p:nvSpPr>
        <p:spPr>
          <a:xfrm>
            <a:off x="6767194" y="4486959"/>
            <a:ext cx="102108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Serverless NEG</a:t>
            </a:r>
          </a:p>
        </p:txBody>
      </p:sp>
      <p:grpSp>
        <p:nvGrpSpPr>
          <p:cNvPr id="2112" name="グラフィックス 3">
            <a:extLst>
              <a:ext uri="{FF2B5EF4-FFF2-40B4-BE49-F238E27FC236}">
                <a16:creationId xmlns:a16="http://schemas.microsoft.com/office/drawing/2014/main" id="{0F81C79D-2414-5115-2C61-F54649D0B5AE}"/>
              </a:ext>
            </a:extLst>
          </p:cNvPr>
          <p:cNvGrpSpPr/>
          <p:nvPr/>
        </p:nvGrpSpPr>
        <p:grpSpPr>
          <a:xfrm>
            <a:off x="7500714" y="5337542"/>
            <a:ext cx="66675" cy="1218057"/>
            <a:chOff x="7886477" y="7129462"/>
            <a:chExt cx="66675" cy="1218057"/>
          </a:xfrm>
        </p:grpSpPr>
        <p:sp>
          <p:nvSpPr>
            <p:cNvPr id="2113" name="フリーフォーム: 図形 2112">
              <a:extLst>
                <a:ext uri="{FF2B5EF4-FFF2-40B4-BE49-F238E27FC236}">
                  <a16:creationId xmlns:a16="http://schemas.microsoft.com/office/drawing/2014/main" id="{3BD936B3-0F60-E418-5582-E1D7F962C98F}"/>
                </a:ext>
              </a:extLst>
            </p:cNvPr>
            <p:cNvSpPr/>
            <p:nvPr/>
          </p:nvSpPr>
          <p:spPr>
            <a:xfrm>
              <a:off x="7919719" y="7129462"/>
              <a:ext cx="4286" cy="1168050"/>
            </a:xfrm>
            <a:custGeom>
              <a:avLst/>
              <a:gdLst>
                <a:gd name="connsiteX0" fmla="*/ 4286 w 4286"/>
                <a:gd name="connsiteY0" fmla="*/ 0 h 1168050"/>
                <a:gd name="connsiteX1" fmla="*/ 4286 w 4286"/>
                <a:gd name="connsiteY1" fmla="*/ 614363 h 1168050"/>
                <a:gd name="connsiteX2" fmla="*/ 0 w 4286"/>
                <a:gd name="connsiteY2" fmla="*/ 1168051 h 116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1168050">
                  <a:moveTo>
                    <a:pt x="4286" y="0"/>
                  </a:moveTo>
                  <a:lnTo>
                    <a:pt x="4286" y="614363"/>
                  </a:lnTo>
                  <a:lnTo>
                    <a:pt x="0" y="1168051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14" name="フリーフォーム: 図形 2113">
              <a:extLst>
                <a:ext uri="{FF2B5EF4-FFF2-40B4-BE49-F238E27FC236}">
                  <a16:creationId xmlns:a16="http://schemas.microsoft.com/office/drawing/2014/main" id="{40D60D99-2D55-77A3-FF25-EDF530446B0A}"/>
                </a:ext>
              </a:extLst>
            </p:cNvPr>
            <p:cNvSpPr/>
            <p:nvPr/>
          </p:nvSpPr>
          <p:spPr>
            <a:xfrm>
              <a:off x="7886477" y="8280653"/>
              <a:ext cx="66675" cy="66865"/>
            </a:xfrm>
            <a:custGeom>
              <a:avLst/>
              <a:gdLst>
                <a:gd name="connsiteX0" fmla="*/ 32861 w 66675"/>
                <a:gd name="connsiteY0" fmla="*/ 66866 h 66865"/>
                <a:gd name="connsiteX1" fmla="*/ 0 w 66675"/>
                <a:gd name="connsiteY1" fmla="*/ 0 h 66865"/>
                <a:gd name="connsiteX2" fmla="*/ 33242 w 66675"/>
                <a:gd name="connsiteY2" fmla="*/ 16859 h 66865"/>
                <a:gd name="connsiteX3" fmla="*/ 66675 w 66675"/>
                <a:gd name="connsiteY3" fmla="*/ 476 h 6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865">
                  <a:moveTo>
                    <a:pt x="32861" y="66866"/>
                  </a:moveTo>
                  <a:lnTo>
                    <a:pt x="0" y="0"/>
                  </a:lnTo>
                  <a:lnTo>
                    <a:pt x="33242" y="16859"/>
                  </a:lnTo>
                  <a:lnTo>
                    <a:pt x="66675" y="47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115" name="フリーフォーム: 図形 2114">
            <a:extLst>
              <a:ext uri="{FF2B5EF4-FFF2-40B4-BE49-F238E27FC236}">
                <a16:creationId xmlns:a16="http://schemas.microsoft.com/office/drawing/2014/main" id="{F1A2215B-3096-F902-EAD6-81C85213EF20}"/>
              </a:ext>
            </a:extLst>
          </p:cNvPr>
          <p:cNvSpPr/>
          <p:nvPr/>
        </p:nvSpPr>
        <p:spPr>
          <a:xfrm>
            <a:off x="7728743" y="4727942"/>
            <a:ext cx="295275" cy="295275"/>
          </a:xfrm>
          <a:custGeom>
            <a:avLst/>
            <a:gdLst>
              <a:gd name="connsiteX0" fmla="*/ 295275 w 295275"/>
              <a:gd name="connsiteY0" fmla="*/ 147638 h 295275"/>
              <a:gd name="connsiteX1" fmla="*/ 147638 w 295275"/>
              <a:gd name="connsiteY1" fmla="*/ 295275 h 295275"/>
              <a:gd name="connsiteX2" fmla="*/ 0 w 295275"/>
              <a:gd name="connsiteY2" fmla="*/ 147638 h 295275"/>
              <a:gd name="connsiteX3" fmla="*/ 147638 w 295275"/>
              <a:gd name="connsiteY3" fmla="*/ 0 h 295275"/>
              <a:gd name="connsiteX4" fmla="*/ 295275 w 295275"/>
              <a:gd name="connsiteY4" fmla="*/ 147638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295275">
                <a:moveTo>
                  <a:pt x="295275" y="147638"/>
                </a:moveTo>
                <a:cubicBezTo>
                  <a:pt x="295275" y="229176"/>
                  <a:pt x="229176" y="295275"/>
                  <a:pt x="147638" y="295275"/>
                </a:cubicBezTo>
                <a:cubicBezTo>
                  <a:pt x="66099" y="295275"/>
                  <a:pt x="0" y="229176"/>
                  <a:pt x="0" y="147638"/>
                </a:cubicBezTo>
                <a:cubicBezTo>
                  <a:pt x="0" y="66099"/>
                  <a:pt x="66099" y="0"/>
                  <a:pt x="147638" y="0"/>
                </a:cubicBezTo>
                <a:cubicBezTo>
                  <a:pt x="229176" y="0"/>
                  <a:pt x="295275" y="66099"/>
                  <a:pt x="295275" y="147638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116" name="テキスト ボックス 2115">
            <a:extLst>
              <a:ext uri="{FF2B5EF4-FFF2-40B4-BE49-F238E27FC236}">
                <a16:creationId xmlns:a16="http://schemas.microsoft.com/office/drawing/2014/main" id="{3C1CD956-9646-668E-EB87-A8EC3FAA9F52}"/>
              </a:ext>
            </a:extLst>
          </p:cNvPr>
          <p:cNvSpPr txBox="1"/>
          <p:nvPr/>
        </p:nvSpPr>
        <p:spPr>
          <a:xfrm>
            <a:off x="7732553" y="4725084"/>
            <a:ext cx="259080" cy="262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3</a:t>
            </a:r>
          </a:p>
        </p:txBody>
      </p:sp>
      <p:grpSp>
        <p:nvGrpSpPr>
          <p:cNvPr id="2117" name="グラフィックス 3">
            <a:extLst>
              <a:ext uri="{FF2B5EF4-FFF2-40B4-BE49-F238E27FC236}">
                <a16:creationId xmlns:a16="http://schemas.microsoft.com/office/drawing/2014/main" id="{0425D706-7822-9ADF-4A41-CA7D6863B0FD}"/>
              </a:ext>
            </a:extLst>
          </p:cNvPr>
          <p:cNvGrpSpPr/>
          <p:nvPr/>
        </p:nvGrpSpPr>
        <p:grpSpPr>
          <a:xfrm>
            <a:off x="6547643" y="5104179"/>
            <a:ext cx="779907" cy="66675"/>
            <a:chOff x="6933406" y="6896099"/>
            <a:chExt cx="779907" cy="66675"/>
          </a:xfrm>
        </p:grpSpPr>
        <p:sp>
          <p:nvSpPr>
            <p:cNvPr id="2118" name="フリーフォーム: 図形 2117">
              <a:extLst>
                <a:ext uri="{FF2B5EF4-FFF2-40B4-BE49-F238E27FC236}">
                  <a16:creationId xmlns:a16="http://schemas.microsoft.com/office/drawing/2014/main" id="{9A606E7D-556C-0B39-F1EE-055DC1B7732D}"/>
                </a:ext>
              </a:extLst>
            </p:cNvPr>
            <p:cNvSpPr/>
            <p:nvPr/>
          </p:nvSpPr>
          <p:spPr>
            <a:xfrm>
              <a:off x="6933406" y="6929437"/>
              <a:ext cx="729900" cy="9525"/>
            </a:xfrm>
            <a:custGeom>
              <a:avLst/>
              <a:gdLst>
                <a:gd name="connsiteX0" fmla="*/ 0 w 729900"/>
                <a:gd name="connsiteY0" fmla="*/ 0 h 9525"/>
                <a:gd name="connsiteX1" fmla="*/ 729901 w 7299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9900" h="9525">
                  <a:moveTo>
                    <a:pt x="0" y="0"/>
                  </a:moveTo>
                  <a:lnTo>
                    <a:pt x="72990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19" name="フリーフォーム: 図形 2118">
              <a:extLst>
                <a:ext uri="{FF2B5EF4-FFF2-40B4-BE49-F238E27FC236}">
                  <a16:creationId xmlns:a16="http://schemas.microsoft.com/office/drawing/2014/main" id="{78DAE0C5-2B98-0158-911D-0268127A7FA1}"/>
                </a:ext>
              </a:extLst>
            </p:cNvPr>
            <p:cNvSpPr/>
            <p:nvPr/>
          </p:nvSpPr>
          <p:spPr>
            <a:xfrm>
              <a:off x="7646638" y="6896099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120" name="グラフィックス 3">
            <a:extLst>
              <a:ext uri="{FF2B5EF4-FFF2-40B4-BE49-F238E27FC236}">
                <a16:creationId xmlns:a16="http://schemas.microsoft.com/office/drawing/2014/main" id="{30DC9FD7-8651-BFFB-07C8-2A43076F8304}"/>
              </a:ext>
            </a:extLst>
          </p:cNvPr>
          <p:cNvGrpSpPr/>
          <p:nvPr/>
        </p:nvGrpSpPr>
        <p:grpSpPr>
          <a:xfrm>
            <a:off x="5404643" y="5518517"/>
            <a:ext cx="1046607" cy="1600200"/>
            <a:chOff x="5790406" y="7310437"/>
            <a:chExt cx="1046607" cy="1600200"/>
          </a:xfrm>
        </p:grpSpPr>
        <p:sp>
          <p:nvSpPr>
            <p:cNvPr id="2121" name="フリーフォーム: 図形 2120">
              <a:extLst>
                <a:ext uri="{FF2B5EF4-FFF2-40B4-BE49-F238E27FC236}">
                  <a16:creationId xmlns:a16="http://schemas.microsoft.com/office/drawing/2014/main" id="{A59CFCDB-CF96-8484-48C3-C8D6372374C8}"/>
                </a:ext>
              </a:extLst>
            </p:cNvPr>
            <p:cNvSpPr/>
            <p:nvPr/>
          </p:nvSpPr>
          <p:spPr>
            <a:xfrm>
              <a:off x="5790406" y="7310437"/>
              <a:ext cx="996600" cy="1566862"/>
            </a:xfrm>
            <a:custGeom>
              <a:avLst/>
              <a:gdLst>
                <a:gd name="connsiteX0" fmla="*/ 0 w 996600"/>
                <a:gd name="connsiteY0" fmla="*/ 0 h 1566862"/>
                <a:gd name="connsiteX1" fmla="*/ 400050 w 996600"/>
                <a:gd name="connsiteY1" fmla="*/ 0 h 1566862"/>
                <a:gd name="connsiteX2" fmla="*/ 400050 w 996600"/>
                <a:gd name="connsiteY2" fmla="*/ 1566863 h 1566862"/>
                <a:gd name="connsiteX3" fmla="*/ 996601 w 996600"/>
                <a:gd name="connsiteY3" fmla="*/ 1566863 h 156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600" h="1566862">
                  <a:moveTo>
                    <a:pt x="0" y="0"/>
                  </a:moveTo>
                  <a:lnTo>
                    <a:pt x="400050" y="0"/>
                  </a:lnTo>
                  <a:lnTo>
                    <a:pt x="400050" y="1566863"/>
                  </a:lnTo>
                  <a:lnTo>
                    <a:pt x="996601" y="1566863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22" name="フリーフォーム: 図形 2121">
              <a:extLst>
                <a:ext uri="{FF2B5EF4-FFF2-40B4-BE49-F238E27FC236}">
                  <a16:creationId xmlns:a16="http://schemas.microsoft.com/office/drawing/2014/main" id="{6395B4A6-926D-BBA1-974D-14F03C38ADB3}"/>
                </a:ext>
              </a:extLst>
            </p:cNvPr>
            <p:cNvSpPr/>
            <p:nvPr/>
          </p:nvSpPr>
          <p:spPr>
            <a:xfrm>
              <a:off x="6770338" y="8843962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123" name="グラフィックス 3">
            <a:extLst>
              <a:ext uri="{FF2B5EF4-FFF2-40B4-BE49-F238E27FC236}">
                <a16:creationId xmlns:a16="http://schemas.microsoft.com/office/drawing/2014/main" id="{3197D4E7-BC51-75D9-4409-3A2570D91BD8}"/>
              </a:ext>
            </a:extLst>
          </p:cNvPr>
          <p:cNvGrpSpPr/>
          <p:nvPr/>
        </p:nvGrpSpPr>
        <p:grpSpPr>
          <a:xfrm>
            <a:off x="6171405" y="4437429"/>
            <a:ext cx="342900" cy="238125"/>
            <a:chOff x="6557168" y="6229349"/>
            <a:chExt cx="342900" cy="238125"/>
          </a:xfrm>
          <a:solidFill>
            <a:srgbClr val="999999"/>
          </a:solidFill>
        </p:grpSpPr>
        <p:sp>
          <p:nvSpPr>
            <p:cNvPr id="2124" name="テキスト ボックス 2123">
              <a:extLst>
                <a:ext uri="{FF2B5EF4-FFF2-40B4-BE49-F238E27FC236}">
                  <a16:creationId xmlns:a16="http://schemas.microsoft.com/office/drawing/2014/main" id="{641843FF-DC41-91C1-D5DD-ED52E9E507E4}"/>
                </a:ext>
              </a:extLst>
            </p:cNvPr>
            <p:cNvSpPr txBox="1"/>
            <p:nvPr/>
          </p:nvSpPr>
          <p:spPr>
            <a:xfrm>
              <a:off x="6484778" y="6183629"/>
              <a:ext cx="487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</a:t>
              </a:r>
            </a:p>
          </p:txBody>
        </p:sp>
        <p:sp>
          <p:nvSpPr>
            <p:cNvPr id="2125" name="テキスト ボックス 2124">
              <a:extLst>
                <a:ext uri="{FF2B5EF4-FFF2-40B4-BE49-F238E27FC236}">
                  <a16:creationId xmlns:a16="http://schemas.microsoft.com/office/drawing/2014/main" id="{AC477384-4A00-E2C7-0A4D-977B84F3E577}"/>
                </a:ext>
              </a:extLst>
            </p:cNvPr>
            <p:cNvSpPr txBox="1"/>
            <p:nvPr/>
          </p:nvSpPr>
          <p:spPr>
            <a:xfrm>
              <a:off x="6465728" y="6307454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Armor</a:t>
              </a:r>
            </a:p>
          </p:txBody>
        </p:sp>
      </p:grpSp>
      <p:grpSp>
        <p:nvGrpSpPr>
          <p:cNvPr id="2126" name="グラフィックス 3">
            <a:extLst>
              <a:ext uri="{FF2B5EF4-FFF2-40B4-BE49-F238E27FC236}">
                <a16:creationId xmlns:a16="http://schemas.microsoft.com/office/drawing/2014/main" id="{432B7857-6721-25D5-1A11-8D268C47A017}"/>
              </a:ext>
            </a:extLst>
          </p:cNvPr>
          <p:cNvGrpSpPr/>
          <p:nvPr/>
        </p:nvGrpSpPr>
        <p:grpSpPr>
          <a:xfrm>
            <a:off x="7281068" y="5342304"/>
            <a:ext cx="523875" cy="147637"/>
            <a:chOff x="7666831" y="7134224"/>
            <a:chExt cx="523875" cy="147637"/>
          </a:xfrm>
        </p:grpSpPr>
        <p:sp>
          <p:nvSpPr>
            <p:cNvPr id="2127" name="フリーフォーム: 図形 2126">
              <a:extLst>
                <a:ext uri="{FF2B5EF4-FFF2-40B4-BE49-F238E27FC236}">
                  <a16:creationId xmlns:a16="http://schemas.microsoft.com/office/drawing/2014/main" id="{48705927-58EE-6DEA-942B-44C8464970E1}"/>
                </a:ext>
              </a:extLst>
            </p:cNvPr>
            <p:cNvSpPr/>
            <p:nvPr/>
          </p:nvSpPr>
          <p:spPr>
            <a:xfrm>
              <a:off x="7666831" y="7148512"/>
              <a:ext cx="523875" cy="133350"/>
            </a:xfrm>
            <a:custGeom>
              <a:avLst/>
              <a:gdLst>
                <a:gd name="connsiteX0" fmla="*/ 0 w 523875"/>
                <a:gd name="connsiteY0" fmla="*/ 0 h 133350"/>
                <a:gd name="connsiteX1" fmla="*/ 523875 w 523875"/>
                <a:gd name="connsiteY1" fmla="*/ 0 h 133350"/>
                <a:gd name="connsiteX2" fmla="*/ 523875 w 523875"/>
                <a:gd name="connsiteY2" fmla="*/ 133350 h 133350"/>
                <a:gd name="connsiteX3" fmla="*/ 0 w 523875"/>
                <a:gd name="connsiteY3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33350">
                  <a:moveTo>
                    <a:pt x="0" y="0"/>
                  </a:moveTo>
                  <a:lnTo>
                    <a:pt x="523875" y="0"/>
                  </a:lnTo>
                  <a:lnTo>
                    <a:pt x="523875" y="133350"/>
                  </a:lnTo>
                  <a:lnTo>
                    <a:pt x="0" y="133350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28" name="テキスト ボックス 2127">
              <a:extLst>
                <a:ext uri="{FF2B5EF4-FFF2-40B4-BE49-F238E27FC236}">
                  <a16:creationId xmlns:a16="http://schemas.microsoft.com/office/drawing/2014/main" id="{670AFC48-57B6-CC15-7280-2908B132D615}"/>
                </a:ext>
              </a:extLst>
            </p:cNvPr>
            <p:cNvSpPr txBox="1"/>
            <p:nvPr/>
          </p:nvSpPr>
          <p:spPr>
            <a:xfrm>
              <a:off x="7575391" y="7088504"/>
              <a:ext cx="687705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CloudRun</a:t>
              </a:r>
            </a:p>
          </p:txBody>
        </p:sp>
      </p:grpSp>
      <p:pic>
        <p:nvPicPr>
          <p:cNvPr id="2129" name="Google Shape;298;p25">
            <a:extLst>
              <a:ext uri="{FF2B5EF4-FFF2-40B4-BE49-F238E27FC236}">
                <a16:creationId xmlns:a16="http://schemas.microsoft.com/office/drawing/2014/main" id="{F4C3AB72-E5E2-6643-C4D2-2807A4C6B1E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0005" y="3929986"/>
            <a:ext cx="384750" cy="46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" name="Google Shape;287;p25">
            <a:extLst>
              <a:ext uri="{FF2B5EF4-FFF2-40B4-BE49-F238E27FC236}">
                <a16:creationId xmlns:a16="http://schemas.microsoft.com/office/drawing/2014/main" id="{DE69B4DA-9C77-3528-856D-7D36FE27372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3761" y="4909049"/>
            <a:ext cx="424550" cy="4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" name="Google Shape;1348;p48">
            <a:extLst>
              <a:ext uri="{FF2B5EF4-FFF2-40B4-BE49-F238E27FC236}">
                <a16:creationId xmlns:a16="http://schemas.microsoft.com/office/drawing/2014/main" id="{9BE07363-9D5E-2B1C-F2ED-D0952D15AF7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9421" y="4977159"/>
            <a:ext cx="323281" cy="3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" name="Google Shape;1716;p54">
            <a:extLst>
              <a:ext uri="{FF2B5EF4-FFF2-40B4-BE49-F238E27FC236}">
                <a16:creationId xmlns:a16="http://schemas.microsoft.com/office/drawing/2014/main" id="{AE11EBCC-A2EE-CCD5-86E5-6762E334087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91123" y="4955364"/>
            <a:ext cx="278032" cy="377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036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フリーフォーム: 図形 54">
            <a:extLst>
              <a:ext uri="{FF2B5EF4-FFF2-40B4-BE49-F238E27FC236}">
                <a16:creationId xmlns:a16="http://schemas.microsoft.com/office/drawing/2014/main" id="{326F821E-CA32-52EB-2C53-370D0E9B66B1}"/>
              </a:ext>
            </a:extLst>
          </p:cNvPr>
          <p:cNvSpPr/>
          <p:nvPr/>
        </p:nvSpPr>
        <p:spPr>
          <a:xfrm>
            <a:off x="2607519" y="4075547"/>
            <a:ext cx="1948571" cy="2173406"/>
          </a:xfrm>
          <a:custGeom>
            <a:avLst/>
            <a:gdLst>
              <a:gd name="connsiteX0" fmla="*/ 0 w 1948571"/>
              <a:gd name="connsiteY0" fmla="*/ 0 h 2173406"/>
              <a:gd name="connsiteX1" fmla="*/ 1948571 w 1948571"/>
              <a:gd name="connsiteY1" fmla="*/ 0 h 2173406"/>
              <a:gd name="connsiteX2" fmla="*/ 1948571 w 1948571"/>
              <a:gd name="connsiteY2" fmla="*/ 2173406 h 2173406"/>
              <a:gd name="connsiteX3" fmla="*/ 0 w 1948571"/>
              <a:gd name="connsiteY3" fmla="*/ 2173406 h 217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8571" h="2173406">
                <a:moveTo>
                  <a:pt x="0" y="0"/>
                </a:moveTo>
                <a:lnTo>
                  <a:pt x="1948571" y="0"/>
                </a:lnTo>
                <a:lnTo>
                  <a:pt x="1948571" y="2173406"/>
                </a:lnTo>
                <a:lnTo>
                  <a:pt x="0" y="2173406"/>
                </a:lnTo>
                <a:close/>
              </a:path>
            </a:pathLst>
          </a:custGeom>
          <a:noFill/>
          <a:ln w="7490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5" name="フリーフォーム: 図形 64">
            <a:extLst>
              <a:ext uri="{FF2B5EF4-FFF2-40B4-BE49-F238E27FC236}">
                <a16:creationId xmlns:a16="http://schemas.microsoft.com/office/drawing/2014/main" id="{149975E4-81C5-1216-0E2F-167121321A7E}"/>
              </a:ext>
            </a:extLst>
          </p:cNvPr>
          <p:cNvSpPr/>
          <p:nvPr/>
        </p:nvSpPr>
        <p:spPr>
          <a:xfrm>
            <a:off x="4848376" y="3393547"/>
            <a:ext cx="9293185" cy="3529911"/>
          </a:xfrm>
          <a:custGeom>
            <a:avLst/>
            <a:gdLst>
              <a:gd name="connsiteX0" fmla="*/ 0 w 9293185"/>
              <a:gd name="connsiteY0" fmla="*/ 0 h 3529911"/>
              <a:gd name="connsiteX1" fmla="*/ 9293185 w 9293185"/>
              <a:gd name="connsiteY1" fmla="*/ 0 h 3529911"/>
              <a:gd name="connsiteX2" fmla="*/ 9293185 w 9293185"/>
              <a:gd name="connsiteY2" fmla="*/ 3529912 h 3529911"/>
              <a:gd name="connsiteX3" fmla="*/ 0 w 9293185"/>
              <a:gd name="connsiteY3" fmla="*/ 3529912 h 352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3185" h="3529911">
                <a:moveTo>
                  <a:pt x="0" y="0"/>
                </a:moveTo>
                <a:lnTo>
                  <a:pt x="9293185" y="0"/>
                </a:lnTo>
                <a:lnTo>
                  <a:pt x="9293185" y="3529912"/>
                </a:lnTo>
                <a:lnTo>
                  <a:pt x="0" y="3529912"/>
                </a:lnTo>
                <a:close/>
              </a:path>
            </a:pathLst>
          </a:custGeom>
          <a:solidFill>
            <a:srgbClr val="F6F6F6"/>
          </a:solidFill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6" name="フリーフォーム: 図形 65">
            <a:extLst>
              <a:ext uri="{FF2B5EF4-FFF2-40B4-BE49-F238E27FC236}">
                <a16:creationId xmlns:a16="http://schemas.microsoft.com/office/drawing/2014/main" id="{EEB04654-7C4E-FA68-6638-22A65EC74EB9}"/>
              </a:ext>
            </a:extLst>
          </p:cNvPr>
          <p:cNvSpPr/>
          <p:nvPr/>
        </p:nvSpPr>
        <p:spPr>
          <a:xfrm>
            <a:off x="4998266" y="4075547"/>
            <a:ext cx="1723735" cy="2173406"/>
          </a:xfrm>
          <a:custGeom>
            <a:avLst/>
            <a:gdLst>
              <a:gd name="connsiteX0" fmla="*/ 1716242 w 1723735"/>
              <a:gd name="connsiteY0" fmla="*/ 0 h 2173406"/>
              <a:gd name="connsiteX1" fmla="*/ 1723736 w 1723735"/>
              <a:gd name="connsiteY1" fmla="*/ 7495 h 2173406"/>
              <a:gd name="connsiteX2" fmla="*/ 1723736 w 1723735"/>
              <a:gd name="connsiteY2" fmla="*/ 2165912 h 2173406"/>
              <a:gd name="connsiteX3" fmla="*/ 1716242 w 1723735"/>
              <a:gd name="connsiteY3" fmla="*/ 2173406 h 2173406"/>
              <a:gd name="connsiteX4" fmla="*/ 7495 w 1723735"/>
              <a:gd name="connsiteY4" fmla="*/ 2173406 h 2173406"/>
              <a:gd name="connsiteX5" fmla="*/ 0 w 1723735"/>
              <a:gd name="connsiteY5" fmla="*/ 2165912 h 2173406"/>
              <a:gd name="connsiteX6" fmla="*/ 0 w 1723735"/>
              <a:gd name="connsiteY6" fmla="*/ 7495 h 2173406"/>
              <a:gd name="connsiteX7" fmla="*/ 7495 w 1723735"/>
              <a:gd name="connsiteY7" fmla="*/ 0 h 217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3735" h="2173406">
                <a:moveTo>
                  <a:pt x="1716242" y="0"/>
                </a:moveTo>
                <a:cubicBezTo>
                  <a:pt x="1720381" y="0"/>
                  <a:pt x="1723736" y="3355"/>
                  <a:pt x="1723736" y="7495"/>
                </a:cubicBezTo>
                <a:lnTo>
                  <a:pt x="1723736" y="2165912"/>
                </a:lnTo>
                <a:cubicBezTo>
                  <a:pt x="1723736" y="2170051"/>
                  <a:pt x="1720381" y="2173406"/>
                  <a:pt x="1716242" y="2173406"/>
                </a:cubicBezTo>
                <a:lnTo>
                  <a:pt x="7495" y="2173406"/>
                </a:lnTo>
                <a:cubicBezTo>
                  <a:pt x="3355" y="2173406"/>
                  <a:pt x="0" y="2170051"/>
                  <a:pt x="0" y="2165912"/>
                </a:cubicBezTo>
                <a:lnTo>
                  <a:pt x="0" y="7495"/>
                </a:lnTo>
                <a:cubicBezTo>
                  <a:pt x="0" y="3355"/>
                  <a:pt x="3355" y="0"/>
                  <a:pt x="7495" y="0"/>
                </a:cubicBezTo>
                <a:close/>
              </a:path>
            </a:pathLst>
          </a:custGeom>
          <a:solidFill>
            <a:srgbClr val="E1F5FE"/>
          </a:solidFill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1EDF2E74-95B0-8F74-888B-C53025D4AD0B}"/>
              </a:ext>
            </a:extLst>
          </p:cNvPr>
          <p:cNvSpPr txBox="1"/>
          <p:nvPr/>
        </p:nvSpPr>
        <p:spPr>
          <a:xfrm>
            <a:off x="4978024" y="4108519"/>
            <a:ext cx="362748" cy="196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9E9E9E"/>
                </a:solidFill>
                <a:latin typeface="Helvetica"/>
                <a:cs typeface="Helvetica"/>
                <a:sym typeface="Helvetica"/>
                <a:rtl val="0"/>
              </a:rPr>
              <a:t>VPC</a:t>
            </a:r>
          </a:p>
        </p:txBody>
      </p:sp>
      <p:grpSp>
        <p:nvGrpSpPr>
          <p:cNvPr id="68" name="グラフィックス 52">
            <a:extLst>
              <a:ext uri="{FF2B5EF4-FFF2-40B4-BE49-F238E27FC236}">
                <a16:creationId xmlns:a16="http://schemas.microsoft.com/office/drawing/2014/main" id="{650A74DD-C849-1382-20D8-156DB4F83855}"/>
              </a:ext>
            </a:extLst>
          </p:cNvPr>
          <p:cNvGrpSpPr/>
          <p:nvPr/>
        </p:nvGrpSpPr>
        <p:grpSpPr>
          <a:xfrm>
            <a:off x="5642793" y="5411892"/>
            <a:ext cx="442175" cy="110094"/>
            <a:chOff x="5642793" y="3434806"/>
            <a:chExt cx="442175" cy="110094"/>
          </a:xfrm>
        </p:grpSpPr>
        <p:sp>
          <p:nvSpPr>
            <p:cNvPr id="69" name="フリーフォーム: 図形 68">
              <a:extLst>
                <a:ext uri="{FF2B5EF4-FFF2-40B4-BE49-F238E27FC236}">
                  <a16:creationId xmlns:a16="http://schemas.microsoft.com/office/drawing/2014/main" id="{71DFC449-31EF-B3BA-FB9E-81C839F0D7FF}"/>
                </a:ext>
              </a:extLst>
            </p:cNvPr>
            <p:cNvSpPr/>
            <p:nvPr/>
          </p:nvSpPr>
          <p:spPr>
            <a:xfrm>
              <a:off x="5642793" y="3439977"/>
              <a:ext cx="442175" cy="104923"/>
            </a:xfrm>
            <a:custGeom>
              <a:avLst/>
              <a:gdLst>
                <a:gd name="connsiteX0" fmla="*/ 0 w 442175"/>
                <a:gd name="connsiteY0" fmla="*/ 0 h 104923"/>
                <a:gd name="connsiteX1" fmla="*/ 442176 w 442175"/>
                <a:gd name="connsiteY1" fmla="*/ 0 h 104923"/>
                <a:gd name="connsiteX2" fmla="*/ 442176 w 442175"/>
                <a:gd name="connsiteY2" fmla="*/ 104923 h 104923"/>
                <a:gd name="connsiteX3" fmla="*/ 0 w 442175"/>
                <a:gd name="connsiteY3" fmla="*/ 104923 h 104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175" h="104923">
                  <a:moveTo>
                    <a:pt x="0" y="0"/>
                  </a:moveTo>
                  <a:lnTo>
                    <a:pt x="442176" y="0"/>
                  </a:lnTo>
                  <a:lnTo>
                    <a:pt x="442176" y="104923"/>
                  </a:lnTo>
                  <a:lnTo>
                    <a:pt x="0" y="104923"/>
                  </a:lnTo>
                  <a:close/>
                </a:path>
              </a:pathLst>
            </a:custGeom>
            <a:solidFill>
              <a:srgbClr val="E2F5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485B1A0-A2A2-F115-7BC4-D003F3AF1A18}"/>
                </a:ext>
              </a:extLst>
            </p:cNvPr>
            <p:cNvSpPr txBox="1"/>
            <p:nvPr/>
          </p:nvSpPr>
          <p:spPr>
            <a:xfrm>
              <a:off x="5551353" y="3389086"/>
              <a:ext cx="610066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SQL</a:t>
              </a:r>
            </a:p>
          </p:txBody>
        </p:sp>
      </p:grpSp>
      <p:sp>
        <p:nvSpPr>
          <p:cNvPr id="71" name="フリーフォーム: 図形 70">
            <a:extLst>
              <a:ext uri="{FF2B5EF4-FFF2-40B4-BE49-F238E27FC236}">
                <a16:creationId xmlns:a16="http://schemas.microsoft.com/office/drawing/2014/main" id="{67807F9D-F0B4-3CC3-52D0-5D2FE23A7A67}"/>
              </a:ext>
            </a:extLst>
          </p:cNvPr>
          <p:cNvSpPr/>
          <p:nvPr/>
        </p:nvSpPr>
        <p:spPr>
          <a:xfrm>
            <a:off x="7096727" y="4824997"/>
            <a:ext cx="674505" cy="224835"/>
          </a:xfrm>
          <a:custGeom>
            <a:avLst/>
            <a:gdLst>
              <a:gd name="connsiteX0" fmla="*/ 0 w 674505"/>
              <a:gd name="connsiteY0" fmla="*/ 0 h 224835"/>
              <a:gd name="connsiteX1" fmla="*/ 674505 w 674505"/>
              <a:gd name="connsiteY1" fmla="*/ 0 h 224835"/>
              <a:gd name="connsiteX2" fmla="*/ 674505 w 674505"/>
              <a:gd name="connsiteY2" fmla="*/ 224835 h 224835"/>
              <a:gd name="connsiteX3" fmla="*/ 0 w 674505"/>
              <a:gd name="connsiteY3" fmla="*/ 224835 h 22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505" h="224835">
                <a:moveTo>
                  <a:pt x="0" y="0"/>
                </a:moveTo>
                <a:lnTo>
                  <a:pt x="674505" y="0"/>
                </a:lnTo>
                <a:lnTo>
                  <a:pt x="674505" y="224835"/>
                </a:lnTo>
                <a:lnTo>
                  <a:pt x="0" y="224835"/>
                </a:lnTo>
                <a:close/>
              </a:path>
            </a:pathLst>
          </a:custGeom>
          <a:noFill/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0DF2D677-D082-DFFC-0890-AA71D417C794}"/>
              </a:ext>
            </a:extLst>
          </p:cNvPr>
          <p:cNvSpPr txBox="1"/>
          <p:nvPr/>
        </p:nvSpPr>
        <p:spPr>
          <a:xfrm>
            <a:off x="7158924" y="4850475"/>
            <a:ext cx="542616" cy="181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変更検知</a:t>
            </a:r>
          </a:p>
        </p:txBody>
      </p:sp>
      <p:grpSp>
        <p:nvGrpSpPr>
          <p:cNvPr id="73" name="グラフィックス 52">
            <a:extLst>
              <a:ext uri="{FF2B5EF4-FFF2-40B4-BE49-F238E27FC236}">
                <a16:creationId xmlns:a16="http://schemas.microsoft.com/office/drawing/2014/main" id="{14E30F07-267C-983A-1F9C-467B1196C5F9}"/>
              </a:ext>
            </a:extLst>
          </p:cNvPr>
          <p:cNvGrpSpPr/>
          <p:nvPr/>
        </p:nvGrpSpPr>
        <p:grpSpPr>
          <a:xfrm>
            <a:off x="6647057" y="5124777"/>
            <a:ext cx="1723735" cy="1498900"/>
            <a:chOff x="6647057" y="3147691"/>
            <a:chExt cx="1723735" cy="1498900"/>
          </a:xfrm>
        </p:grpSpPr>
        <p:sp>
          <p:nvSpPr>
            <p:cNvPr id="74" name="フリーフォーム: 図形 73">
              <a:extLst>
                <a:ext uri="{FF2B5EF4-FFF2-40B4-BE49-F238E27FC236}">
                  <a16:creationId xmlns:a16="http://schemas.microsoft.com/office/drawing/2014/main" id="{FBB05B60-9BFB-7C4D-BFD7-BE7C8D6F9205}"/>
                </a:ext>
              </a:extLst>
            </p:cNvPr>
            <p:cNvSpPr/>
            <p:nvPr/>
          </p:nvSpPr>
          <p:spPr>
            <a:xfrm>
              <a:off x="6647057" y="3147691"/>
              <a:ext cx="1723735" cy="1498900"/>
            </a:xfrm>
            <a:custGeom>
              <a:avLst/>
              <a:gdLst>
                <a:gd name="connsiteX0" fmla="*/ 0 w 1723735"/>
                <a:gd name="connsiteY0" fmla="*/ 0 h 1498900"/>
                <a:gd name="connsiteX1" fmla="*/ 1498901 w 1723735"/>
                <a:gd name="connsiteY1" fmla="*/ 0 h 1498900"/>
                <a:gd name="connsiteX2" fmla="*/ 1723736 w 1723735"/>
                <a:gd name="connsiteY2" fmla="*/ 224835 h 1498900"/>
                <a:gd name="connsiteX3" fmla="*/ 1723736 w 1723735"/>
                <a:gd name="connsiteY3" fmla="*/ 1498901 h 1498900"/>
                <a:gd name="connsiteX4" fmla="*/ 0 w 1723735"/>
                <a:gd name="connsiteY4" fmla="*/ 1498901 h 1498900"/>
                <a:gd name="connsiteX5" fmla="*/ 0 w 1723735"/>
                <a:gd name="connsiteY5" fmla="*/ 0 h 149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3735" h="1498900">
                  <a:moveTo>
                    <a:pt x="0" y="0"/>
                  </a:moveTo>
                  <a:lnTo>
                    <a:pt x="1498901" y="0"/>
                  </a:lnTo>
                  <a:lnTo>
                    <a:pt x="1723736" y="224835"/>
                  </a:lnTo>
                  <a:lnTo>
                    <a:pt x="1723736" y="1498901"/>
                  </a:lnTo>
                  <a:lnTo>
                    <a:pt x="0" y="1498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7490" cap="flat">
              <a:solidFill>
                <a:srgbClr val="D6B6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5" name="フリーフォーム: 図形 74">
              <a:extLst>
                <a:ext uri="{FF2B5EF4-FFF2-40B4-BE49-F238E27FC236}">
                  <a16:creationId xmlns:a16="http://schemas.microsoft.com/office/drawing/2014/main" id="{67084003-ABAE-13D3-85E7-509391AF8B69}"/>
                </a:ext>
              </a:extLst>
            </p:cNvPr>
            <p:cNvSpPr/>
            <p:nvPr/>
          </p:nvSpPr>
          <p:spPr>
            <a:xfrm>
              <a:off x="8145958" y="3147691"/>
              <a:ext cx="224835" cy="224835"/>
            </a:xfrm>
            <a:custGeom>
              <a:avLst/>
              <a:gdLst>
                <a:gd name="connsiteX0" fmla="*/ 0 w 224835"/>
                <a:gd name="connsiteY0" fmla="*/ 0 h 224835"/>
                <a:gd name="connsiteX1" fmla="*/ 0 w 224835"/>
                <a:gd name="connsiteY1" fmla="*/ 224835 h 224835"/>
                <a:gd name="connsiteX2" fmla="*/ 224835 w 224835"/>
                <a:gd name="connsiteY2" fmla="*/ 224835 h 2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835" h="224835">
                  <a:moveTo>
                    <a:pt x="0" y="0"/>
                  </a:moveTo>
                  <a:lnTo>
                    <a:pt x="0" y="224835"/>
                  </a:lnTo>
                  <a:lnTo>
                    <a:pt x="224835" y="224835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7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6" name="フリーフォーム: 図形 75">
              <a:extLst>
                <a:ext uri="{FF2B5EF4-FFF2-40B4-BE49-F238E27FC236}">
                  <a16:creationId xmlns:a16="http://schemas.microsoft.com/office/drawing/2014/main" id="{CEBBD00A-DF97-C44F-C8C5-C8CADAF918EB}"/>
                </a:ext>
              </a:extLst>
            </p:cNvPr>
            <p:cNvSpPr/>
            <p:nvPr/>
          </p:nvSpPr>
          <p:spPr>
            <a:xfrm>
              <a:off x="8145958" y="3147691"/>
              <a:ext cx="224835" cy="224835"/>
            </a:xfrm>
            <a:custGeom>
              <a:avLst/>
              <a:gdLst>
                <a:gd name="connsiteX0" fmla="*/ 0 w 224835"/>
                <a:gd name="connsiteY0" fmla="*/ 0 h 224835"/>
                <a:gd name="connsiteX1" fmla="*/ 0 w 224835"/>
                <a:gd name="connsiteY1" fmla="*/ 224835 h 224835"/>
                <a:gd name="connsiteX2" fmla="*/ 224835 w 224835"/>
                <a:gd name="connsiteY2" fmla="*/ 224835 h 2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835" h="224835">
                  <a:moveTo>
                    <a:pt x="0" y="0"/>
                  </a:moveTo>
                  <a:lnTo>
                    <a:pt x="0" y="224835"/>
                  </a:lnTo>
                  <a:lnTo>
                    <a:pt x="224835" y="224835"/>
                  </a:lnTo>
                </a:path>
              </a:pathLst>
            </a:custGeom>
            <a:noFill/>
            <a:ln w="7490" cap="flat">
              <a:solidFill>
                <a:srgbClr val="D6B6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77" name="グラフィックス 52">
            <a:extLst>
              <a:ext uri="{FF2B5EF4-FFF2-40B4-BE49-F238E27FC236}">
                <a16:creationId xmlns:a16="http://schemas.microsoft.com/office/drawing/2014/main" id="{378D5095-1849-E98B-39E2-F332C6D99B7F}"/>
              </a:ext>
            </a:extLst>
          </p:cNvPr>
          <p:cNvGrpSpPr/>
          <p:nvPr/>
        </p:nvGrpSpPr>
        <p:grpSpPr>
          <a:xfrm>
            <a:off x="7314068" y="6027865"/>
            <a:ext cx="382219" cy="187362"/>
            <a:chOff x="7314068" y="4050779"/>
            <a:chExt cx="382219" cy="187362"/>
          </a:xfrm>
          <a:solidFill>
            <a:srgbClr val="999999"/>
          </a:solidFill>
        </p:grpSpPr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ED0487CF-C9BD-23A0-6EBA-EF9DFC5455CD}"/>
                </a:ext>
              </a:extLst>
            </p:cNvPr>
            <p:cNvSpPr txBox="1"/>
            <p:nvPr/>
          </p:nvSpPr>
          <p:spPr>
            <a:xfrm>
              <a:off x="7222628" y="4005059"/>
              <a:ext cx="565099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Compute</a:t>
              </a: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30852B33-9488-1C85-1741-73F108A9E0C0}"/>
                </a:ext>
              </a:extLst>
            </p:cNvPr>
            <p:cNvSpPr txBox="1"/>
            <p:nvPr/>
          </p:nvSpPr>
          <p:spPr>
            <a:xfrm>
              <a:off x="7275089" y="4102488"/>
              <a:ext cx="460176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Engine</a:t>
              </a:r>
            </a:p>
          </p:txBody>
        </p:sp>
      </p:grpSp>
      <p:sp>
        <p:nvSpPr>
          <p:cNvPr id="80" name="フリーフォーム: 図形 79">
            <a:extLst>
              <a:ext uri="{FF2B5EF4-FFF2-40B4-BE49-F238E27FC236}">
                <a16:creationId xmlns:a16="http://schemas.microsoft.com/office/drawing/2014/main" id="{DDBB332F-4030-9478-A311-8FB947300AF7}"/>
              </a:ext>
            </a:extLst>
          </p:cNvPr>
          <p:cNvSpPr/>
          <p:nvPr/>
        </p:nvSpPr>
        <p:spPr>
          <a:xfrm>
            <a:off x="6722002" y="6211480"/>
            <a:ext cx="1648790" cy="224835"/>
          </a:xfrm>
          <a:custGeom>
            <a:avLst/>
            <a:gdLst>
              <a:gd name="connsiteX0" fmla="*/ 0 w 1648790"/>
              <a:gd name="connsiteY0" fmla="*/ 0 h 224835"/>
              <a:gd name="connsiteX1" fmla="*/ 1648791 w 1648790"/>
              <a:gd name="connsiteY1" fmla="*/ 0 h 224835"/>
              <a:gd name="connsiteX2" fmla="*/ 1648791 w 1648790"/>
              <a:gd name="connsiteY2" fmla="*/ 224835 h 224835"/>
              <a:gd name="connsiteX3" fmla="*/ 0 w 1648790"/>
              <a:gd name="connsiteY3" fmla="*/ 224835 h 22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790" h="224835">
                <a:moveTo>
                  <a:pt x="0" y="0"/>
                </a:moveTo>
                <a:lnTo>
                  <a:pt x="1648791" y="0"/>
                </a:lnTo>
                <a:lnTo>
                  <a:pt x="1648791" y="224835"/>
                </a:lnTo>
                <a:lnTo>
                  <a:pt x="0" y="224835"/>
                </a:lnTo>
                <a:close/>
              </a:path>
            </a:pathLst>
          </a:custGeom>
          <a:noFill/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81" name="グラフィックス 52">
            <a:extLst>
              <a:ext uri="{FF2B5EF4-FFF2-40B4-BE49-F238E27FC236}">
                <a16:creationId xmlns:a16="http://schemas.microsoft.com/office/drawing/2014/main" id="{D00493F9-0FA4-8C16-4667-C265E627C244}"/>
              </a:ext>
            </a:extLst>
          </p:cNvPr>
          <p:cNvGrpSpPr/>
          <p:nvPr/>
        </p:nvGrpSpPr>
        <p:grpSpPr>
          <a:xfrm>
            <a:off x="7137947" y="6222722"/>
            <a:ext cx="809406" cy="202351"/>
            <a:chOff x="7137947" y="4245636"/>
            <a:chExt cx="809406" cy="202351"/>
          </a:xfrm>
          <a:solidFill>
            <a:srgbClr val="000000"/>
          </a:solidFill>
        </p:grpSpPr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92C01CFA-528D-10E8-E1F0-BFDCF42FE1D0}"/>
                </a:ext>
              </a:extLst>
            </p:cNvPr>
            <p:cNvSpPr txBox="1"/>
            <p:nvPr/>
          </p:nvSpPr>
          <p:spPr>
            <a:xfrm>
              <a:off x="7136441" y="4199916"/>
              <a:ext cx="812418" cy="196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※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private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の場合</a:t>
              </a: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C390DC27-4030-9983-3D8B-5FE591C9B8B8}"/>
                </a:ext>
              </a:extLst>
            </p:cNvPr>
            <p:cNvSpPr txBox="1"/>
            <p:nvPr/>
          </p:nvSpPr>
          <p:spPr>
            <a:xfrm>
              <a:off x="7046507" y="4312334"/>
              <a:ext cx="992286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間にリバプロが必要</a:t>
              </a:r>
            </a:p>
          </p:txBody>
        </p:sp>
      </p:grp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3C853002-B87C-7EAF-E379-26159E61EDB9}"/>
              </a:ext>
            </a:extLst>
          </p:cNvPr>
          <p:cNvSpPr txBox="1"/>
          <p:nvPr/>
        </p:nvSpPr>
        <p:spPr>
          <a:xfrm>
            <a:off x="8485751" y="5416310"/>
            <a:ext cx="655033" cy="181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Datastream</a:t>
            </a:r>
          </a:p>
        </p:txBody>
      </p:sp>
      <p:grpSp>
        <p:nvGrpSpPr>
          <p:cNvPr id="85" name="グラフィックス 52">
            <a:extLst>
              <a:ext uri="{FF2B5EF4-FFF2-40B4-BE49-F238E27FC236}">
                <a16:creationId xmlns:a16="http://schemas.microsoft.com/office/drawing/2014/main" id="{55F0059D-9EDE-E7B3-78DB-C794C02DE1EA}"/>
              </a:ext>
            </a:extLst>
          </p:cNvPr>
          <p:cNvGrpSpPr/>
          <p:nvPr/>
        </p:nvGrpSpPr>
        <p:grpSpPr>
          <a:xfrm>
            <a:off x="6055890" y="5136019"/>
            <a:ext cx="2442309" cy="52461"/>
            <a:chOff x="6055890" y="3158933"/>
            <a:chExt cx="2442309" cy="52461"/>
          </a:xfrm>
        </p:grpSpPr>
        <p:sp>
          <p:nvSpPr>
            <p:cNvPr id="86" name="フリーフォーム: 図形 85">
              <a:extLst>
                <a:ext uri="{FF2B5EF4-FFF2-40B4-BE49-F238E27FC236}">
                  <a16:creationId xmlns:a16="http://schemas.microsoft.com/office/drawing/2014/main" id="{AE203842-9C2C-551D-AC60-43E809251381}"/>
                </a:ext>
              </a:extLst>
            </p:cNvPr>
            <p:cNvSpPr/>
            <p:nvPr/>
          </p:nvSpPr>
          <p:spPr>
            <a:xfrm>
              <a:off x="6095236" y="3185164"/>
              <a:ext cx="2402962" cy="7494"/>
            </a:xfrm>
            <a:custGeom>
              <a:avLst/>
              <a:gdLst>
                <a:gd name="connsiteX0" fmla="*/ 2402963 w 2402962"/>
                <a:gd name="connsiteY0" fmla="*/ 0 h 7494"/>
                <a:gd name="connsiteX1" fmla="*/ 0 w 2402962"/>
                <a:gd name="connsiteY1" fmla="*/ 0 h 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2962" h="7494">
                  <a:moveTo>
                    <a:pt x="2402963" y="0"/>
                  </a:moveTo>
                  <a:lnTo>
                    <a:pt x="0" y="0"/>
                  </a:lnTo>
                </a:path>
              </a:pathLst>
            </a:custGeom>
            <a:noFill/>
            <a:ln w="7490" cap="flat">
              <a:solidFill>
                <a:srgbClr val="000000"/>
              </a:solidFill>
              <a:custDash>
                <a:ds d="600000" sp="6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7" name="フリーフォーム: 図形 86">
              <a:extLst>
                <a:ext uri="{FF2B5EF4-FFF2-40B4-BE49-F238E27FC236}">
                  <a16:creationId xmlns:a16="http://schemas.microsoft.com/office/drawing/2014/main" id="{6436B489-1BB3-FCE1-312F-1719A464A304}"/>
                </a:ext>
              </a:extLst>
            </p:cNvPr>
            <p:cNvSpPr/>
            <p:nvPr/>
          </p:nvSpPr>
          <p:spPr>
            <a:xfrm>
              <a:off x="6055890" y="3158933"/>
              <a:ext cx="52461" cy="52461"/>
            </a:xfrm>
            <a:custGeom>
              <a:avLst/>
              <a:gdLst>
                <a:gd name="connsiteX0" fmla="*/ 0 w 52461"/>
                <a:gd name="connsiteY0" fmla="*/ 26231 h 52461"/>
                <a:gd name="connsiteX1" fmla="*/ 52462 w 52461"/>
                <a:gd name="connsiteY1" fmla="*/ 0 h 52461"/>
                <a:gd name="connsiteX2" fmla="*/ 39346 w 52461"/>
                <a:gd name="connsiteY2" fmla="*/ 26231 h 52461"/>
                <a:gd name="connsiteX3" fmla="*/ 52462 w 52461"/>
                <a:gd name="connsiteY3" fmla="*/ 52462 h 5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61" h="52461">
                  <a:moveTo>
                    <a:pt x="0" y="26231"/>
                  </a:moveTo>
                  <a:lnTo>
                    <a:pt x="52462" y="0"/>
                  </a:lnTo>
                  <a:lnTo>
                    <a:pt x="39346" y="26231"/>
                  </a:lnTo>
                  <a:lnTo>
                    <a:pt x="52462" y="52462"/>
                  </a:lnTo>
                  <a:close/>
                </a:path>
              </a:pathLst>
            </a:custGeom>
            <a:solidFill>
              <a:srgbClr val="000000"/>
            </a:solidFill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88" name="フリーフォーム: 図形 87">
            <a:extLst>
              <a:ext uri="{FF2B5EF4-FFF2-40B4-BE49-F238E27FC236}">
                <a16:creationId xmlns:a16="http://schemas.microsoft.com/office/drawing/2014/main" id="{D774FA18-5013-CFA2-7FBC-0DBC79ABD1F3}"/>
              </a:ext>
            </a:extLst>
          </p:cNvPr>
          <p:cNvSpPr/>
          <p:nvPr/>
        </p:nvSpPr>
        <p:spPr>
          <a:xfrm>
            <a:off x="2607519" y="4150492"/>
            <a:ext cx="2165911" cy="824395"/>
          </a:xfrm>
          <a:custGeom>
            <a:avLst/>
            <a:gdLst>
              <a:gd name="connsiteX0" fmla="*/ 0 w 2165911"/>
              <a:gd name="connsiteY0" fmla="*/ 0 h 824395"/>
              <a:gd name="connsiteX1" fmla="*/ 2165912 w 2165911"/>
              <a:gd name="connsiteY1" fmla="*/ 0 h 824395"/>
              <a:gd name="connsiteX2" fmla="*/ 2165912 w 2165911"/>
              <a:gd name="connsiteY2" fmla="*/ 824395 h 824395"/>
              <a:gd name="connsiteX3" fmla="*/ 0 w 2165911"/>
              <a:gd name="connsiteY3" fmla="*/ 824395 h 82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911" h="824395">
                <a:moveTo>
                  <a:pt x="0" y="0"/>
                </a:moveTo>
                <a:lnTo>
                  <a:pt x="2165912" y="0"/>
                </a:lnTo>
                <a:lnTo>
                  <a:pt x="2165912" y="824395"/>
                </a:lnTo>
                <a:lnTo>
                  <a:pt x="0" y="824395"/>
                </a:lnTo>
                <a:close/>
              </a:path>
            </a:pathLst>
          </a:custGeom>
          <a:noFill/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89" name="グラフィックス 52">
            <a:extLst>
              <a:ext uri="{FF2B5EF4-FFF2-40B4-BE49-F238E27FC236}">
                <a16:creationId xmlns:a16="http://schemas.microsoft.com/office/drawing/2014/main" id="{AD0DDCF4-637F-2120-A3A5-189C5660D964}"/>
              </a:ext>
            </a:extLst>
          </p:cNvPr>
          <p:cNvGrpSpPr/>
          <p:nvPr/>
        </p:nvGrpSpPr>
        <p:grpSpPr>
          <a:xfrm>
            <a:off x="2618761" y="4259162"/>
            <a:ext cx="944307" cy="509626"/>
            <a:chOff x="2618761" y="2282076"/>
            <a:chExt cx="944307" cy="509626"/>
          </a:xfrm>
          <a:solidFill>
            <a:srgbClr val="000000"/>
          </a:solidFill>
        </p:grpSpPr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F580148E-860B-47D8-4117-EFD8EAF22C06}"/>
                </a:ext>
              </a:extLst>
            </p:cNvPr>
            <p:cNvSpPr txBox="1"/>
            <p:nvPr/>
          </p:nvSpPr>
          <p:spPr>
            <a:xfrm>
              <a:off x="2527321" y="2236356"/>
              <a:ext cx="722484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機能ブロック</a:t>
              </a: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55CECD25-9CB4-A2D9-3B27-8B9D8926394B}"/>
                </a:ext>
              </a:extLst>
            </p:cNvPr>
            <p:cNvSpPr txBox="1"/>
            <p:nvPr/>
          </p:nvSpPr>
          <p:spPr>
            <a:xfrm>
              <a:off x="2527321" y="2446202"/>
              <a:ext cx="362748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例：</a:t>
              </a: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3D51DDFB-F06A-25A8-52DF-3980179B7905}"/>
                </a:ext>
              </a:extLst>
            </p:cNvPr>
            <p:cNvSpPr txBox="1"/>
            <p:nvPr/>
          </p:nvSpPr>
          <p:spPr>
            <a:xfrm>
              <a:off x="2527321" y="2543631"/>
              <a:ext cx="1127187" cy="196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オンラインアプリ・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API</a:t>
              </a: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8F4563AE-4DD9-3854-3BB4-C33E97EC2A76}"/>
                </a:ext>
              </a:extLst>
            </p:cNvPr>
            <p:cNvSpPr txBox="1"/>
            <p:nvPr/>
          </p:nvSpPr>
          <p:spPr>
            <a:xfrm>
              <a:off x="2527321" y="2656048"/>
              <a:ext cx="812418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データ収集機能</a:t>
              </a:r>
            </a:p>
          </p:txBody>
        </p:sp>
      </p:grpSp>
      <p:grpSp>
        <p:nvGrpSpPr>
          <p:cNvPr id="94" name="グラフィックス 52">
            <a:extLst>
              <a:ext uri="{FF2B5EF4-FFF2-40B4-BE49-F238E27FC236}">
                <a16:creationId xmlns:a16="http://schemas.microsoft.com/office/drawing/2014/main" id="{E2AC520E-3AEA-D8B9-6D10-57E62AF18E64}"/>
              </a:ext>
            </a:extLst>
          </p:cNvPr>
          <p:cNvGrpSpPr/>
          <p:nvPr/>
        </p:nvGrpSpPr>
        <p:grpSpPr>
          <a:xfrm>
            <a:off x="4556090" y="5136019"/>
            <a:ext cx="1108287" cy="52461"/>
            <a:chOff x="4556090" y="3158933"/>
            <a:chExt cx="1108287" cy="52461"/>
          </a:xfrm>
        </p:grpSpPr>
        <p:sp>
          <p:nvSpPr>
            <p:cNvPr id="95" name="フリーフォーム: 図形 94">
              <a:extLst>
                <a:ext uri="{FF2B5EF4-FFF2-40B4-BE49-F238E27FC236}">
                  <a16:creationId xmlns:a16="http://schemas.microsoft.com/office/drawing/2014/main" id="{FEA2BEEF-E53D-851C-9250-A0F5F6666573}"/>
                </a:ext>
              </a:extLst>
            </p:cNvPr>
            <p:cNvSpPr/>
            <p:nvPr/>
          </p:nvSpPr>
          <p:spPr>
            <a:xfrm>
              <a:off x="4556090" y="3185164"/>
              <a:ext cx="1068941" cy="7494"/>
            </a:xfrm>
            <a:custGeom>
              <a:avLst/>
              <a:gdLst>
                <a:gd name="connsiteX0" fmla="*/ 0 w 1068941"/>
                <a:gd name="connsiteY0" fmla="*/ 0 h 7494"/>
                <a:gd name="connsiteX1" fmla="*/ 1068941 w 1068941"/>
                <a:gd name="connsiteY1" fmla="*/ 0 h 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8941" h="7494">
                  <a:moveTo>
                    <a:pt x="0" y="0"/>
                  </a:moveTo>
                  <a:lnTo>
                    <a:pt x="1068941" y="0"/>
                  </a:lnTo>
                </a:path>
              </a:pathLst>
            </a:custGeom>
            <a:noFill/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6" name="フリーフォーム: 図形 95">
              <a:extLst>
                <a:ext uri="{FF2B5EF4-FFF2-40B4-BE49-F238E27FC236}">
                  <a16:creationId xmlns:a16="http://schemas.microsoft.com/office/drawing/2014/main" id="{6E347C44-2C30-11B1-91C7-991DA2DF29F7}"/>
                </a:ext>
              </a:extLst>
            </p:cNvPr>
            <p:cNvSpPr/>
            <p:nvPr/>
          </p:nvSpPr>
          <p:spPr>
            <a:xfrm>
              <a:off x="5611916" y="3158933"/>
              <a:ext cx="52461" cy="52461"/>
            </a:xfrm>
            <a:custGeom>
              <a:avLst/>
              <a:gdLst>
                <a:gd name="connsiteX0" fmla="*/ 52462 w 52461"/>
                <a:gd name="connsiteY0" fmla="*/ 26231 h 52461"/>
                <a:gd name="connsiteX1" fmla="*/ 0 w 52461"/>
                <a:gd name="connsiteY1" fmla="*/ 52462 h 52461"/>
                <a:gd name="connsiteX2" fmla="*/ 13115 w 52461"/>
                <a:gd name="connsiteY2" fmla="*/ 26231 h 52461"/>
                <a:gd name="connsiteX3" fmla="*/ 0 w 52461"/>
                <a:gd name="connsiteY3" fmla="*/ 0 h 5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61" h="52461">
                  <a:moveTo>
                    <a:pt x="52462" y="26231"/>
                  </a:moveTo>
                  <a:lnTo>
                    <a:pt x="0" y="52462"/>
                  </a:lnTo>
                  <a:lnTo>
                    <a:pt x="13115" y="26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97" name="グラフィックス 52">
            <a:extLst>
              <a:ext uri="{FF2B5EF4-FFF2-40B4-BE49-F238E27FC236}">
                <a16:creationId xmlns:a16="http://schemas.microsoft.com/office/drawing/2014/main" id="{89AE4DB3-3538-DED5-91AA-E90C140D2A8C}"/>
              </a:ext>
            </a:extLst>
          </p:cNvPr>
          <p:cNvGrpSpPr/>
          <p:nvPr/>
        </p:nvGrpSpPr>
        <p:grpSpPr>
          <a:xfrm>
            <a:off x="9135832" y="5136019"/>
            <a:ext cx="1474918" cy="52461"/>
            <a:chOff x="9135832" y="3158933"/>
            <a:chExt cx="1474918" cy="52461"/>
          </a:xfrm>
        </p:grpSpPr>
        <p:sp>
          <p:nvSpPr>
            <p:cNvPr id="98" name="フリーフォーム: 図形 97">
              <a:extLst>
                <a:ext uri="{FF2B5EF4-FFF2-40B4-BE49-F238E27FC236}">
                  <a16:creationId xmlns:a16="http://schemas.microsoft.com/office/drawing/2014/main" id="{DB36E6E3-EF76-03C5-2DDD-9622BE7F2E04}"/>
                </a:ext>
              </a:extLst>
            </p:cNvPr>
            <p:cNvSpPr/>
            <p:nvPr/>
          </p:nvSpPr>
          <p:spPr>
            <a:xfrm>
              <a:off x="9135832" y="3185164"/>
              <a:ext cx="1435572" cy="7494"/>
            </a:xfrm>
            <a:custGeom>
              <a:avLst/>
              <a:gdLst>
                <a:gd name="connsiteX0" fmla="*/ 0 w 1435572"/>
                <a:gd name="connsiteY0" fmla="*/ 0 h 7494"/>
                <a:gd name="connsiteX1" fmla="*/ 1435572 w 1435572"/>
                <a:gd name="connsiteY1" fmla="*/ 0 h 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5572" h="7494">
                  <a:moveTo>
                    <a:pt x="0" y="0"/>
                  </a:moveTo>
                  <a:lnTo>
                    <a:pt x="1435572" y="0"/>
                  </a:lnTo>
                </a:path>
              </a:pathLst>
            </a:custGeom>
            <a:noFill/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9" name="フリーフォーム: 図形 98">
              <a:extLst>
                <a:ext uri="{FF2B5EF4-FFF2-40B4-BE49-F238E27FC236}">
                  <a16:creationId xmlns:a16="http://schemas.microsoft.com/office/drawing/2014/main" id="{B3501247-51B7-0D1E-8709-6E8A099042FC}"/>
                </a:ext>
              </a:extLst>
            </p:cNvPr>
            <p:cNvSpPr/>
            <p:nvPr/>
          </p:nvSpPr>
          <p:spPr>
            <a:xfrm>
              <a:off x="10558289" y="3158933"/>
              <a:ext cx="52461" cy="52461"/>
            </a:xfrm>
            <a:custGeom>
              <a:avLst/>
              <a:gdLst>
                <a:gd name="connsiteX0" fmla="*/ 52462 w 52461"/>
                <a:gd name="connsiteY0" fmla="*/ 26231 h 52461"/>
                <a:gd name="connsiteX1" fmla="*/ 0 w 52461"/>
                <a:gd name="connsiteY1" fmla="*/ 52462 h 52461"/>
                <a:gd name="connsiteX2" fmla="*/ 13115 w 52461"/>
                <a:gd name="connsiteY2" fmla="*/ 26231 h 52461"/>
                <a:gd name="connsiteX3" fmla="*/ 0 w 52461"/>
                <a:gd name="connsiteY3" fmla="*/ 0 h 5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61" h="52461">
                  <a:moveTo>
                    <a:pt x="52462" y="26231"/>
                  </a:moveTo>
                  <a:lnTo>
                    <a:pt x="0" y="52462"/>
                  </a:lnTo>
                  <a:lnTo>
                    <a:pt x="13115" y="26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FA7FC75D-F614-7796-8E92-FE21367EBFA8}"/>
              </a:ext>
            </a:extLst>
          </p:cNvPr>
          <p:cNvSpPr txBox="1"/>
          <p:nvPr/>
        </p:nvSpPr>
        <p:spPr>
          <a:xfrm>
            <a:off x="10583913" y="5367596"/>
            <a:ext cx="557605" cy="181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BigQuery</a:t>
            </a:r>
          </a:p>
        </p:txBody>
      </p:sp>
      <p:sp>
        <p:nvSpPr>
          <p:cNvPr id="101" name="フリーフォーム: 図形 100">
            <a:extLst>
              <a:ext uri="{FF2B5EF4-FFF2-40B4-BE49-F238E27FC236}">
                <a16:creationId xmlns:a16="http://schemas.microsoft.com/office/drawing/2014/main" id="{CE48DAA9-7850-399B-ECD0-07351E35E15A}"/>
              </a:ext>
            </a:extLst>
          </p:cNvPr>
          <p:cNvSpPr/>
          <p:nvPr/>
        </p:nvSpPr>
        <p:spPr>
          <a:xfrm>
            <a:off x="9719803" y="4821250"/>
            <a:ext cx="674505" cy="224835"/>
          </a:xfrm>
          <a:custGeom>
            <a:avLst/>
            <a:gdLst>
              <a:gd name="connsiteX0" fmla="*/ 0 w 674505"/>
              <a:gd name="connsiteY0" fmla="*/ 0 h 224835"/>
              <a:gd name="connsiteX1" fmla="*/ 674505 w 674505"/>
              <a:gd name="connsiteY1" fmla="*/ 0 h 224835"/>
              <a:gd name="connsiteX2" fmla="*/ 674505 w 674505"/>
              <a:gd name="connsiteY2" fmla="*/ 224835 h 224835"/>
              <a:gd name="connsiteX3" fmla="*/ 0 w 674505"/>
              <a:gd name="connsiteY3" fmla="*/ 224835 h 22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505" h="224835">
                <a:moveTo>
                  <a:pt x="0" y="0"/>
                </a:moveTo>
                <a:lnTo>
                  <a:pt x="674505" y="0"/>
                </a:lnTo>
                <a:lnTo>
                  <a:pt x="674505" y="224835"/>
                </a:lnTo>
                <a:lnTo>
                  <a:pt x="0" y="224835"/>
                </a:lnTo>
                <a:close/>
              </a:path>
            </a:pathLst>
          </a:custGeom>
          <a:noFill/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EE267844-EC10-B78E-5D54-B2158A41DA3A}"/>
              </a:ext>
            </a:extLst>
          </p:cNvPr>
          <p:cNvSpPr txBox="1"/>
          <p:nvPr/>
        </p:nvSpPr>
        <p:spPr>
          <a:xfrm>
            <a:off x="9737034" y="4846728"/>
            <a:ext cx="632550" cy="181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データ更新</a:t>
            </a: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D0DD5702-2E7B-F807-E01F-0F6BDAD129B7}"/>
              </a:ext>
            </a:extLst>
          </p:cNvPr>
          <p:cNvSpPr txBox="1"/>
          <p:nvPr/>
        </p:nvSpPr>
        <p:spPr>
          <a:xfrm>
            <a:off x="2735660" y="5387086"/>
            <a:ext cx="602572" cy="181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 Run</a:t>
            </a:r>
          </a:p>
        </p:txBody>
      </p:sp>
      <p:sp>
        <p:nvSpPr>
          <p:cNvPr id="104" name="フリーフォーム: 図形 103">
            <a:extLst>
              <a:ext uri="{FF2B5EF4-FFF2-40B4-BE49-F238E27FC236}">
                <a16:creationId xmlns:a16="http://schemas.microsoft.com/office/drawing/2014/main" id="{C677D072-61F7-BB4E-6FE3-09F484CA1D34}"/>
              </a:ext>
            </a:extLst>
          </p:cNvPr>
          <p:cNvSpPr/>
          <p:nvPr/>
        </p:nvSpPr>
        <p:spPr>
          <a:xfrm>
            <a:off x="3727947" y="5799283"/>
            <a:ext cx="449670" cy="224835"/>
          </a:xfrm>
          <a:custGeom>
            <a:avLst/>
            <a:gdLst>
              <a:gd name="connsiteX0" fmla="*/ 0 w 449670"/>
              <a:gd name="connsiteY0" fmla="*/ 0 h 224835"/>
              <a:gd name="connsiteX1" fmla="*/ 449670 w 449670"/>
              <a:gd name="connsiteY1" fmla="*/ 0 h 224835"/>
              <a:gd name="connsiteX2" fmla="*/ 449670 w 449670"/>
              <a:gd name="connsiteY2" fmla="*/ 224835 h 224835"/>
              <a:gd name="connsiteX3" fmla="*/ 0 w 449670"/>
              <a:gd name="connsiteY3" fmla="*/ 224835 h 22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670" h="224835">
                <a:moveTo>
                  <a:pt x="0" y="0"/>
                </a:moveTo>
                <a:lnTo>
                  <a:pt x="449670" y="0"/>
                </a:lnTo>
                <a:lnTo>
                  <a:pt x="449670" y="224835"/>
                </a:lnTo>
                <a:lnTo>
                  <a:pt x="0" y="224835"/>
                </a:lnTo>
                <a:close/>
              </a:path>
            </a:pathLst>
          </a:custGeom>
          <a:noFill/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F9E5326E-8855-4F30-EDD2-18F7E819E4AC}"/>
              </a:ext>
            </a:extLst>
          </p:cNvPr>
          <p:cNvSpPr txBox="1"/>
          <p:nvPr/>
        </p:nvSpPr>
        <p:spPr>
          <a:xfrm>
            <a:off x="3665083" y="5437601"/>
            <a:ext cx="550110" cy="196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 dirty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Firebase</a:t>
            </a:r>
          </a:p>
        </p:txBody>
      </p:sp>
      <p:grpSp>
        <p:nvGrpSpPr>
          <p:cNvPr id="106" name="グラフィックス 52">
            <a:extLst>
              <a:ext uri="{FF2B5EF4-FFF2-40B4-BE49-F238E27FC236}">
                <a16:creationId xmlns:a16="http://schemas.microsoft.com/office/drawing/2014/main" id="{CFEE2390-7C72-CF22-52FD-C6FBA57F0472}"/>
              </a:ext>
            </a:extLst>
          </p:cNvPr>
          <p:cNvGrpSpPr/>
          <p:nvPr/>
        </p:nvGrpSpPr>
        <p:grpSpPr>
          <a:xfrm>
            <a:off x="11443539" y="4257513"/>
            <a:ext cx="576177" cy="891621"/>
            <a:chOff x="11443539" y="2280427"/>
            <a:chExt cx="576177" cy="891621"/>
          </a:xfrm>
        </p:grpSpPr>
        <p:sp>
          <p:nvSpPr>
            <p:cNvPr id="107" name="フリーフォーム: 図形 106">
              <a:extLst>
                <a:ext uri="{FF2B5EF4-FFF2-40B4-BE49-F238E27FC236}">
                  <a16:creationId xmlns:a16="http://schemas.microsoft.com/office/drawing/2014/main" id="{DDCBC6DA-263F-C996-CC7E-BB44656233ED}"/>
                </a:ext>
              </a:extLst>
            </p:cNvPr>
            <p:cNvSpPr/>
            <p:nvPr/>
          </p:nvSpPr>
          <p:spPr>
            <a:xfrm>
              <a:off x="11443539" y="2306583"/>
              <a:ext cx="536831" cy="865465"/>
            </a:xfrm>
            <a:custGeom>
              <a:avLst/>
              <a:gdLst>
                <a:gd name="connsiteX0" fmla="*/ 0 w 536831"/>
                <a:gd name="connsiteY0" fmla="*/ 865465 h 865465"/>
                <a:gd name="connsiteX1" fmla="*/ 359736 w 536831"/>
                <a:gd name="connsiteY1" fmla="*/ 865316 h 865465"/>
                <a:gd name="connsiteX2" fmla="*/ 359736 w 536831"/>
                <a:gd name="connsiteY2" fmla="*/ 600 h 865465"/>
                <a:gd name="connsiteX3" fmla="*/ 536831 w 536831"/>
                <a:gd name="connsiteY3" fmla="*/ 0 h 86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831" h="865465">
                  <a:moveTo>
                    <a:pt x="0" y="865465"/>
                  </a:moveTo>
                  <a:lnTo>
                    <a:pt x="359736" y="865316"/>
                  </a:lnTo>
                  <a:lnTo>
                    <a:pt x="359736" y="600"/>
                  </a:lnTo>
                  <a:lnTo>
                    <a:pt x="536831" y="0"/>
                  </a:lnTo>
                </a:path>
              </a:pathLst>
            </a:custGeom>
            <a:noFill/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8" name="フリーフォーム: 図形 107">
              <a:extLst>
                <a:ext uri="{FF2B5EF4-FFF2-40B4-BE49-F238E27FC236}">
                  <a16:creationId xmlns:a16="http://schemas.microsoft.com/office/drawing/2014/main" id="{B18A4983-0274-ED68-8B01-AD0F2CE54A33}"/>
                </a:ext>
              </a:extLst>
            </p:cNvPr>
            <p:cNvSpPr/>
            <p:nvPr/>
          </p:nvSpPr>
          <p:spPr>
            <a:xfrm>
              <a:off x="11967180" y="2280427"/>
              <a:ext cx="52536" cy="52461"/>
            </a:xfrm>
            <a:custGeom>
              <a:avLst/>
              <a:gdLst>
                <a:gd name="connsiteX0" fmla="*/ 52537 w 52536"/>
                <a:gd name="connsiteY0" fmla="*/ 26006 h 52461"/>
                <a:gd name="connsiteX1" fmla="*/ 150 w 52536"/>
                <a:gd name="connsiteY1" fmla="*/ 52462 h 52461"/>
                <a:gd name="connsiteX2" fmla="*/ 13190 w 52536"/>
                <a:gd name="connsiteY2" fmla="*/ 26156 h 52461"/>
                <a:gd name="connsiteX3" fmla="*/ 0 w 52536"/>
                <a:gd name="connsiteY3" fmla="*/ 0 h 5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36" h="52461">
                  <a:moveTo>
                    <a:pt x="52537" y="26006"/>
                  </a:moveTo>
                  <a:lnTo>
                    <a:pt x="150" y="52462"/>
                  </a:lnTo>
                  <a:lnTo>
                    <a:pt x="13190" y="26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09" name="グラフィックス 52">
            <a:extLst>
              <a:ext uri="{FF2B5EF4-FFF2-40B4-BE49-F238E27FC236}">
                <a16:creationId xmlns:a16="http://schemas.microsoft.com/office/drawing/2014/main" id="{F49BB707-B75B-A16F-8469-FE30107C7FB1}"/>
              </a:ext>
            </a:extLst>
          </p:cNvPr>
          <p:cNvGrpSpPr/>
          <p:nvPr/>
        </p:nvGrpSpPr>
        <p:grpSpPr>
          <a:xfrm>
            <a:off x="11113781" y="5147860"/>
            <a:ext cx="905710" cy="919575"/>
            <a:chOff x="11113781" y="3170774"/>
            <a:chExt cx="905710" cy="919575"/>
          </a:xfrm>
        </p:grpSpPr>
        <p:sp>
          <p:nvSpPr>
            <p:cNvPr id="110" name="フリーフォーム: 図形 109">
              <a:extLst>
                <a:ext uri="{FF2B5EF4-FFF2-40B4-BE49-F238E27FC236}">
                  <a16:creationId xmlns:a16="http://schemas.microsoft.com/office/drawing/2014/main" id="{09DEE74F-7E9C-0EAB-EFC0-C29000F7CA00}"/>
                </a:ext>
              </a:extLst>
            </p:cNvPr>
            <p:cNvSpPr/>
            <p:nvPr/>
          </p:nvSpPr>
          <p:spPr>
            <a:xfrm>
              <a:off x="11113781" y="3170774"/>
              <a:ext cx="866364" cy="893569"/>
            </a:xfrm>
            <a:custGeom>
              <a:avLst/>
              <a:gdLst>
                <a:gd name="connsiteX0" fmla="*/ 0 w 866364"/>
                <a:gd name="connsiteY0" fmla="*/ 14390 h 893569"/>
                <a:gd name="connsiteX1" fmla="*/ 0 w 866364"/>
                <a:gd name="connsiteY1" fmla="*/ 0 h 893569"/>
                <a:gd name="connsiteX2" fmla="*/ 689494 w 866364"/>
                <a:gd name="connsiteY2" fmla="*/ 0 h 893569"/>
                <a:gd name="connsiteX3" fmla="*/ 689494 w 866364"/>
                <a:gd name="connsiteY3" fmla="*/ 893570 h 893569"/>
                <a:gd name="connsiteX4" fmla="*/ 866365 w 866364"/>
                <a:gd name="connsiteY4" fmla="*/ 893345 h 89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4" h="893569">
                  <a:moveTo>
                    <a:pt x="0" y="14390"/>
                  </a:moveTo>
                  <a:lnTo>
                    <a:pt x="0" y="0"/>
                  </a:lnTo>
                  <a:lnTo>
                    <a:pt x="689494" y="0"/>
                  </a:lnTo>
                  <a:lnTo>
                    <a:pt x="689494" y="893570"/>
                  </a:lnTo>
                  <a:lnTo>
                    <a:pt x="866365" y="893345"/>
                  </a:lnTo>
                </a:path>
              </a:pathLst>
            </a:custGeom>
            <a:noFill/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1" name="フリーフォーム: 図形 110">
              <a:extLst>
                <a:ext uri="{FF2B5EF4-FFF2-40B4-BE49-F238E27FC236}">
                  <a16:creationId xmlns:a16="http://schemas.microsoft.com/office/drawing/2014/main" id="{5B02D81B-D6D9-9271-1D0F-D7ABE49E2957}"/>
                </a:ext>
              </a:extLst>
            </p:cNvPr>
            <p:cNvSpPr/>
            <p:nvPr/>
          </p:nvSpPr>
          <p:spPr>
            <a:xfrm>
              <a:off x="11966955" y="4037889"/>
              <a:ext cx="52536" cy="52461"/>
            </a:xfrm>
            <a:custGeom>
              <a:avLst/>
              <a:gdLst>
                <a:gd name="connsiteX0" fmla="*/ 52537 w 52536"/>
                <a:gd name="connsiteY0" fmla="*/ 26156 h 52461"/>
                <a:gd name="connsiteX1" fmla="*/ 75 w 52536"/>
                <a:gd name="connsiteY1" fmla="*/ 52462 h 52461"/>
                <a:gd name="connsiteX2" fmla="*/ 13190 w 52536"/>
                <a:gd name="connsiteY2" fmla="*/ 26231 h 52461"/>
                <a:gd name="connsiteX3" fmla="*/ 0 w 52536"/>
                <a:gd name="connsiteY3" fmla="*/ 0 h 5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36" h="52461">
                  <a:moveTo>
                    <a:pt x="52537" y="26156"/>
                  </a:moveTo>
                  <a:lnTo>
                    <a:pt x="75" y="52462"/>
                  </a:lnTo>
                  <a:lnTo>
                    <a:pt x="13190" y="26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12" name="フリーフォーム: 図形 111">
            <a:extLst>
              <a:ext uri="{FF2B5EF4-FFF2-40B4-BE49-F238E27FC236}">
                <a16:creationId xmlns:a16="http://schemas.microsoft.com/office/drawing/2014/main" id="{D5C596DF-6C14-6523-F326-3BBA3510CE09}"/>
              </a:ext>
            </a:extLst>
          </p:cNvPr>
          <p:cNvSpPr/>
          <p:nvPr/>
        </p:nvSpPr>
        <p:spPr>
          <a:xfrm>
            <a:off x="12028111" y="3534069"/>
            <a:ext cx="1948571" cy="1498900"/>
          </a:xfrm>
          <a:custGeom>
            <a:avLst/>
            <a:gdLst>
              <a:gd name="connsiteX0" fmla="*/ 0 w 1948571"/>
              <a:gd name="connsiteY0" fmla="*/ 0 h 1498900"/>
              <a:gd name="connsiteX1" fmla="*/ 1948571 w 1948571"/>
              <a:gd name="connsiteY1" fmla="*/ 0 h 1498900"/>
              <a:gd name="connsiteX2" fmla="*/ 1948571 w 1948571"/>
              <a:gd name="connsiteY2" fmla="*/ 1498901 h 1498900"/>
              <a:gd name="connsiteX3" fmla="*/ 0 w 1948571"/>
              <a:gd name="connsiteY3" fmla="*/ 1498901 h 14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8571" h="1498900">
                <a:moveTo>
                  <a:pt x="0" y="0"/>
                </a:moveTo>
                <a:lnTo>
                  <a:pt x="1948571" y="0"/>
                </a:lnTo>
                <a:lnTo>
                  <a:pt x="1948571" y="1498901"/>
                </a:lnTo>
                <a:lnTo>
                  <a:pt x="0" y="1498901"/>
                </a:lnTo>
                <a:close/>
              </a:path>
            </a:pathLst>
          </a:custGeom>
          <a:noFill/>
          <a:ln w="7490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3" name="フリーフォーム: 図形 112">
            <a:extLst>
              <a:ext uri="{FF2B5EF4-FFF2-40B4-BE49-F238E27FC236}">
                <a16:creationId xmlns:a16="http://schemas.microsoft.com/office/drawing/2014/main" id="{C1FE88FB-E45B-59E3-77EE-D30186AAB22E}"/>
              </a:ext>
            </a:extLst>
          </p:cNvPr>
          <p:cNvSpPr/>
          <p:nvPr/>
        </p:nvSpPr>
        <p:spPr>
          <a:xfrm>
            <a:off x="12035605" y="3747662"/>
            <a:ext cx="1941076" cy="599560"/>
          </a:xfrm>
          <a:custGeom>
            <a:avLst/>
            <a:gdLst>
              <a:gd name="connsiteX0" fmla="*/ 0 w 1941076"/>
              <a:gd name="connsiteY0" fmla="*/ 0 h 599560"/>
              <a:gd name="connsiteX1" fmla="*/ 1941077 w 1941076"/>
              <a:gd name="connsiteY1" fmla="*/ 0 h 599560"/>
              <a:gd name="connsiteX2" fmla="*/ 1941077 w 1941076"/>
              <a:gd name="connsiteY2" fmla="*/ 599560 h 599560"/>
              <a:gd name="connsiteX3" fmla="*/ 0 w 1941076"/>
              <a:gd name="connsiteY3" fmla="*/ 599560 h 59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1076" h="599560">
                <a:moveTo>
                  <a:pt x="0" y="0"/>
                </a:moveTo>
                <a:lnTo>
                  <a:pt x="1941077" y="0"/>
                </a:lnTo>
                <a:lnTo>
                  <a:pt x="1941077" y="599560"/>
                </a:lnTo>
                <a:lnTo>
                  <a:pt x="0" y="599560"/>
                </a:lnTo>
                <a:close/>
              </a:path>
            </a:pathLst>
          </a:custGeom>
          <a:noFill/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14" name="グラフィックス 52">
            <a:extLst>
              <a:ext uri="{FF2B5EF4-FFF2-40B4-BE49-F238E27FC236}">
                <a16:creationId xmlns:a16="http://schemas.microsoft.com/office/drawing/2014/main" id="{3EC7FBEC-FF8B-2883-DE9E-3195FC598AF9}"/>
              </a:ext>
            </a:extLst>
          </p:cNvPr>
          <p:cNvGrpSpPr/>
          <p:nvPr/>
        </p:nvGrpSpPr>
        <p:grpSpPr>
          <a:xfrm>
            <a:off x="12046847" y="3586530"/>
            <a:ext cx="1708746" cy="622043"/>
            <a:chOff x="12046847" y="1609444"/>
            <a:chExt cx="1708746" cy="622043"/>
          </a:xfrm>
          <a:solidFill>
            <a:srgbClr val="000000"/>
          </a:solidFill>
        </p:grpSpPr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C27D6F6D-51F8-3CB4-2965-5E39A1CE4CD0}"/>
                </a:ext>
              </a:extLst>
            </p:cNvPr>
            <p:cNvSpPr txBox="1"/>
            <p:nvPr/>
          </p:nvSpPr>
          <p:spPr>
            <a:xfrm>
              <a:off x="11955407" y="1563724"/>
              <a:ext cx="722484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機能ブロック</a:t>
              </a:r>
            </a:p>
          </p:txBody>
        </p:sp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0B0A05AE-C935-F91B-83CB-1FA6793BAD5D}"/>
                </a:ext>
              </a:extLst>
            </p:cNvPr>
            <p:cNvSpPr txBox="1"/>
            <p:nvPr/>
          </p:nvSpPr>
          <p:spPr>
            <a:xfrm>
              <a:off x="11955407" y="1878493"/>
              <a:ext cx="1891626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収集したデータの可視化・分析を実施する</a:t>
              </a:r>
            </a:p>
          </p:txBody>
        </p:sp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AB682D81-67EE-D4CB-4093-BA42A68826F0}"/>
                </a:ext>
              </a:extLst>
            </p:cNvPr>
            <p:cNvSpPr txBox="1"/>
            <p:nvPr/>
          </p:nvSpPr>
          <p:spPr>
            <a:xfrm>
              <a:off x="11955407" y="1983416"/>
              <a:ext cx="362748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例：</a:t>
              </a:r>
            </a:p>
          </p:txBody>
        </p:sp>
        <p:sp>
          <p:nvSpPr>
            <p:cNvPr id="118" name="テキスト ボックス 117">
              <a:extLst>
                <a:ext uri="{FF2B5EF4-FFF2-40B4-BE49-F238E27FC236}">
                  <a16:creationId xmlns:a16="http://schemas.microsoft.com/office/drawing/2014/main" id="{CC648F29-8F47-BA71-E74B-1E89B8785901}"/>
                </a:ext>
              </a:extLst>
            </p:cNvPr>
            <p:cNvSpPr txBox="1"/>
            <p:nvPr/>
          </p:nvSpPr>
          <p:spPr>
            <a:xfrm>
              <a:off x="11955407" y="2080845"/>
              <a:ext cx="535121" cy="196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・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BI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機能</a:t>
              </a:r>
            </a:p>
          </p:txBody>
        </p:sp>
      </p:grp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BFBA9639-9D0E-82A7-0CE3-AD614BE85E2C}"/>
              </a:ext>
            </a:extLst>
          </p:cNvPr>
          <p:cNvSpPr txBox="1"/>
          <p:nvPr/>
        </p:nvSpPr>
        <p:spPr>
          <a:xfrm>
            <a:off x="12577451" y="4803634"/>
            <a:ext cx="917341" cy="211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050" b="1" spc="0" baseline="0">
                <a:ln/>
                <a:solidFill>
                  <a:srgbClr val="BDBDBD"/>
                </a:solidFill>
                <a:latin typeface="Helvetica"/>
                <a:cs typeface="Helvetica"/>
                <a:sym typeface="Helvetica"/>
                <a:rtl val="0"/>
              </a:rPr>
              <a:t>Looker Studio</a:t>
            </a:r>
          </a:p>
        </p:txBody>
      </p:sp>
      <p:grpSp>
        <p:nvGrpSpPr>
          <p:cNvPr id="120" name="グラフィックス 52">
            <a:extLst>
              <a:ext uri="{FF2B5EF4-FFF2-40B4-BE49-F238E27FC236}">
                <a16:creationId xmlns:a16="http://schemas.microsoft.com/office/drawing/2014/main" id="{537B39F3-C44E-0041-D018-DE03207CFA68}"/>
              </a:ext>
            </a:extLst>
          </p:cNvPr>
          <p:cNvGrpSpPr/>
          <p:nvPr/>
        </p:nvGrpSpPr>
        <p:grpSpPr>
          <a:xfrm>
            <a:off x="13985076" y="4258488"/>
            <a:ext cx="816001" cy="52461"/>
            <a:chOff x="13985076" y="2281402"/>
            <a:chExt cx="816001" cy="52461"/>
          </a:xfrm>
        </p:grpSpPr>
        <p:sp>
          <p:nvSpPr>
            <p:cNvPr id="121" name="フリーフォーム: 図形 120">
              <a:extLst>
                <a:ext uri="{FF2B5EF4-FFF2-40B4-BE49-F238E27FC236}">
                  <a16:creationId xmlns:a16="http://schemas.microsoft.com/office/drawing/2014/main" id="{0620A079-118E-972D-F5E4-216228EEC6B4}"/>
                </a:ext>
              </a:extLst>
            </p:cNvPr>
            <p:cNvSpPr/>
            <p:nvPr/>
          </p:nvSpPr>
          <p:spPr>
            <a:xfrm>
              <a:off x="14024422" y="2306433"/>
              <a:ext cx="776655" cy="4196"/>
            </a:xfrm>
            <a:custGeom>
              <a:avLst/>
              <a:gdLst>
                <a:gd name="connsiteX0" fmla="*/ 776656 w 776655"/>
                <a:gd name="connsiteY0" fmla="*/ 0 h 4196"/>
                <a:gd name="connsiteX1" fmla="*/ 365057 w 776655"/>
                <a:gd name="connsiteY1" fmla="*/ 4197 h 4196"/>
                <a:gd name="connsiteX2" fmla="*/ 0 w 776655"/>
                <a:gd name="connsiteY2" fmla="*/ 1124 h 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6655" h="4196">
                  <a:moveTo>
                    <a:pt x="776656" y="0"/>
                  </a:moveTo>
                  <a:lnTo>
                    <a:pt x="365057" y="4197"/>
                  </a:lnTo>
                  <a:lnTo>
                    <a:pt x="0" y="1124"/>
                  </a:lnTo>
                </a:path>
              </a:pathLst>
            </a:custGeom>
            <a:noFill/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2" name="フリーフォーム: 図形 121">
              <a:extLst>
                <a:ext uri="{FF2B5EF4-FFF2-40B4-BE49-F238E27FC236}">
                  <a16:creationId xmlns:a16="http://schemas.microsoft.com/office/drawing/2014/main" id="{CB50FFD7-C380-80E5-DD91-8D97664DDF77}"/>
                </a:ext>
              </a:extLst>
            </p:cNvPr>
            <p:cNvSpPr/>
            <p:nvPr/>
          </p:nvSpPr>
          <p:spPr>
            <a:xfrm>
              <a:off x="13985076" y="2281402"/>
              <a:ext cx="52686" cy="52461"/>
            </a:xfrm>
            <a:custGeom>
              <a:avLst/>
              <a:gdLst>
                <a:gd name="connsiteX0" fmla="*/ 0 w 52686"/>
                <a:gd name="connsiteY0" fmla="*/ 25856 h 52461"/>
                <a:gd name="connsiteX1" fmla="*/ 52687 w 52686"/>
                <a:gd name="connsiteY1" fmla="*/ 0 h 52461"/>
                <a:gd name="connsiteX2" fmla="*/ 39346 w 52686"/>
                <a:gd name="connsiteY2" fmla="*/ 26156 h 52461"/>
                <a:gd name="connsiteX3" fmla="*/ 52236 w 52686"/>
                <a:gd name="connsiteY3" fmla="*/ 52462 h 5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86" h="52461">
                  <a:moveTo>
                    <a:pt x="0" y="25856"/>
                  </a:moveTo>
                  <a:lnTo>
                    <a:pt x="52687" y="0"/>
                  </a:lnTo>
                  <a:lnTo>
                    <a:pt x="39346" y="26156"/>
                  </a:lnTo>
                  <a:lnTo>
                    <a:pt x="52236" y="52462"/>
                  </a:lnTo>
                  <a:close/>
                </a:path>
              </a:pathLst>
            </a:custGeom>
            <a:solidFill>
              <a:srgbClr val="000000"/>
            </a:solidFill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23" name="グラフィックス 52">
            <a:extLst>
              <a:ext uri="{FF2B5EF4-FFF2-40B4-BE49-F238E27FC236}">
                <a16:creationId xmlns:a16="http://schemas.microsoft.com/office/drawing/2014/main" id="{2BBABCCF-F9A8-B637-DF72-B93E5585831E}"/>
              </a:ext>
            </a:extLst>
          </p:cNvPr>
          <p:cNvGrpSpPr/>
          <p:nvPr/>
        </p:nvGrpSpPr>
        <p:grpSpPr>
          <a:xfrm>
            <a:off x="13976682" y="6014825"/>
            <a:ext cx="741056" cy="52461"/>
            <a:chOff x="13976682" y="4037739"/>
            <a:chExt cx="741056" cy="52461"/>
          </a:xfrm>
        </p:grpSpPr>
        <p:sp>
          <p:nvSpPr>
            <p:cNvPr id="124" name="フリーフォーム: 図形 123">
              <a:extLst>
                <a:ext uri="{FF2B5EF4-FFF2-40B4-BE49-F238E27FC236}">
                  <a16:creationId xmlns:a16="http://schemas.microsoft.com/office/drawing/2014/main" id="{9CAC3261-558D-0106-1571-439F203E5C16}"/>
                </a:ext>
              </a:extLst>
            </p:cNvPr>
            <p:cNvSpPr/>
            <p:nvPr/>
          </p:nvSpPr>
          <p:spPr>
            <a:xfrm>
              <a:off x="13976682" y="4063969"/>
              <a:ext cx="701710" cy="374"/>
            </a:xfrm>
            <a:custGeom>
              <a:avLst/>
              <a:gdLst>
                <a:gd name="connsiteX0" fmla="*/ 0 w 701710"/>
                <a:gd name="connsiteY0" fmla="*/ 375 h 374"/>
                <a:gd name="connsiteX1" fmla="*/ 374725 w 701710"/>
                <a:gd name="connsiteY1" fmla="*/ 375 h 374"/>
                <a:gd name="connsiteX2" fmla="*/ 701710 w 701710"/>
                <a:gd name="connsiteY2" fmla="*/ 0 h 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1710" h="374">
                  <a:moveTo>
                    <a:pt x="0" y="375"/>
                  </a:moveTo>
                  <a:lnTo>
                    <a:pt x="374725" y="375"/>
                  </a:lnTo>
                  <a:lnTo>
                    <a:pt x="701710" y="0"/>
                  </a:lnTo>
                </a:path>
              </a:pathLst>
            </a:custGeom>
            <a:noFill/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5" name="フリーフォーム: 図形 124">
              <a:extLst>
                <a:ext uri="{FF2B5EF4-FFF2-40B4-BE49-F238E27FC236}">
                  <a16:creationId xmlns:a16="http://schemas.microsoft.com/office/drawing/2014/main" id="{EAA3E68E-21FB-2BDE-7441-07E70A7277A8}"/>
                </a:ext>
              </a:extLst>
            </p:cNvPr>
            <p:cNvSpPr/>
            <p:nvPr/>
          </p:nvSpPr>
          <p:spPr>
            <a:xfrm>
              <a:off x="14665277" y="4037739"/>
              <a:ext cx="52461" cy="52461"/>
            </a:xfrm>
            <a:custGeom>
              <a:avLst/>
              <a:gdLst>
                <a:gd name="connsiteX0" fmla="*/ 52462 w 52461"/>
                <a:gd name="connsiteY0" fmla="*/ 26156 h 52461"/>
                <a:gd name="connsiteX1" fmla="*/ 75 w 52461"/>
                <a:gd name="connsiteY1" fmla="*/ 52462 h 52461"/>
                <a:gd name="connsiteX2" fmla="*/ 13115 w 52461"/>
                <a:gd name="connsiteY2" fmla="*/ 26231 h 52461"/>
                <a:gd name="connsiteX3" fmla="*/ 0 w 52461"/>
                <a:gd name="connsiteY3" fmla="*/ 0 h 5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61" h="52461">
                  <a:moveTo>
                    <a:pt x="52462" y="26156"/>
                  </a:moveTo>
                  <a:lnTo>
                    <a:pt x="75" y="52462"/>
                  </a:lnTo>
                  <a:lnTo>
                    <a:pt x="13115" y="26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26" name="フリーフォーム: 図形 125">
            <a:extLst>
              <a:ext uri="{FF2B5EF4-FFF2-40B4-BE49-F238E27FC236}">
                <a16:creationId xmlns:a16="http://schemas.microsoft.com/office/drawing/2014/main" id="{11046CFA-2194-E9F4-7F30-909AA067B2EA}"/>
              </a:ext>
            </a:extLst>
          </p:cNvPr>
          <p:cNvSpPr/>
          <p:nvPr/>
        </p:nvSpPr>
        <p:spPr>
          <a:xfrm>
            <a:off x="12028111" y="5291530"/>
            <a:ext cx="1948571" cy="1498900"/>
          </a:xfrm>
          <a:custGeom>
            <a:avLst/>
            <a:gdLst>
              <a:gd name="connsiteX0" fmla="*/ 0 w 1948571"/>
              <a:gd name="connsiteY0" fmla="*/ 0 h 1498900"/>
              <a:gd name="connsiteX1" fmla="*/ 1948571 w 1948571"/>
              <a:gd name="connsiteY1" fmla="*/ 0 h 1498900"/>
              <a:gd name="connsiteX2" fmla="*/ 1948571 w 1948571"/>
              <a:gd name="connsiteY2" fmla="*/ 1498901 h 1498900"/>
              <a:gd name="connsiteX3" fmla="*/ 0 w 1948571"/>
              <a:gd name="connsiteY3" fmla="*/ 1498901 h 14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8571" h="1498900">
                <a:moveTo>
                  <a:pt x="0" y="0"/>
                </a:moveTo>
                <a:lnTo>
                  <a:pt x="1948571" y="0"/>
                </a:lnTo>
                <a:lnTo>
                  <a:pt x="1948571" y="1498901"/>
                </a:lnTo>
                <a:lnTo>
                  <a:pt x="0" y="1498901"/>
                </a:lnTo>
                <a:close/>
              </a:path>
            </a:pathLst>
          </a:custGeom>
          <a:noFill/>
          <a:ln w="7490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7" name="フリーフォーム: 図形 126">
            <a:extLst>
              <a:ext uri="{FF2B5EF4-FFF2-40B4-BE49-F238E27FC236}">
                <a16:creationId xmlns:a16="http://schemas.microsoft.com/office/drawing/2014/main" id="{B88AE6E0-443E-BD0F-82CF-717BADB32D30}"/>
              </a:ext>
            </a:extLst>
          </p:cNvPr>
          <p:cNvSpPr/>
          <p:nvPr/>
        </p:nvSpPr>
        <p:spPr>
          <a:xfrm>
            <a:off x="12035605" y="5505123"/>
            <a:ext cx="1941076" cy="599560"/>
          </a:xfrm>
          <a:custGeom>
            <a:avLst/>
            <a:gdLst>
              <a:gd name="connsiteX0" fmla="*/ 0 w 1941076"/>
              <a:gd name="connsiteY0" fmla="*/ 0 h 599560"/>
              <a:gd name="connsiteX1" fmla="*/ 1941077 w 1941076"/>
              <a:gd name="connsiteY1" fmla="*/ 0 h 599560"/>
              <a:gd name="connsiteX2" fmla="*/ 1941077 w 1941076"/>
              <a:gd name="connsiteY2" fmla="*/ 599560 h 599560"/>
              <a:gd name="connsiteX3" fmla="*/ 0 w 1941076"/>
              <a:gd name="connsiteY3" fmla="*/ 599560 h 59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1076" h="599560">
                <a:moveTo>
                  <a:pt x="0" y="0"/>
                </a:moveTo>
                <a:lnTo>
                  <a:pt x="1941077" y="0"/>
                </a:lnTo>
                <a:lnTo>
                  <a:pt x="1941077" y="599560"/>
                </a:lnTo>
                <a:lnTo>
                  <a:pt x="0" y="599560"/>
                </a:lnTo>
                <a:close/>
              </a:path>
            </a:pathLst>
          </a:custGeom>
          <a:noFill/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28" name="グラフィックス 52">
            <a:extLst>
              <a:ext uri="{FF2B5EF4-FFF2-40B4-BE49-F238E27FC236}">
                <a16:creationId xmlns:a16="http://schemas.microsoft.com/office/drawing/2014/main" id="{4C635CBF-658A-CE06-38ED-B7CF6EB0235F}"/>
              </a:ext>
            </a:extLst>
          </p:cNvPr>
          <p:cNvGrpSpPr/>
          <p:nvPr/>
        </p:nvGrpSpPr>
        <p:grpSpPr>
          <a:xfrm>
            <a:off x="12046847" y="5343991"/>
            <a:ext cx="1079208" cy="614549"/>
            <a:chOff x="12046847" y="3366905"/>
            <a:chExt cx="1079208" cy="614549"/>
          </a:xfrm>
          <a:solidFill>
            <a:srgbClr val="000000"/>
          </a:solidFill>
        </p:grpSpPr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5DECF45C-2176-C13D-3C07-841F504DB5C6}"/>
                </a:ext>
              </a:extLst>
            </p:cNvPr>
            <p:cNvSpPr txBox="1"/>
            <p:nvPr/>
          </p:nvSpPr>
          <p:spPr>
            <a:xfrm>
              <a:off x="11955407" y="3321185"/>
              <a:ext cx="722484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機能ブロック</a:t>
              </a:r>
            </a:p>
          </p:txBody>
        </p: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037AC5E4-0F83-C452-BC15-66C4586BCFE5}"/>
                </a:ext>
              </a:extLst>
            </p:cNvPr>
            <p:cNvSpPr txBox="1"/>
            <p:nvPr/>
          </p:nvSpPr>
          <p:spPr>
            <a:xfrm>
              <a:off x="11955407" y="3635955"/>
              <a:ext cx="1262088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収集したデータを共有する</a:t>
              </a:r>
            </a:p>
          </p:txBody>
        </p:sp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8DA8FA2D-DC5F-A5AB-23CE-77FB209B969A}"/>
                </a:ext>
              </a:extLst>
            </p:cNvPr>
            <p:cNvSpPr txBox="1"/>
            <p:nvPr/>
          </p:nvSpPr>
          <p:spPr>
            <a:xfrm>
              <a:off x="11955407" y="3740878"/>
              <a:ext cx="362748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例：</a:t>
              </a:r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12C68EF7-8EDC-7D80-C2E9-4344065583AA}"/>
                </a:ext>
              </a:extLst>
            </p:cNvPr>
            <p:cNvSpPr txBox="1"/>
            <p:nvPr/>
          </p:nvSpPr>
          <p:spPr>
            <a:xfrm>
              <a:off x="11955407" y="3845801"/>
              <a:ext cx="902352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・データ共有機能</a:t>
              </a:r>
            </a:p>
          </p:txBody>
        </p:sp>
      </p:grp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6299AB14-0C60-4DD0-800A-97C83BD7B2EA}"/>
              </a:ext>
            </a:extLst>
          </p:cNvPr>
          <p:cNvSpPr txBox="1"/>
          <p:nvPr/>
        </p:nvSpPr>
        <p:spPr>
          <a:xfrm>
            <a:off x="12633660" y="6613557"/>
            <a:ext cx="737473" cy="181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Analytics Hub</a:t>
            </a:r>
          </a:p>
        </p:txBody>
      </p:sp>
      <p:sp>
        <p:nvSpPr>
          <p:cNvPr id="134" name="フリーフォーム: 図形 133">
            <a:extLst>
              <a:ext uri="{FF2B5EF4-FFF2-40B4-BE49-F238E27FC236}">
                <a16:creationId xmlns:a16="http://schemas.microsoft.com/office/drawing/2014/main" id="{CCF16A1C-853B-3DEC-50CE-D0B2036447C6}"/>
              </a:ext>
            </a:extLst>
          </p:cNvPr>
          <p:cNvSpPr/>
          <p:nvPr/>
        </p:nvSpPr>
        <p:spPr>
          <a:xfrm>
            <a:off x="14726132" y="5928563"/>
            <a:ext cx="674505" cy="224835"/>
          </a:xfrm>
          <a:custGeom>
            <a:avLst/>
            <a:gdLst>
              <a:gd name="connsiteX0" fmla="*/ 0 w 674505"/>
              <a:gd name="connsiteY0" fmla="*/ 0 h 224835"/>
              <a:gd name="connsiteX1" fmla="*/ 674505 w 674505"/>
              <a:gd name="connsiteY1" fmla="*/ 0 h 224835"/>
              <a:gd name="connsiteX2" fmla="*/ 674505 w 674505"/>
              <a:gd name="connsiteY2" fmla="*/ 224835 h 224835"/>
              <a:gd name="connsiteX3" fmla="*/ 0 w 674505"/>
              <a:gd name="connsiteY3" fmla="*/ 224835 h 22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505" h="224835">
                <a:moveTo>
                  <a:pt x="0" y="0"/>
                </a:moveTo>
                <a:lnTo>
                  <a:pt x="674505" y="0"/>
                </a:lnTo>
                <a:lnTo>
                  <a:pt x="674505" y="224835"/>
                </a:lnTo>
                <a:lnTo>
                  <a:pt x="0" y="224835"/>
                </a:lnTo>
                <a:close/>
              </a:path>
            </a:pathLst>
          </a:custGeom>
          <a:noFill/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40193E42-283F-8D8C-7513-E001530936A9}"/>
              </a:ext>
            </a:extLst>
          </p:cNvPr>
          <p:cNvSpPr txBox="1"/>
          <p:nvPr/>
        </p:nvSpPr>
        <p:spPr>
          <a:xfrm>
            <a:off x="14743362" y="5954041"/>
            <a:ext cx="632550" cy="181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データ分析</a:t>
            </a:r>
          </a:p>
        </p:txBody>
      </p:sp>
      <p:pic>
        <p:nvPicPr>
          <p:cNvPr id="203" name="図 202">
            <a:extLst>
              <a:ext uri="{FF2B5EF4-FFF2-40B4-BE49-F238E27FC236}">
                <a16:creationId xmlns:a16="http://schemas.microsoft.com/office/drawing/2014/main" id="{4A1447F1-8E1A-C32B-8944-A06D56415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824" y="3996854"/>
            <a:ext cx="509626" cy="509626"/>
          </a:xfrm>
          <a:custGeom>
            <a:avLst/>
            <a:gdLst>
              <a:gd name="connsiteX0" fmla="*/ 0 w 509626"/>
              <a:gd name="connsiteY0" fmla="*/ 0 h 509626"/>
              <a:gd name="connsiteX1" fmla="*/ 509626 w 509626"/>
              <a:gd name="connsiteY1" fmla="*/ 0 h 509626"/>
              <a:gd name="connsiteX2" fmla="*/ 509626 w 509626"/>
              <a:gd name="connsiteY2" fmla="*/ 509626 h 509626"/>
              <a:gd name="connsiteX3" fmla="*/ 0 w 509626"/>
              <a:gd name="connsiteY3" fmla="*/ 509626 h 5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626" h="509626">
                <a:moveTo>
                  <a:pt x="0" y="0"/>
                </a:moveTo>
                <a:lnTo>
                  <a:pt x="509626" y="0"/>
                </a:lnTo>
                <a:lnTo>
                  <a:pt x="509626" y="509626"/>
                </a:lnTo>
                <a:lnTo>
                  <a:pt x="0" y="509626"/>
                </a:lnTo>
                <a:close/>
              </a:path>
            </a:pathLst>
          </a:custGeom>
        </p:spPr>
      </p:pic>
      <p:grpSp>
        <p:nvGrpSpPr>
          <p:cNvPr id="204" name="グラフィックス 52">
            <a:extLst>
              <a:ext uri="{FF2B5EF4-FFF2-40B4-BE49-F238E27FC236}">
                <a16:creationId xmlns:a16="http://schemas.microsoft.com/office/drawing/2014/main" id="{3E8EBA1F-005E-CA81-A270-9968A3593BA0}"/>
              </a:ext>
            </a:extLst>
          </p:cNvPr>
          <p:cNvGrpSpPr/>
          <p:nvPr/>
        </p:nvGrpSpPr>
        <p:grpSpPr>
          <a:xfrm>
            <a:off x="14924736" y="4562689"/>
            <a:ext cx="288538" cy="112417"/>
            <a:chOff x="14924736" y="2585603"/>
            <a:chExt cx="288538" cy="112417"/>
          </a:xfrm>
        </p:grpSpPr>
        <p:sp>
          <p:nvSpPr>
            <p:cNvPr id="205" name="フリーフォーム: 図形 204">
              <a:extLst>
                <a:ext uri="{FF2B5EF4-FFF2-40B4-BE49-F238E27FC236}">
                  <a16:creationId xmlns:a16="http://schemas.microsoft.com/office/drawing/2014/main" id="{F5C3DB8F-17EE-A041-0655-9992304B538A}"/>
                </a:ext>
              </a:extLst>
            </p:cNvPr>
            <p:cNvSpPr/>
            <p:nvPr/>
          </p:nvSpPr>
          <p:spPr>
            <a:xfrm>
              <a:off x="14928484" y="2585603"/>
              <a:ext cx="284791" cy="112417"/>
            </a:xfrm>
            <a:custGeom>
              <a:avLst/>
              <a:gdLst>
                <a:gd name="connsiteX0" fmla="*/ 0 w 284791"/>
                <a:gd name="connsiteY0" fmla="*/ 0 h 112417"/>
                <a:gd name="connsiteX1" fmla="*/ 284791 w 284791"/>
                <a:gd name="connsiteY1" fmla="*/ 0 h 112417"/>
                <a:gd name="connsiteX2" fmla="*/ 284791 w 284791"/>
                <a:gd name="connsiteY2" fmla="*/ 112418 h 112417"/>
                <a:gd name="connsiteX3" fmla="*/ 0 w 284791"/>
                <a:gd name="connsiteY3" fmla="*/ 112418 h 1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1" h="112417">
                  <a:moveTo>
                    <a:pt x="0" y="0"/>
                  </a:moveTo>
                  <a:lnTo>
                    <a:pt x="284791" y="0"/>
                  </a:lnTo>
                  <a:lnTo>
                    <a:pt x="284791" y="112418"/>
                  </a:lnTo>
                  <a:lnTo>
                    <a:pt x="0" y="11241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6" name="テキスト ボックス 205">
              <a:extLst>
                <a:ext uri="{FF2B5EF4-FFF2-40B4-BE49-F238E27FC236}">
                  <a16:creationId xmlns:a16="http://schemas.microsoft.com/office/drawing/2014/main" id="{EFEAE4DF-216D-B184-9435-E5405D5B3B28}"/>
                </a:ext>
              </a:extLst>
            </p:cNvPr>
            <p:cNvSpPr txBox="1"/>
            <p:nvPr/>
          </p:nvSpPr>
          <p:spPr>
            <a:xfrm>
              <a:off x="14833296" y="2543631"/>
              <a:ext cx="452682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分析者</a:t>
              </a:r>
            </a:p>
          </p:txBody>
        </p:sp>
      </p:grpSp>
      <p:pic>
        <p:nvPicPr>
          <p:cNvPr id="216" name="Google Shape;1348;p48">
            <a:extLst>
              <a:ext uri="{FF2B5EF4-FFF2-40B4-BE49-F238E27FC236}">
                <a16:creationId xmlns:a16="http://schemas.microsoft.com/office/drawing/2014/main" id="{8903E733-DD87-9D86-7A7A-3DB4CA58A04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8137" y="5049832"/>
            <a:ext cx="323281" cy="3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Picture 4">
            <a:extLst>
              <a:ext uri="{FF2B5EF4-FFF2-40B4-BE49-F238E27FC236}">
                <a16:creationId xmlns:a16="http://schemas.microsoft.com/office/drawing/2014/main" id="{6C43CFC8-B201-F049-B0E8-3585C27FC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166" y="485822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Google Shape;1716;p54">
            <a:extLst>
              <a:ext uri="{FF2B5EF4-FFF2-40B4-BE49-F238E27FC236}">
                <a16:creationId xmlns:a16="http://schemas.microsoft.com/office/drawing/2014/main" id="{FC5F2115-6647-879B-509F-89656A649E9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1323" y="4980656"/>
            <a:ext cx="278032" cy="37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192;p23">
            <a:extLst>
              <a:ext uri="{FF2B5EF4-FFF2-40B4-BE49-F238E27FC236}">
                <a16:creationId xmlns:a16="http://schemas.microsoft.com/office/drawing/2014/main" id="{EB78879D-E82C-6E7B-2D58-6622311BDCB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2291" y="5518813"/>
            <a:ext cx="427300" cy="4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16;p23">
            <a:extLst>
              <a:ext uri="{FF2B5EF4-FFF2-40B4-BE49-F238E27FC236}">
                <a16:creationId xmlns:a16="http://schemas.microsoft.com/office/drawing/2014/main" id="{4FB02EE6-6AF8-39EF-2019-360EDA0DB69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97988" y="4955738"/>
            <a:ext cx="457199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198;p23">
            <a:extLst>
              <a:ext uri="{FF2B5EF4-FFF2-40B4-BE49-F238E27FC236}">
                <a16:creationId xmlns:a16="http://schemas.microsoft.com/office/drawing/2014/main" id="{85DF11D0-3568-D9F7-F28A-7BFC51405BF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68744" y="4962939"/>
            <a:ext cx="427275" cy="4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17;p23">
            <a:extLst>
              <a:ext uri="{FF2B5EF4-FFF2-40B4-BE49-F238E27FC236}">
                <a16:creationId xmlns:a16="http://schemas.microsoft.com/office/drawing/2014/main" id="{E013D383-C6F7-2D7E-D2C6-BB3E2A2F284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886553" y="4205707"/>
            <a:ext cx="488075" cy="4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5;p23">
            <a:extLst>
              <a:ext uri="{FF2B5EF4-FFF2-40B4-BE49-F238E27FC236}">
                <a16:creationId xmlns:a16="http://schemas.microsoft.com/office/drawing/2014/main" id="{CDEFA47D-9ECB-A6A2-C3AC-D1C67AA078B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809071" y="6118944"/>
            <a:ext cx="454100" cy="457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タイトル 2">
            <a:extLst>
              <a:ext uri="{FF2B5EF4-FFF2-40B4-BE49-F238E27FC236}">
                <a16:creationId xmlns:a16="http://schemas.microsoft.com/office/drawing/2014/main" id="{524945FC-8635-E1D7-0AE2-C66610675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6-1-4-1.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データ管理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データ連携機能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パターン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1 CDC Streaming)</a:t>
            </a:r>
            <a:endParaRPr lang="ja-JP" altLang="en-US" sz="3200" b="0" i="0" dirty="0">
              <a:solidFill>
                <a:srgbClr val="1A1A1C"/>
              </a:solidFill>
              <a:effectLst/>
              <a:latin typeface="Noto Sans JP"/>
            </a:endParaRPr>
          </a:p>
        </p:txBody>
      </p:sp>
      <p:pic>
        <p:nvPicPr>
          <p:cNvPr id="231" name="図 230">
            <a:extLst>
              <a:ext uri="{FF2B5EF4-FFF2-40B4-BE49-F238E27FC236}">
                <a16:creationId xmlns:a16="http://schemas.microsoft.com/office/drawing/2014/main" id="{C0209C99-73BF-E4C5-DDD7-D0E3855699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2402" y="3531684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8098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フリーフォーム: 図形 135">
            <a:extLst>
              <a:ext uri="{FF2B5EF4-FFF2-40B4-BE49-F238E27FC236}">
                <a16:creationId xmlns:a16="http://schemas.microsoft.com/office/drawing/2014/main" id="{92703B1B-604E-1E49-64E4-9EF21F13BC51}"/>
              </a:ext>
            </a:extLst>
          </p:cNvPr>
          <p:cNvSpPr/>
          <p:nvPr/>
        </p:nvSpPr>
        <p:spPr>
          <a:xfrm>
            <a:off x="3581804" y="4048096"/>
            <a:ext cx="1948571" cy="2173406"/>
          </a:xfrm>
          <a:custGeom>
            <a:avLst/>
            <a:gdLst>
              <a:gd name="connsiteX0" fmla="*/ 0 w 1948571"/>
              <a:gd name="connsiteY0" fmla="*/ 0 h 2173406"/>
              <a:gd name="connsiteX1" fmla="*/ 1948571 w 1948571"/>
              <a:gd name="connsiteY1" fmla="*/ 0 h 2173406"/>
              <a:gd name="connsiteX2" fmla="*/ 1948571 w 1948571"/>
              <a:gd name="connsiteY2" fmla="*/ 2173406 h 2173406"/>
              <a:gd name="connsiteX3" fmla="*/ 0 w 1948571"/>
              <a:gd name="connsiteY3" fmla="*/ 2173406 h 217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8571" h="2173406">
                <a:moveTo>
                  <a:pt x="0" y="0"/>
                </a:moveTo>
                <a:lnTo>
                  <a:pt x="1948571" y="0"/>
                </a:lnTo>
                <a:lnTo>
                  <a:pt x="1948571" y="2173406"/>
                </a:lnTo>
                <a:lnTo>
                  <a:pt x="0" y="2173406"/>
                </a:lnTo>
                <a:close/>
              </a:path>
            </a:pathLst>
          </a:custGeom>
          <a:noFill/>
          <a:ln w="7490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7" name="フリーフォーム: 図形 136">
            <a:extLst>
              <a:ext uri="{FF2B5EF4-FFF2-40B4-BE49-F238E27FC236}">
                <a16:creationId xmlns:a16="http://schemas.microsoft.com/office/drawing/2014/main" id="{12ED87D9-590F-B6A9-4FD9-5763B1A7134F}"/>
              </a:ext>
            </a:extLst>
          </p:cNvPr>
          <p:cNvSpPr/>
          <p:nvPr/>
        </p:nvSpPr>
        <p:spPr>
          <a:xfrm>
            <a:off x="5822661" y="3366096"/>
            <a:ext cx="6445273" cy="3754746"/>
          </a:xfrm>
          <a:custGeom>
            <a:avLst/>
            <a:gdLst>
              <a:gd name="connsiteX0" fmla="*/ 0 w 6445273"/>
              <a:gd name="connsiteY0" fmla="*/ 0 h 3754746"/>
              <a:gd name="connsiteX1" fmla="*/ 6445274 w 6445273"/>
              <a:gd name="connsiteY1" fmla="*/ 0 h 3754746"/>
              <a:gd name="connsiteX2" fmla="*/ 6445274 w 6445273"/>
              <a:gd name="connsiteY2" fmla="*/ 3754747 h 3754746"/>
              <a:gd name="connsiteX3" fmla="*/ 0 w 6445273"/>
              <a:gd name="connsiteY3" fmla="*/ 3754747 h 3754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5273" h="3754746">
                <a:moveTo>
                  <a:pt x="0" y="0"/>
                </a:moveTo>
                <a:lnTo>
                  <a:pt x="6445274" y="0"/>
                </a:lnTo>
                <a:lnTo>
                  <a:pt x="6445274" y="3754747"/>
                </a:lnTo>
                <a:lnTo>
                  <a:pt x="0" y="3754747"/>
                </a:lnTo>
                <a:close/>
              </a:path>
            </a:pathLst>
          </a:custGeom>
          <a:solidFill>
            <a:srgbClr val="F6F6F6"/>
          </a:solidFill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8" name="フリーフォーム: 図形 137">
            <a:extLst>
              <a:ext uri="{FF2B5EF4-FFF2-40B4-BE49-F238E27FC236}">
                <a16:creationId xmlns:a16="http://schemas.microsoft.com/office/drawing/2014/main" id="{F51E983D-A530-CAB0-0C83-9A80D1E452F3}"/>
              </a:ext>
            </a:extLst>
          </p:cNvPr>
          <p:cNvSpPr/>
          <p:nvPr/>
        </p:nvSpPr>
        <p:spPr>
          <a:xfrm>
            <a:off x="5972551" y="4048096"/>
            <a:ext cx="1723735" cy="2173406"/>
          </a:xfrm>
          <a:custGeom>
            <a:avLst/>
            <a:gdLst>
              <a:gd name="connsiteX0" fmla="*/ 1716242 w 1723735"/>
              <a:gd name="connsiteY0" fmla="*/ 0 h 2173406"/>
              <a:gd name="connsiteX1" fmla="*/ 1723736 w 1723735"/>
              <a:gd name="connsiteY1" fmla="*/ 7495 h 2173406"/>
              <a:gd name="connsiteX2" fmla="*/ 1723736 w 1723735"/>
              <a:gd name="connsiteY2" fmla="*/ 2165912 h 2173406"/>
              <a:gd name="connsiteX3" fmla="*/ 1716242 w 1723735"/>
              <a:gd name="connsiteY3" fmla="*/ 2173406 h 2173406"/>
              <a:gd name="connsiteX4" fmla="*/ 7495 w 1723735"/>
              <a:gd name="connsiteY4" fmla="*/ 2173406 h 2173406"/>
              <a:gd name="connsiteX5" fmla="*/ 0 w 1723735"/>
              <a:gd name="connsiteY5" fmla="*/ 2165912 h 2173406"/>
              <a:gd name="connsiteX6" fmla="*/ 0 w 1723735"/>
              <a:gd name="connsiteY6" fmla="*/ 7495 h 2173406"/>
              <a:gd name="connsiteX7" fmla="*/ 7495 w 1723735"/>
              <a:gd name="connsiteY7" fmla="*/ 0 h 217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3735" h="2173406">
                <a:moveTo>
                  <a:pt x="1716242" y="0"/>
                </a:moveTo>
                <a:cubicBezTo>
                  <a:pt x="1720381" y="0"/>
                  <a:pt x="1723736" y="3355"/>
                  <a:pt x="1723736" y="7495"/>
                </a:cubicBezTo>
                <a:lnTo>
                  <a:pt x="1723736" y="2165912"/>
                </a:lnTo>
                <a:cubicBezTo>
                  <a:pt x="1723736" y="2170051"/>
                  <a:pt x="1720381" y="2173406"/>
                  <a:pt x="1716242" y="2173406"/>
                </a:cubicBezTo>
                <a:lnTo>
                  <a:pt x="7495" y="2173406"/>
                </a:lnTo>
                <a:cubicBezTo>
                  <a:pt x="3355" y="2173406"/>
                  <a:pt x="0" y="2170051"/>
                  <a:pt x="0" y="2165912"/>
                </a:cubicBezTo>
                <a:lnTo>
                  <a:pt x="0" y="7495"/>
                </a:lnTo>
                <a:cubicBezTo>
                  <a:pt x="0" y="3355"/>
                  <a:pt x="3355" y="0"/>
                  <a:pt x="7495" y="0"/>
                </a:cubicBezTo>
                <a:close/>
              </a:path>
            </a:pathLst>
          </a:custGeom>
          <a:solidFill>
            <a:srgbClr val="E1F5FE"/>
          </a:solidFill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C0D65C98-D32F-AB56-12D9-4C94D2B65B61}"/>
              </a:ext>
            </a:extLst>
          </p:cNvPr>
          <p:cNvSpPr txBox="1"/>
          <p:nvPr/>
        </p:nvSpPr>
        <p:spPr>
          <a:xfrm>
            <a:off x="5952309" y="4081069"/>
            <a:ext cx="362748" cy="196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9E9E9E"/>
                </a:solidFill>
                <a:latin typeface="Helvetica"/>
                <a:cs typeface="Helvetica"/>
                <a:sym typeface="Helvetica"/>
                <a:rtl val="0"/>
              </a:rPr>
              <a:t>VPC</a:t>
            </a:r>
          </a:p>
        </p:txBody>
      </p:sp>
      <p:grpSp>
        <p:nvGrpSpPr>
          <p:cNvPr id="140" name="グラフィックス 52">
            <a:extLst>
              <a:ext uri="{FF2B5EF4-FFF2-40B4-BE49-F238E27FC236}">
                <a16:creationId xmlns:a16="http://schemas.microsoft.com/office/drawing/2014/main" id="{1CFC0D24-DCE1-C091-18EF-9948C22A895E}"/>
              </a:ext>
            </a:extLst>
          </p:cNvPr>
          <p:cNvGrpSpPr/>
          <p:nvPr/>
        </p:nvGrpSpPr>
        <p:grpSpPr>
          <a:xfrm>
            <a:off x="6617078" y="5384442"/>
            <a:ext cx="442175" cy="110093"/>
            <a:chOff x="5642793" y="8381179"/>
            <a:chExt cx="442175" cy="110093"/>
          </a:xfrm>
        </p:grpSpPr>
        <p:sp>
          <p:nvSpPr>
            <p:cNvPr id="141" name="フリーフォーム: 図形 140">
              <a:extLst>
                <a:ext uri="{FF2B5EF4-FFF2-40B4-BE49-F238E27FC236}">
                  <a16:creationId xmlns:a16="http://schemas.microsoft.com/office/drawing/2014/main" id="{A6FBF39B-37FA-C509-61CC-FE1759A425C5}"/>
                </a:ext>
              </a:extLst>
            </p:cNvPr>
            <p:cNvSpPr/>
            <p:nvPr/>
          </p:nvSpPr>
          <p:spPr>
            <a:xfrm>
              <a:off x="5642793" y="8386350"/>
              <a:ext cx="442175" cy="104923"/>
            </a:xfrm>
            <a:custGeom>
              <a:avLst/>
              <a:gdLst>
                <a:gd name="connsiteX0" fmla="*/ 0 w 442175"/>
                <a:gd name="connsiteY0" fmla="*/ 0 h 104923"/>
                <a:gd name="connsiteX1" fmla="*/ 442176 w 442175"/>
                <a:gd name="connsiteY1" fmla="*/ 0 h 104923"/>
                <a:gd name="connsiteX2" fmla="*/ 442176 w 442175"/>
                <a:gd name="connsiteY2" fmla="*/ 104923 h 104923"/>
                <a:gd name="connsiteX3" fmla="*/ 0 w 442175"/>
                <a:gd name="connsiteY3" fmla="*/ 104923 h 104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175" h="104923">
                  <a:moveTo>
                    <a:pt x="0" y="0"/>
                  </a:moveTo>
                  <a:lnTo>
                    <a:pt x="442176" y="0"/>
                  </a:lnTo>
                  <a:lnTo>
                    <a:pt x="442176" y="104923"/>
                  </a:lnTo>
                  <a:lnTo>
                    <a:pt x="0" y="104923"/>
                  </a:lnTo>
                  <a:close/>
                </a:path>
              </a:pathLst>
            </a:custGeom>
            <a:solidFill>
              <a:srgbClr val="E2F5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2" name="テキスト ボックス 141">
              <a:extLst>
                <a:ext uri="{FF2B5EF4-FFF2-40B4-BE49-F238E27FC236}">
                  <a16:creationId xmlns:a16="http://schemas.microsoft.com/office/drawing/2014/main" id="{86F3563F-E67D-48F6-DADA-0941D75DB97A}"/>
                </a:ext>
              </a:extLst>
            </p:cNvPr>
            <p:cNvSpPr txBox="1"/>
            <p:nvPr/>
          </p:nvSpPr>
          <p:spPr>
            <a:xfrm>
              <a:off x="5551353" y="8335459"/>
              <a:ext cx="610066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SQL</a:t>
              </a:r>
            </a:p>
          </p:txBody>
        </p:sp>
      </p:grpSp>
      <p:sp>
        <p:nvSpPr>
          <p:cNvPr id="143" name="フリーフォーム: 図形 142">
            <a:extLst>
              <a:ext uri="{FF2B5EF4-FFF2-40B4-BE49-F238E27FC236}">
                <a16:creationId xmlns:a16="http://schemas.microsoft.com/office/drawing/2014/main" id="{C29A6C57-E8C5-5E51-F83C-3CECCA550B5D}"/>
              </a:ext>
            </a:extLst>
          </p:cNvPr>
          <p:cNvSpPr/>
          <p:nvPr/>
        </p:nvSpPr>
        <p:spPr>
          <a:xfrm>
            <a:off x="7771232" y="4793799"/>
            <a:ext cx="674505" cy="224835"/>
          </a:xfrm>
          <a:custGeom>
            <a:avLst/>
            <a:gdLst>
              <a:gd name="connsiteX0" fmla="*/ 0 w 674505"/>
              <a:gd name="connsiteY0" fmla="*/ 0 h 224835"/>
              <a:gd name="connsiteX1" fmla="*/ 674505 w 674505"/>
              <a:gd name="connsiteY1" fmla="*/ 0 h 224835"/>
              <a:gd name="connsiteX2" fmla="*/ 674505 w 674505"/>
              <a:gd name="connsiteY2" fmla="*/ 224835 h 224835"/>
              <a:gd name="connsiteX3" fmla="*/ 0 w 674505"/>
              <a:gd name="connsiteY3" fmla="*/ 224835 h 22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505" h="224835">
                <a:moveTo>
                  <a:pt x="0" y="0"/>
                </a:moveTo>
                <a:lnTo>
                  <a:pt x="674505" y="0"/>
                </a:lnTo>
                <a:lnTo>
                  <a:pt x="674505" y="224835"/>
                </a:lnTo>
                <a:lnTo>
                  <a:pt x="0" y="224835"/>
                </a:lnTo>
                <a:close/>
              </a:path>
            </a:pathLst>
          </a:custGeom>
          <a:noFill/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040D8B2E-E2CD-70A4-B6F0-11D371233C5A}"/>
              </a:ext>
            </a:extLst>
          </p:cNvPr>
          <p:cNvSpPr txBox="1"/>
          <p:nvPr/>
        </p:nvSpPr>
        <p:spPr>
          <a:xfrm>
            <a:off x="7788462" y="4819277"/>
            <a:ext cx="632550" cy="181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連携クエリ</a:t>
            </a:r>
          </a:p>
        </p:txBody>
      </p:sp>
      <p:sp>
        <p:nvSpPr>
          <p:cNvPr id="145" name="フリーフォーム: 図形 144">
            <a:extLst>
              <a:ext uri="{FF2B5EF4-FFF2-40B4-BE49-F238E27FC236}">
                <a16:creationId xmlns:a16="http://schemas.microsoft.com/office/drawing/2014/main" id="{6B29CC9B-E909-8C2D-4C65-E83D6DB9949B}"/>
              </a:ext>
            </a:extLst>
          </p:cNvPr>
          <p:cNvSpPr/>
          <p:nvPr/>
        </p:nvSpPr>
        <p:spPr>
          <a:xfrm>
            <a:off x="9869693" y="3673371"/>
            <a:ext cx="1948571" cy="1498900"/>
          </a:xfrm>
          <a:custGeom>
            <a:avLst/>
            <a:gdLst>
              <a:gd name="connsiteX0" fmla="*/ 0 w 1948571"/>
              <a:gd name="connsiteY0" fmla="*/ 0 h 1498900"/>
              <a:gd name="connsiteX1" fmla="*/ 1948571 w 1948571"/>
              <a:gd name="connsiteY1" fmla="*/ 0 h 1498900"/>
              <a:gd name="connsiteX2" fmla="*/ 1948571 w 1948571"/>
              <a:gd name="connsiteY2" fmla="*/ 1498901 h 1498900"/>
              <a:gd name="connsiteX3" fmla="*/ 0 w 1948571"/>
              <a:gd name="connsiteY3" fmla="*/ 1498901 h 14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8571" h="1498900">
                <a:moveTo>
                  <a:pt x="0" y="0"/>
                </a:moveTo>
                <a:lnTo>
                  <a:pt x="1948571" y="0"/>
                </a:lnTo>
                <a:lnTo>
                  <a:pt x="1948571" y="1498901"/>
                </a:lnTo>
                <a:lnTo>
                  <a:pt x="0" y="1498901"/>
                </a:lnTo>
                <a:close/>
              </a:path>
            </a:pathLst>
          </a:custGeom>
          <a:noFill/>
          <a:ln w="7490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6" name="フリーフォーム: 図形 145">
            <a:extLst>
              <a:ext uri="{FF2B5EF4-FFF2-40B4-BE49-F238E27FC236}">
                <a16:creationId xmlns:a16="http://schemas.microsoft.com/office/drawing/2014/main" id="{C297A8F7-C5C4-66F4-3066-1A848E23BF24}"/>
              </a:ext>
            </a:extLst>
          </p:cNvPr>
          <p:cNvSpPr/>
          <p:nvPr/>
        </p:nvSpPr>
        <p:spPr>
          <a:xfrm>
            <a:off x="9877187" y="3886964"/>
            <a:ext cx="1941076" cy="599560"/>
          </a:xfrm>
          <a:custGeom>
            <a:avLst/>
            <a:gdLst>
              <a:gd name="connsiteX0" fmla="*/ 0 w 1941076"/>
              <a:gd name="connsiteY0" fmla="*/ 0 h 599560"/>
              <a:gd name="connsiteX1" fmla="*/ 1941077 w 1941076"/>
              <a:gd name="connsiteY1" fmla="*/ 0 h 599560"/>
              <a:gd name="connsiteX2" fmla="*/ 1941077 w 1941076"/>
              <a:gd name="connsiteY2" fmla="*/ 599560 h 599560"/>
              <a:gd name="connsiteX3" fmla="*/ 0 w 1941076"/>
              <a:gd name="connsiteY3" fmla="*/ 599560 h 59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1076" h="599560">
                <a:moveTo>
                  <a:pt x="0" y="0"/>
                </a:moveTo>
                <a:lnTo>
                  <a:pt x="1941077" y="0"/>
                </a:lnTo>
                <a:lnTo>
                  <a:pt x="1941077" y="599560"/>
                </a:lnTo>
                <a:lnTo>
                  <a:pt x="0" y="599560"/>
                </a:lnTo>
                <a:close/>
              </a:path>
            </a:pathLst>
          </a:custGeom>
          <a:noFill/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47" name="グラフィックス 52">
            <a:extLst>
              <a:ext uri="{FF2B5EF4-FFF2-40B4-BE49-F238E27FC236}">
                <a16:creationId xmlns:a16="http://schemas.microsoft.com/office/drawing/2014/main" id="{B7016974-89A3-C1D9-0E6B-931FF60320D1}"/>
              </a:ext>
            </a:extLst>
          </p:cNvPr>
          <p:cNvGrpSpPr/>
          <p:nvPr/>
        </p:nvGrpSpPr>
        <p:grpSpPr>
          <a:xfrm>
            <a:off x="9888429" y="3725833"/>
            <a:ext cx="1708746" cy="622043"/>
            <a:chOff x="8914144" y="6722570"/>
            <a:chExt cx="1708746" cy="622043"/>
          </a:xfrm>
          <a:solidFill>
            <a:srgbClr val="000000"/>
          </a:solidFill>
        </p:grpSpPr>
        <p:sp>
          <p:nvSpPr>
            <p:cNvPr id="148" name="テキスト ボックス 147">
              <a:extLst>
                <a:ext uri="{FF2B5EF4-FFF2-40B4-BE49-F238E27FC236}">
                  <a16:creationId xmlns:a16="http://schemas.microsoft.com/office/drawing/2014/main" id="{9FF152F7-AF68-92B1-323B-21F20DFB9DB8}"/>
                </a:ext>
              </a:extLst>
            </p:cNvPr>
            <p:cNvSpPr txBox="1"/>
            <p:nvPr/>
          </p:nvSpPr>
          <p:spPr>
            <a:xfrm>
              <a:off x="8822704" y="6676850"/>
              <a:ext cx="722484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機能ブロック</a:t>
              </a:r>
            </a:p>
          </p:txBody>
        </p:sp>
        <p:sp>
          <p:nvSpPr>
            <p:cNvPr id="149" name="テキスト ボックス 148">
              <a:extLst>
                <a:ext uri="{FF2B5EF4-FFF2-40B4-BE49-F238E27FC236}">
                  <a16:creationId xmlns:a16="http://schemas.microsoft.com/office/drawing/2014/main" id="{6A529C59-3783-C8E3-31B6-4B4DC3A22E62}"/>
                </a:ext>
              </a:extLst>
            </p:cNvPr>
            <p:cNvSpPr txBox="1"/>
            <p:nvPr/>
          </p:nvSpPr>
          <p:spPr>
            <a:xfrm>
              <a:off x="8822704" y="6991619"/>
              <a:ext cx="1891626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収集したデータの可視化・分析を実施する</a:t>
              </a:r>
            </a:p>
          </p:txBody>
        </p:sp>
        <p:sp>
          <p:nvSpPr>
            <p:cNvPr id="150" name="テキスト ボックス 149">
              <a:extLst>
                <a:ext uri="{FF2B5EF4-FFF2-40B4-BE49-F238E27FC236}">
                  <a16:creationId xmlns:a16="http://schemas.microsoft.com/office/drawing/2014/main" id="{6A778CCB-273D-18F2-9FD3-CB7A03EFBFDC}"/>
                </a:ext>
              </a:extLst>
            </p:cNvPr>
            <p:cNvSpPr txBox="1"/>
            <p:nvPr/>
          </p:nvSpPr>
          <p:spPr>
            <a:xfrm>
              <a:off x="8822704" y="7096542"/>
              <a:ext cx="362748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例：</a:t>
              </a:r>
            </a:p>
          </p:txBody>
        </p:sp>
        <p:sp>
          <p:nvSpPr>
            <p:cNvPr id="151" name="テキスト ボックス 150">
              <a:extLst>
                <a:ext uri="{FF2B5EF4-FFF2-40B4-BE49-F238E27FC236}">
                  <a16:creationId xmlns:a16="http://schemas.microsoft.com/office/drawing/2014/main" id="{AE1AFB48-ACAC-DD58-8409-4673FCE8805E}"/>
                </a:ext>
              </a:extLst>
            </p:cNvPr>
            <p:cNvSpPr txBox="1"/>
            <p:nvPr/>
          </p:nvSpPr>
          <p:spPr>
            <a:xfrm>
              <a:off x="8822704" y="7193970"/>
              <a:ext cx="535121" cy="196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・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BI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機能</a:t>
              </a:r>
            </a:p>
          </p:txBody>
        </p:sp>
      </p:grp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395D70AE-A06A-C900-92B4-4701021A44EC}"/>
              </a:ext>
            </a:extLst>
          </p:cNvPr>
          <p:cNvSpPr txBox="1"/>
          <p:nvPr/>
        </p:nvSpPr>
        <p:spPr>
          <a:xfrm>
            <a:off x="10419033" y="4942937"/>
            <a:ext cx="917341" cy="211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050" b="1" spc="0" baseline="0">
                <a:ln/>
                <a:solidFill>
                  <a:srgbClr val="BDBDBD"/>
                </a:solidFill>
                <a:latin typeface="Helvetica"/>
                <a:cs typeface="Helvetica"/>
                <a:sym typeface="Helvetica"/>
                <a:rtl val="0"/>
              </a:rPr>
              <a:t>Looker Studio</a:t>
            </a:r>
          </a:p>
        </p:txBody>
      </p:sp>
      <p:grpSp>
        <p:nvGrpSpPr>
          <p:cNvPr id="153" name="グラフィックス 52">
            <a:extLst>
              <a:ext uri="{FF2B5EF4-FFF2-40B4-BE49-F238E27FC236}">
                <a16:creationId xmlns:a16="http://schemas.microsoft.com/office/drawing/2014/main" id="{2A3B96F0-8B54-634D-EAD0-DD337AB67632}"/>
              </a:ext>
            </a:extLst>
          </p:cNvPr>
          <p:cNvGrpSpPr/>
          <p:nvPr/>
        </p:nvGrpSpPr>
        <p:grpSpPr>
          <a:xfrm>
            <a:off x="11826658" y="4397115"/>
            <a:ext cx="816001" cy="52461"/>
            <a:chOff x="10852373" y="7393852"/>
            <a:chExt cx="816001" cy="52461"/>
          </a:xfrm>
        </p:grpSpPr>
        <p:sp>
          <p:nvSpPr>
            <p:cNvPr id="154" name="フリーフォーム: 図形 153">
              <a:extLst>
                <a:ext uri="{FF2B5EF4-FFF2-40B4-BE49-F238E27FC236}">
                  <a16:creationId xmlns:a16="http://schemas.microsoft.com/office/drawing/2014/main" id="{57A64EE6-4EB4-4418-34C7-A2419D38F870}"/>
                </a:ext>
              </a:extLst>
            </p:cNvPr>
            <p:cNvSpPr/>
            <p:nvPr/>
          </p:nvSpPr>
          <p:spPr>
            <a:xfrm>
              <a:off x="10891719" y="7419559"/>
              <a:ext cx="776655" cy="3447"/>
            </a:xfrm>
            <a:custGeom>
              <a:avLst/>
              <a:gdLst>
                <a:gd name="connsiteX0" fmla="*/ 776656 w 776655"/>
                <a:gd name="connsiteY0" fmla="*/ 0 h 3447"/>
                <a:gd name="connsiteX1" fmla="*/ 365057 w 776655"/>
                <a:gd name="connsiteY1" fmla="*/ 3448 h 3447"/>
                <a:gd name="connsiteX2" fmla="*/ 0 w 776655"/>
                <a:gd name="connsiteY2" fmla="*/ 375 h 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6655" h="3447">
                  <a:moveTo>
                    <a:pt x="776656" y="0"/>
                  </a:moveTo>
                  <a:lnTo>
                    <a:pt x="365057" y="3448"/>
                  </a:lnTo>
                  <a:lnTo>
                    <a:pt x="0" y="375"/>
                  </a:lnTo>
                </a:path>
              </a:pathLst>
            </a:custGeom>
            <a:noFill/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55" name="フリーフォーム: 図形 154">
              <a:extLst>
                <a:ext uri="{FF2B5EF4-FFF2-40B4-BE49-F238E27FC236}">
                  <a16:creationId xmlns:a16="http://schemas.microsoft.com/office/drawing/2014/main" id="{9EA39E34-33D8-9BB8-7771-E34370A9075B}"/>
                </a:ext>
              </a:extLst>
            </p:cNvPr>
            <p:cNvSpPr/>
            <p:nvPr/>
          </p:nvSpPr>
          <p:spPr>
            <a:xfrm>
              <a:off x="10852373" y="7393852"/>
              <a:ext cx="52686" cy="52461"/>
            </a:xfrm>
            <a:custGeom>
              <a:avLst/>
              <a:gdLst>
                <a:gd name="connsiteX0" fmla="*/ 0 w 52686"/>
                <a:gd name="connsiteY0" fmla="*/ 25781 h 52461"/>
                <a:gd name="connsiteX1" fmla="*/ 52687 w 52686"/>
                <a:gd name="connsiteY1" fmla="*/ 0 h 52461"/>
                <a:gd name="connsiteX2" fmla="*/ 39346 w 52686"/>
                <a:gd name="connsiteY2" fmla="*/ 26081 h 52461"/>
                <a:gd name="connsiteX3" fmla="*/ 52236 w 52686"/>
                <a:gd name="connsiteY3" fmla="*/ 52462 h 5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86" h="52461">
                  <a:moveTo>
                    <a:pt x="0" y="25781"/>
                  </a:moveTo>
                  <a:lnTo>
                    <a:pt x="52687" y="0"/>
                  </a:lnTo>
                  <a:lnTo>
                    <a:pt x="39346" y="26081"/>
                  </a:lnTo>
                  <a:lnTo>
                    <a:pt x="52236" y="52462"/>
                  </a:lnTo>
                  <a:close/>
                </a:path>
              </a:pathLst>
            </a:custGeom>
            <a:solidFill>
              <a:srgbClr val="000000"/>
            </a:solidFill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56" name="グラフィックス 52">
            <a:extLst>
              <a:ext uri="{FF2B5EF4-FFF2-40B4-BE49-F238E27FC236}">
                <a16:creationId xmlns:a16="http://schemas.microsoft.com/office/drawing/2014/main" id="{2F27D0E3-2CC8-EBDD-C356-BD81261E3966}"/>
              </a:ext>
            </a:extLst>
          </p:cNvPr>
          <p:cNvGrpSpPr/>
          <p:nvPr/>
        </p:nvGrpSpPr>
        <p:grpSpPr>
          <a:xfrm>
            <a:off x="11818264" y="6153977"/>
            <a:ext cx="741056" cy="52461"/>
            <a:chOff x="10843979" y="9150714"/>
            <a:chExt cx="741056" cy="52461"/>
          </a:xfrm>
        </p:grpSpPr>
        <p:sp>
          <p:nvSpPr>
            <p:cNvPr id="157" name="フリーフォーム: 図形 156">
              <a:extLst>
                <a:ext uri="{FF2B5EF4-FFF2-40B4-BE49-F238E27FC236}">
                  <a16:creationId xmlns:a16="http://schemas.microsoft.com/office/drawing/2014/main" id="{F99A01B1-5A96-795E-8E32-642204C18324}"/>
                </a:ext>
              </a:extLst>
            </p:cNvPr>
            <p:cNvSpPr/>
            <p:nvPr/>
          </p:nvSpPr>
          <p:spPr>
            <a:xfrm>
              <a:off x="10843979" y="9176720"/>
              <a:ext cx="701710" cy="300"/>
            </a:xfrm>
            <a:custGeom>
              <a:avLst/>
              <a:gdLst>
                <a:gd name="connsiteX0" fmla="*/ 0 w 701710"/>
                <a:gd name="connsiteY0" fmla="*/ 0 h 300"/>
                <a:gd name="connsiteX1" fmla="*/ 374725 w 701710"/>
                <a:gd name="connsiteY1" fmla="*/ 0 h 300"/>
                <a:gd name="connsiteX2" fmla="*/ 701710 w 701710"/>
                <a:gd name="connsiteY2" fmla="*/ 300 h 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1710" h="300">
                  <a:moveTo>
                    <a:pt x="0" y="0"/>
                  </a:moveTo>
                  <a:lnTo>
                    <a:pt x="374725" y="0"/>
                  </a:lnTo>
                  <a:lnTo>
                    <a:pt x="701710" y="300"/>
                  </a:lnTo>
                </a:path>
              </a:pathLst>
            </a:custGeom>
            <a:noFill/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58" name="フリーフォーム: 図形 157">
              <a:extLst>
                <a:ext uri="{FF2B5EF4-FFF2-40B4-BE49-F238E27FC236}">
                  <a16:creationId xmlns:a16="http://schemas.microsoft.com/office/drawing/2014/main" id="{5C4EB202-EF9E-A8AE-2416-56CE2D77B0F1}"/>
                </a:ext>
              </a:extLst>
            </p:cNvPr>
            <p:cNvSpPr/>
            <p:nvPr/>
          </p:nvSpPr>
          <p:spPr>
            <a:xfrm>
              <a:off x="11532574" y="9150714"/>
              <a:ext cx="52461" cy="52461"/>
            </a:xfrm>
            <a:custGeom>
              <a:avLst/>
              <a:gdLst>
                <a:gd name="connsiteX0" fmla="*/ 52462 w 52461"/>
                <a:gd name="connsiteY0" fmla="*/ 26306 h 52461"/>
                <a:gd name="connsiteX1" fmla="*/ 0 w 52461"/>
                <a:gd name="connsiteY1" fmla="*/ 52462 h 52461"/>
                <a:gd name="connsiteX2" fmla="*/ 13115 w 52461"/>
                <a:gd name="connsiteY2" fmla="*/ 26306 h 52461"/>
                <a:gd name="connsiteX3" fmla="*/ 0 w 52461"/>
                <a:gd name="connsiteY3" fmla="*/ 0 h 5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61" h="52461">
                  <a:moveTo>
                    <a:pt x="52462" y="26306"/>
                  </a:moveTo>
                  <a:lnTo>
                    <a:pt x="0" y="52462"/>
                  </a:lnTo>
                  <a:lnTo>
                    <a:pt x="13115" y="26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59" name="フリーフォーム: 図形 158">
            <a:extLst>
              <a:ext uri="{FF2B5EF4-FFF2-40B4-BE49-F238E27FC236}">
                <a16:creationId xmlns:a16="http://schemas.microsoft.com/office/drawing/2014/main" id="{F10E4C63-7B1D-0A51-8206-B569CF13F866}"/>
              </a:ext>
            </a:extLst>
          </p:cNvPr>
          <p:cNvSpPr/>
          <p:nvPr/>
        </p:nvSpPr>
        <p:spPr>
          <a:xfrm>
            <a:off x="9869693" y="5430832"/>
            <a:ext cx="1948571" cy="1498900"/>
          </a:xfrm>
          <a:custGeom>
            <a:avLst/>
            <a:gdLst>
              <a:gd name="connsiteX0" fmla="*/ 0 w 1948571"/>
              <a:gd name="connsiteY0" fmla="*/ 0 h 1498900"/>
              <a:gd name="connsiteX1" fmla="*/ 1948571 w 1948571"/>
              <a:gd name="connsiteY1" fmla="*/ 0 h 1498900"/>
              <a:gd name="connsiteX2" fmla="*/ 1948571 w 1948571"/>
              <a:gd name="connsiteY2" fmla="*/ 1498901 h 1498900"/>
              <a:gd name="connsiteX3" fmla="*/ 0 w 1948571"/>
              <a:gd name="connsiteY3" fmla="*/ 1498901 h 14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8571" h="1498900">
                <a:moveTo>
                  <a:pt x="0" y="0"/>
                </a:moveTo>
                <a:lnTo>
                  <a:pt x="1948571" y="0"/>
                </a:lnTo>
                <a:lnTo>
                  <a:pt x="1948571" y="1498901"/>
                </a:lnTo>
                <a:lnTo>
                  <a:pt x="0" y="1498901"/>
                </a:lnTo>
                <a:close/>
              </a:path>
            </a:pathLst>
          </a:custGeom>
          <a:noFill/>
          <a:ln w="7490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0" name="フリーフォーム: 図形 159">
            <a:extLst>
              <a:ext uri="{FF2B5EF4-FFF2-40B4-BE49-F238E27FC236}">
                <a16:creationId xmlns:a16="http://schemas.microsoft.com/office/drawing/2014/main" id="{8B8675ED-A1F8-4D75-B301-AAC72D1F7C39}"/>
              </a:ext>
            </a:extLst>
          </p:cNvPr>
          <p:cNvSpPr/>
          <p:nvPr/>
        </p:nvSpPr>
        <p:spPr>
          <a:xfrm>
            <a:off x="9877187" y="5644426"/>
            <a:ext cx="1941076" cy="599560"/>
          </a:xfrm>
          <a:custGeom>
            <a:avLst/>
            <a:gdLst>
              <a:gd name="connsiteX0" fmla="*/ 0 w 1941076"/>
              <a:gd name="connsiteY0" fmla="*/ 0 h 599560"/>
              <a:gd name="connsiteX1" fmla="*/ 1941077 w 1941076"/>
              <a:gd name="connsiteY1" fmla="*/ 0 h 599560"/>
              <a:gd name="connsiteX2" fmla="*/ 1941077 w 1941076"/>
              <a:gd name="connsiteY2" fmla="*/ 599560 h 599560"/>
              <a:gd name="connsiteX3" fmla="*/ 0 w 1941076"/>
              <a:gd name="connsiteY3" fmla="*/ 599560 h 59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1076" h="599560">
                <a:moveTo>
                  <a:pt x="0" y="0"/>
                </a:moveTo>
                <a:lnTo>
                  <a:pt x="1941077" y="0"/>
                </a:lnTo>
                <a:lnTo>
                  <a:pt x="1941077" y="599560"/>
                </a:lnTo>
                <a:lnTo>
                  <a:pt x="0" y="599560"/>
                </a:lnTo>
                <a:close/>
              </a:path>
            </a:pathLst>
          </a:custGeom>
          <a:noFill/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61" name="グラフィックス 52">
            <a:extLst>
              <a:ext uri="{FF2B5EF4-FFF2-40B4-BE49-F238E27FC236}">
                <a16:creationId xmlns:a16="http://schemas.microsoft.com/office/drawing/2014/main" id="{B0AE8A28-090B-01FD-A778-002BD2CD2D9E}"/>
              </a:ext>
            </a:extLst>
          </p:cNvPr>
          <p:cNvGrpSpPr/>
          <p:nvPr/>
        </p:nvGrpSpPr>
        <p:grpSpPr>
          <a:xfrm>
            <a:off x="9888429" y="5483294"/>
            <a:ext cx="1079208" cy="614549"/>
            <a:chOff x="8914144" y="8480031"/>
            <a:chExt cx="1079208" cy="614549"/>
          </a:xfrm>
          <a:solidFill>
            <a:srgbClr val="000000"/>
          </a:solidFill>
        </p:grpSpPr>
        <p:sp>
          <p:nvSpPr>
            <p:cNvPr id="162" name="テキスト ボックス 161">
              <a:extLst>
                <a:ext uri="{FF2B5EF4-FFF2-40B4-BE49-F238E27FC236}">
                  <a16:creationId xmlns:a16="http://schemas.microsoft.com/office/drawing/2014/main" id="{4C2F252B-193E-27DB-3303-D6F98E09E94A}"/>
                </a:ext>
              </a:extLst>
            </p:cNvPr>
            <p:cNvSpPr txBox="1"/>
            <p:nvPr/>
          </p:nvSpPr>
          <p:spPr>
            <a:xfrm>
              <a:off x="8822704" y="8434311"/>
              <a:ext cx="722484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機能ブロック</a:t>
              </a:r>
            </a:p>
          </p:txBody>
        </p:sp>
        <p:sp>
          <p:nvSpPr>
            <p:cNvPr id="163" name="テキスト ボックス 162">
              <a:extLst>
                <a:ext uri="{FF2B5EF4-FFF2-40B4-BE49-F238E27FC236}">
                  <a16:creationId xmlns:a16="http://schemas.microsoft.com/office/drawing/2014/main" id="{619240A2-4DF7-E93D-55DF-538E240BA455}"/>
                </a:ext>
              </a:extLst>
            </p:cNvPr>
            <p:cNvSpPr txBox="1"/>
            <p:nvPr/>
          </p:nvSpPr>
          <p:spPr>
            <a:xfrm>
              <a:off x="8822704" y="8749080"/>
              <a:ext cx="1262088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収集したデータを共有する</a:t>
              </a:r>
            </a:p>
          </p:txBody>
        </p:sp>
        <p:sp>
          <p:nvSpPr>
            <p:cNvPr id="164" name="テキスト ボックス 163">
              <a:extLst>
                <a:ext uri="{FF2B5EF4-FFF2-40B4-BE49-F238E27FC236}">
                  <a16:creationId xmlns:a16="http://schemas.microsoft.com/office/drawing/2014/main" id="{B97326DC-2133-E37A-B1CD-EC3AF83539D7}"/>
                </a:ext>
              </a:extLst>
            </p:cNvPr>
            <p:cNvSpPr txBox="1"/>
            <p:nvPr/>
          </p:nvSpPr>
          <p:spPr>
            <a:xfrm>
              <a:off x="8822704" y="8854003"/>
              <a:ext cx="362748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例：</a:t>
              </a:r>
            </a:p>
          </p:txBody>
        </p:sp>
        <p:sp>
          <p:nvSpPr>
            <p:cNvPr id="165" name="テキスト ボックス 164">
              <a:extLst>
                <a:ext uri="{FF2B5EF4-FFF2-40B4-BE49-F238E27FC236}">
                  <a16:creationId xmlns:a16="http://schemas.microsoft.com/office/drawing/2014/main" id="{9FB2B00D-9D1F-B9F7-82A4-D105AD356876}"/>
                </a:ext>
              </a:extLst>
            </p:cNvPr>
            <p:cNvSpPr txBox="1"/>
            <p:nvPr/>
          </p:nvSpPr>
          <p:spPr>
            <a:xfrm>
              <a:off x="8822704" y="8958926"/>
              <a:ext cx="902352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・データ共有機能</a:t>
              </a:r>
            </a:p>
          </p:txBody>
        </p:sp>
      </p:grp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7509A33F-6867-6B6E-8819-453F33AD2786}"/>
              </a:ext>
            </a:extLst>
          </p:cNvPr>
          <p:cNvSpPr txBox="1"/>
          <p:nvPr/>
        </p:nvSpPr>
        <p:spPr>
          <a:xfrm>
            <a:off x="10475242" y="6752859"/>
            <a:ext cx="737473" cy="181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Analytics Hub</a:t>
            </a:r>
          </a:p>
        </p:txBody>
      </p:sp>
      <p:sp>
        <p:nvSpPr>
          <p:cNvPr id="167" name="フリーフォーム: 図形 166">
            <a:extLst>
              <a:ext uri="{FF2B5EF4-FFF2-40B4-BE49-F238E27FC236}">
                <a16:creationId xmlns:a16="http://schemas.microsoft.com/office/drawing/2014/main" id="{DE659D51-C2D8-3636-7668-EA325A79EFFB}"/>
              </a:ext>
            </a:extLst>
          </p:cNvPr>
          <p:cNvSpPr/>
          <p:nvPr/>
        </p:nvSpPr>
        <p:spPr>
          <a:xfrm>
            <a:off x="12567714" y="6067865"/>
            <a:ext cx="674505" cy="224835"/>
          </a:xfrm>
          <a:custGeom>
            <a:avLst/>
            <a:gdLst>
              <a:gd name="connsiteX0" fmla="*/ 0 w 674505"/>
              <a:gd name="connsiteY0" fmla="*/ 0 h 224835"/>
              <a:gd name="connsiteX1" fmla="*/ 674505 w 674505"/>
              <a:gd name="connsiteY1" fmla="*/ 0 h 224835"/>
              <a:gd name="connsiteX2" fmla="*/ 674505 w 674505"/>
              <a:gd name="connsiteY2" fmla="*/ 224835 h 224835"/>
              <a:gd name="connsiteX3" fmla="*/ 0 w 674505"/>
              <a:gd name="connsiteY3" fmla="*/ 224835 h 22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505" h="224835">
                <a:moveTo>
                  <a:pt x="0" y="0"/>
                </a:moveTo>
                <a:lnTo>
                  <a:pt x="674505" y="0"/>
                </a:lnTo>
                <a:lnTo>
                  <a:pt x="674505" y="224835"/>
                </a:lnTo>
                <a:lnTo>
                  <a:pt x="0" y="224835"/>
                </a:lnTo>
                <a:close/>
              </a:path>
            </a:pathLst>
          </a:custGeom>
          <a:noFill/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1AC2923D-DC7B-5E2E-55E3-59B29E2E762F}"/>
              </a:ext>
            </a:extLst>
          </p:cNvPr>
          <p:cNvSpPr txBox="1"/>
          <p:nvPr/>
        </p:nvSpPr>
        <p:spPr>
          <a:xfrm>
            <a:off x="12584945" y="6093343"/>
            <a:ext cx="632550" cy="181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データ分析</a:t>
            </a:r>
          </a:p>
        </p:txBody>
      </p:sp>
      <p:pic>
        <p:nvPicPr>
          <p:cNvPr id="169" name="図 168">
            <a:extLst>
              <a:ext uri="{FF2B5EF4-FFF2-40B4-BE49-F238E27FC236}">
                <a16:creationId xmlns:a16="http://schemas.microsoft.com/office/drawing/2014/main" id="{4F56AA5D-611D-D294-4DE9-AE2A84E31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3967" y="4164261"/>
            <a:ext cx="509626" cy="509626"/>
          </a:xfrm>
          <a:custGeom>
            <a:avLst/>
            <a:gdLst>
              <a:gd name="connsiteX0" fmla="*/ 0 w 509626"/>
              <a:gd name="connsiteY0" fmla="*/ 0 h 509626"/>
              <a:gd name="connsiteX1" fmla="*/ 509626 w 509626"/>
              <a:gd name="connsiteY1" fmla="*/ 0 h 509626"/>
              <a:gd name="connsiteX2" fmla="*/ 509626 w 509626"/>
              <a:gd name="connsiteY2" fmla="*/ 509626 h 509626"/>
              <a:gd name="connsiteX3" fmla="*/ 0 w 509626"/>
              <a:gd name="connsiteY3" fmla="*/ 509626 h 5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626" h="509626">
                <a:moveTo>
                  <a:pt x="0" y="0"/>
                </a:moveTo>
                <a:lnTo>
                  <a:pt x="509626" y="0"/>
                </a:lnTo>
                <a:lnTo>
                  <a:pt x="509626" y="509626"/>
                </a:lnTo>
                <a:lnTo>
                  <a:pt x="0" y="509626"/>
                </a:lnTo>
                <a:close/>
              </a:path>
            </a:pathLst>
          </a:custGeom>
        </p:spPr>
      </p:pic>
      <p:grpSp>
        <p:nvGrpSpPr>
          <p:cNvPr id="170" name="グラフィックス 52">
            <a:extLst>
              <a:ext uri="{FF2B5EF4-FFF2-40B4-BE49-F238E27FC236}">
                <a16:creationId xmlns:a16="http://schemas.microsoft.com/office/drawing/2014/main" id="{97DC5F3B-0C30-7F79-C70F-1227359B7A34}"/>
              </a:ext>
            </a:extLst>
          </p:cNvPr>
          <p:cNvGrpSpPr/>
          <p:nvPr/>
        </p:nvGrpSpPr>
        <p:grpSpPr>
          <a:xfrm>
            <a:off x="12683879" y="4733843"/>
            <a:ext cx="288538" cy="116164"/>
            <a:chOff x="11709594" y="7730580"/>
            <a:chExt cx="288538" cy="116164"/>
          </a:xfrm>
        </p:grpSpPr>
        <p:sp>
          <p:nvSpPr>
            <p:cNvPr id="171" name="フリーフォーム: 図形 170">
              <a:extLst>
                <a:ext uri="{FF2B5EF4-FFF2-40B4-BE49-F238E27FC236}">
                  <a16:creationId xmlns:a16="http://schemas.microsoft.com/office/drawing/2014/main" id="{F07655CE-E4C4-F7B5-48AA-1C0A61942911}"/>
                </a:ext>
              </a:extLst>
            </p:cNvPr>
            <p:cNvSpPr/>
            <p:nvPr/>
          </p:nvSpPr>
          <p:spPr>
            <a:xfrm>
              <a:off x="11713341" y="7734328"/>
              <a:ext cx="284791" cy="112417"/>
            </a:xfrm>
            <a:custGeom>
              <a:avLst/>
              <a:gdLst>
                <a:gd name="connsiteX0" fmla="*/ 0 w 284791"/>
                <a:gd name="connsiteY0" fmla="*/ 0 h 112417"/>
                <a:gd name="connsiteX1" fmla="*/ 284791 w 284791"/>
                <a:gd name="connsiteY1" fmla="*/ 0 h 112417"/>
                <a:gd name="connsiteX2" fmla="*/ 284791 w 284791"/>
                <a:gd name="connsiteY2" fmla="*/ 112418 h 112417"/>
                <a:gd name="connsiteX3" fmla="*/ 0 w 284791"/>
                <a:gd name="connsiteY3" fmla="*/ 112418 h 1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1" h="112417">
                  <a:moveTo>
                    <a:pt x="0" y="0"/>
                  </a:moveTo>
                  <a:lnTo>
                    <a:pt x="284791" y="0"/>
                  </a:lnTo>
                  <a:lnTo>
                    <a:pt x="284791" y="112418"/>
                  </a:lnTo>
                  <a:lnTo>
                    <a:pt x="0" y="11241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2" name="テキスト ボックス 171">
              <a:extLst>
                <a:ext uri="{FF2B5EF4-FFF2-40B4-BE49-F238E27FC236}">
                  <a16:creationId xmlns:a16="http://schemas.microsoft.com/office/drawing/2014/main" id="{E6BEF494-6803-ABE3-C9E1-BB23B1DC5160}"/>
                </a:ext>
              </a:extLst>
            </p:cNvPr>
            <p:cNvSpPr txBox="1"/>
            <p:nvPr/>
          </p:nvSpPr>
          <p:spPr>
            <a:xfrm>
              <a:off x="11618154" y="7684860"/>
              <a:ext cx="452682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分析者</a:t>
              </a:r>
            </a:p>
          </p:txBody>
        </p:sp>
      </p:grpSp>
      <p:sp>
        <p:nvSpPr>
          <p:cNvPr id="173" name="フリーフォーム: 図形 172">
            <a:extLst>
              <a:ext uri="{FF2B5EF4-FFF2-40B4-BE49-F238E27FC236}">
                <a16:creationId xmlns:a16="http://schemas.microsoft.com/office/drawing/2014/main" id="{A915C4D1-DAD9-E6D5-B165-B24F3F5EB6C7}"/>
              </a:ext>
            </a:extLst>
          </p:cNvPr>
          <p:cNvSpPr/>
          <p:nvPr/>
        </p:nvSpPr>
        <p:spPr>
          <a:xfrm>
            <a:off x="3581804" y="4123041"/>
            <a:ext cx="2165911" cy="824395"/>
          </a:xfrm>
          <a:custGeom>
            <a:avLst/>
            <a:gdLst>
              <a:gd name="connsiteX0" fmla="*/ 0 w 2165911"/>
              <a:gd name="connsiteY0" fmla="*/ 0 h 824395"/>
              <a:gd name="connsiteX1" fmla="*/ 2165912 w 2165911"/>
              <a:gd name="connsiteY1" fmla="*/ 0 h 824395"/>
              <a:gd name="connsiteX2" fmla="*/ 2165912 w 2165911"/>
              <a:gd name="connsiteY2" fmla="*/ 824395 h 824395"/>
              <a:gd name="connsiteX3" fmla="*/ 0 w 2165911"/>
              <a:gd name="connsiteY3" fmla="*/ 824395 h 82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911" h="824395">
                <a:moveTo>
                  <a:pt x="0" y="0"/>
                </a:moveTo>
                <a:lnTo>
                  <a:pt x="2165912" y="0"/>
                </a:lnTo>
                <a:lnTo>
                  <a:pt x="2165912" y="824395"/>
                </a:lnTo>
                <a:lnTo>
                  <a:pt x="0" y="824395"/>
                </a:lnTo>
                <a:close/>
              </a:path>
            </a:pathLst>
          </a:custGeom>
          <a:noFill/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74" name="グラフィックス 52">
            <a:extLst>
              <a:ext uri="{FF2B5EF4-FFF2-40B4-BE49-F238E27FC236}">
                <a16:creationId xmlns:a16="http://schemas.microsoft.com/office/drawing/2014/main" id="{84765175-DF88-CD38-BD60-5839A12F60ED}"/>
              </a:ext>
            </a:extLst>
          </p:cNvPr>
          <p:cNvGrpSpPr/>
          <p:nvPr/>
        </p:nvGrpSpPr>
        <p:grpSpPr>
          <a:xfrm>
            <a:off x="3593046" y="4231712"/>
            <a:ext cx="944307" cy="509626"/>
            <a:chOff x="2618761" y="7228449"/>
            <a:chExt cx="944307" cy="509626"/>
          </a:xfrm>
          <a:solidFill>
            <a:srgbClr val="000000"/>
          </a:solidFill>
        </p:grpSpPr>
        <p:sp>
          <p:nvSpPr>
            <p:cNvPr id="175" name="テキスト ボックス 174">
              <a:extLst>
                <a:ext uri="{FF2B5EF4-FFF2-40B4-BE49-F238E27FC236}">
                  <a16:creationId xmlns:a16="http://schemas.microsoft.com/office/drawing/2014/main" id="{26AD3516-288D-A2F9-4313-711D4AEB9284}"/>
                </a:ext>
              </a:extLst>
            </p:cNvPr>
            <p:cNvSpPr txBox="1"/>
            <p:nvPr/>
          </p:nvSpPr>
          <p:spPr>
            <a:xfrm>
              <a:off x="2527321" y="7182729"/>
              <a:ext cx="722484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機能ブロック</a:t>
              </a:r>
            </a:p>
          </p:txBody>
        </p:sp>
        <p:sp>
          <p:nvSpPr>
            <p:cNvPr id="176" name="テキスト ボックス 175">
              <a:extLst>
                <a:ext uri="{FF2B5EF4-FFF2-40B4-BE49-F238E27FC236}">
                  <a16:creationId xmlns:a16="http://schemas.microsoft.com/office/drawing/2014/main" id="{EA7C0310-7212-34D3-A35F-E089B414F2D8}"/>
                </a:ext>
              </a:extLst>
            </p:cNvPr>
            <p:cNvSpPr txBox="1"/>
            <p:nvPr/>
          </p:nvSpPr>
          <p:spPr>
            <a:xfrm>
              <a:off x="2527321" y="7392575"/>
              <a:ext cx="362748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例：</a:t>
              </a:r>
            </a:p>
          </p:txBody>
        </p:sp>
        <p:sp>
          <p:nvSpPr>
            <p:cNvPr id="177" name="テキスト ボックス 176">
              <a:extLst>
                <a:ext uri="{FF2B5EF4-FFF2-40B4-BE49-F238E27FC236}">
                  <a16:creationId xmlns:a16="http://schemas.microsoft.com/office/drawing/2014/main" id="{1ABA58CB-FEDA-BE6A-1BAF-36D3215AD9FB}"/>
                </a:ext>
              </a:extLst>
            </p:cNvPr>
            <p:cNvSpPr txBox="1"/>
            <p:nvPr/>
          </p:nvSpPr>
          <p:spPr>
            <a:xfrm>
              <a:off x="2527321" y="7490003"/>
              <a:ext cx="1127187" cy="196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オンラインアプリ・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API</a:t>
              </a:r>
            </a:p>
          </p:txBody>
        </p:sp>
        <p:sp>
          <p:nvSpPr>
            <p:cNvPr id="178" name="テキスト ボックス 177">
              <a:extLst>
                <a:ext uri="{FF2B5EF4-FFF2-40B4-BE49-F238E27FC236}">
                  <a16:creationId xmlns:a16="http://schemas.microsoft.com/office/drawing/2014/main" id="{4A3F933B-AA1F-259D-583D-C4EF9F398A94}"/>
                </a:ext>
              </a:extLst>
            </p:cNvPr>
            <p:cNvSpPr txBox="1"/>
            <p:nvPr/>
          </p:nvSpPr>
          <p:spPr>
            <a:xfrm>
              <a:off x="2527321" y="7602421"/>
              <a:ext cx="812418" cy="181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データ収集機能</a:t>
              </a:r>
            </a:p>
          </p:txBody>
        </p:sp>
      </p:grpSp>
      <p:grpSp>
        <p:nvGrpSpPr>
          <p:cNvPr id="179" name="グラフィックス 52">
            <a:extLst>
              <a:ext uri="{FF2B5EF4-FFF2-40B4-BE49-F238E27FC236}">
                <a16:creationId xmlns:a16="http://schemas.microsoft.com/office/drawing/2014/main" id="{2D60A9D8-2E52-9796-1E5E-4D018E7FC847}"/>
              </a:ext>
            </a:extLst>
          </p:cNvPr>
          <p:cNvGrpSpPr/>
          <p:nvPr/>
        </p:nvGrpSpPr>
        <p:grpSpPr>
          <a:xfrm>
            <a:off x="5530375" y="5108569"/>
            <a:ext cx="1108287" cy="52461"/>
            <a:chOff x="4556090" y="8105306"/>
            <a:chExt cx="1108287" cy="52461"/>
          </a:xfrm>
        </p:grpSpPr>
        <p:sp>
          <p:nvSpPr>
            <p:cNvPr id="180" name="フリーフォーム: 図形 179">
              <a:extLst>
                <a:ext uri="{FF2B5EF4-FFF2-40B4-BE49-F238E27FC236}">
                  <a16:creationId xmlns:a16="http://schemas.microsoft.com/office/drawing/2014/main" id="{AEF8216A-7181-0F54-9C14-812C7829E7D5}"/>
                </a:ext>
              </a:extLst>
            </p:cNvPr>
            <p:cNvSpPr/>
            <p:nvPr/>
          </p:nvSpPr>
          <p:spPr>
            <a:xfrm>
              <a:off x="4556090" y="8131536"/>
              <a:ext cx="1068941" cy="7494"/>
            </a:xfrm>
            <a:custGeom>
              <a:avLst/>
              <a:gdLst>
                <a:gd name="connsiteX0" fmla="*/ 0 w 1068941"/>
                <a:gd name="connsiteY0" fmla="*/ 0 h 7494"/>
                <a:gd name="connsiteX1" fmla="*/ 1068941 w 1068941"/>
                <a:gd name="connsiteY1" fmla="*/ 0 h 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8941" h="7494">
                  <a:moveTo>
                    <a:pt x="0" y="0"/>
                  </a:moveTo>
                  <a:lnTo>
                    <a:pt x="1068941" y="0"/>
                  </a:lnTo>
                </a:path>
              </a:pathLst>
            </a:custGeom>
            <a:noFill/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81" name="フリーフォーム: 図形 180">
              <a:extLst>
                <a:ext uri="{FF2B5EF4-FFF2-40B4-BE49-F238E27FC236}">
                  <a16:creationId xmlns:a16="http://schemas.microsoft.com/office/drawing/2014/main" id="{A4CAFDF4-D06E-5E91-889B-BEAF41C4C6D0}"/>
                </a:ext>
              </a:extLst>
            </p:cNvPr>
            <p:cNvSpPr/>
            <p:nvPr/>
          </p:nvSpPr>
          <p:spPr>
            <a:xfrm>
              <a:off x="5611916" y="8105306"/>
              <a:ext cx="52461" cy="52461"/>
            </a:xfrm>
            <a:custGeom>
              <a:avLst/>
              <a:gdLst>
                <a:gd name="connsiteX0" fmla="*/ 52462 w 52461"/>
                <a:gd name="connsiteY0" fmla="*/ 26231 h 52461"/>
                <a:gd name="connsiteX1" fmla="*/ 0 w 52461"/>
                <a:gd name="connsiteY1" fmla="*/ 52462 h 52461"/>
                <a:gd name="connsiteX2" fmla="*/ 13115 w 52461"/>
                <a:gd name="connsiteY2" fmla="*/ 26231 h 52461"/>
                <a:gd name="connsiteX3" fmla="*/ 0 w 52461"/>
                <a:gd name="connsiteY3" fmla="*/ 0 h 5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61" h="52461">
                  <a:moveTo>
                    <a:pt x="52462" y="26231"/>
                  </a:moveTo>
                  <a:lnTo>
                    <a:pt x="0" y="52462"/>
                  </a:lnTo>
                  <a:lnTo>
                    <a:pt x="13115" y="26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82" name="グラフィックス 52">
            <a:extLst>
              <a:ext uri="{FF2B5EF4-FFF2-40B4-BE49-F238E27FC236}">
                <a16:creationId xmlns:a16="http://schemas.microsoft.com/office/drawing/2014/main" id="{0C7649F5-C6D2-B793-EC05-7CF507C4E23B}"/>
              </a:ext>
            </a:extLst>
          </p:cNvPr>
          <p:cNvGrpSpPr/>
          <p:nvPr/>
        </p:nvGrpSpPr>
        <p:grpSpPr>
          <a:xfrm>
            <a:off x="9315100" y="4310329"/>
            <a:ext cx="553693" cy="825069"/>
            <a:chOff x="8340815" y="7307066"/>
            <a:chExt cx="553693" cy="825069"/>
          </a:xfrm>
        </p:grpSpPr>
        <p:sp>
          <p:nvSpPr>
            <p:cNvPr id="183" name="フリーフォーム: 図形 182">
              <a:extLst>
                <a:ext uri="{FF2B5EF4-FFF2-40B4-BE49-F238E27FC236}">
                  <a16:creationId xmlns:a16="http://schemas.microsoft.com/office/drawing/2014/main" id="{781DB2D6-A3F6-18AB-8AF0-75907FC24BDB}"/>
                </a:ext>
              </a:extLst>
            </p:cNvPr>
            <p:cNvSpPr/>
            <p:nvPr/>
          </p:nvSpPr>
          <p:spPr>
            <a:xfrm>
              <a:off x="8340815" y="7333072"/>
              <a:ext cx="514347" cy="799063"/>
            </a:xfrm>
            <a:custGeom>
              <a:avLst/>
              <a:gdLst>
                <a:gd name="connsiteX0" fmla="*/ 0 w 514347"/>
                <a:gd name="connsiteY0" fmla="*/ 799064 h 799063"/>
                <a:gd name="connsiteX1" fmla="*/ 281344 w 514347"/>
                <a:gd name="connsiteY1" fmla="*/ 799064 h 799063"/>
                <a:gd name="connsiteX2" fmla="*/ 281344 w 514347"/>
                <a:gd name="connsiteY2" fmla="*/ 0 h 799063"/>
                <a:gd name="connsiteX3" fmla="*/ 514348 w 514347"/>
                <a:gd name="connsiteY3" fmla="*/ 225 h 79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47" h="799063">
                  <a:moveTo>
                    <a:pt x="0" y="799064"/>
                  </a:moveTo>
                  <a:lnTo>
                    <a:pt x="281344" y="799064"/>
                  </a:lnTo>
                  <a:lnTo>
                    <a:pt x="281344" y="0"/>
                  </a:lnTo>
                  <a:lnTo>
                    <a:pt x="514348" y="225"/>
                  </a:lnTo>
                </a:path>
              </a:pathLst>
            </a:custGeom>
            <a:noFill/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84" name="フリーフォーム: 図形 183">
              <a:extLst>
                <a:ext uri="{FF2B5EF4-FFF2-40B4-BE49-F238E27FC236}">
                  <a16:creationId xmlns:a16="http://schemas.microsoft.com/office/drawing/2014/main" id="{0262F655-A4A4-C810-6067-291FE341A6DF}"/>
                </a:ext>
              </a:extLst>
            </p:cNvPr>
            <p:cNvSpPr/>
            <p:nvPr/>
          </p:nvSpPr>
          <p:spPr>
            <a:xfrm>
              <a:off x="8842047" y="7307066"/>
              <a:ext cx="52461" cy="52461"/>
            </a:xfrm>
            <a:custGeom>
              <a:avLst/>
              <a:gdLst>
                <a:gd name="connsiteX0" fmla="*/ 52462 w 52461"/>
                <a:gd name="connsiteY0" fmla="*/ 26306 h 52461"/>
                <a:gd name="connsiteX1" fmla="*/ 0 w 52461"/>
                <a:gd name="connsiteY1" fmla="*/ 52462 h 52461"/>
                <a:gd name="connsiteX2" fmla="*/ 13115 w 52461"/>
                <a:gd name="connsiteY2" fmla="*/ 26231 h 52461"/>
                <a:gd name="connsiteX3" fmla="*/ 75 w 52461"/>
                <a:gd name="connsiteY3" fmla="*/ 0 h 5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61" h="52461">
                  <a:moveTo>
                    <a:pt x="52462" y="26306"/>
                  </a:moveTo>
                  <a:lnTo>
                    <a:pt x="0" y="52462"/>
                  </a:lnTo>
                  <a:lnTo>
                    <a:pt x="13115" y="2623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85" name="グラフィックス 52">
            <a:extLst>
              <a:ext uri="{FF2B5EF4-FFF2-40B4-BE49-F238E27FC236}">
                <a16:creationId xmlns:a16="http://schemas.microsoft.com/office/drawing/2014/main" id="{96CB0516-879F-DCC6-CC94-EAF94656DBB2}"/>
              </a:ext>
            </a:extLst>
          </p:cNvPr>
          <p:cNvGrpSpPr/>
          <p:nvPr/>
        </p:nvGrpSpPr>
        <p:grpSpPr>
          <a:xfrm>
            <a:off x="9315100" y="5135399"/>
            <a:ext cx="553693" cy="1134968"/>
            <a:chOff x="8340815" y="8132136"/>
            <a:chExt cx="553693" cy="1134968"/>
          </a:xfrm>
        </p:grpSpPr>
        <p:sp>
          <p:nvSpPr>
            <p:cNvPr id="186" name="フリーフォーム: 図形 185">
              <a:extLst>
                <a:ext uri="{FF2B5EF4-FFF2-40B4-BE49-F238E27FC236}">
                  <a16:creationId xmlns:a16="http://schemas.microsoft.com/office/drawing/2014/main" id="{4CE78A1D-E593-CDB9-8BF3-F18C1B2F3626}"/>
                </a:ext>
              </a:extLst>
            </p:cNvPr>
            <p:cNvSpPr/>
            <p:nvPr/>
          </p:nvSpPr>
          <p:spPr>
            <a:xfrm>
              <a:off x="8340815" y="8132136"/>
              <a:ext cx="514347" cy="1109186"/>
            </a:xfrm>
            <a:custGeom>
              <a:avLst/>
              <a:gdLst>
                <a:gd name="connsiteX0" fmla="*/ 0 w 514347"/>
                <a:gd name="connsiteY0" fmla="*/ 0 h 1109186"/>
                <a:gd name="connsiteX1" fmla="*/ 277896 w 514347"/>
                <a:gd name="connsiteY1" fmla="*/ 0 h 1109186"/>
                <a:gd name="connsiteX2" fmla="*/ 277896 w 514347"/>
                <a:gd name="connsiteY2" fmla="*/ 1109187 h 1109186"/>
                <a:gd name="connsiteX3" fmla="*/ 514348 w 514347"/>
                <a:gd name="connsiteY3" fmla="*/ 1108662 h 1109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47" h="1109186">
                  <a:moveTo>
                    <a:pt x="0" y="0"/>
                  </a:moveTo>
                  <a:lnTo>
                    <a:pt x="277896" y="0"/>
                  </a:lnTo>
                  <a:lnTo>
                    <a:pt x="277896" y="1109187"/>
                  </a:lnTo>
                  <a:lnTo>
                    <a:pt x="514348" y="1108662"/>
                  </a:lnTo>
                </a:path>
              </a:pathLst>
            </a:custGeom>
            <a:noFill/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87" name="フリーフォーム: 図形 186">
              <a:extLst>
                <a:ext uri="{FF2B5EF4-FFF2-40B4-BE49-F238E27FC236}">
                  <a16:creationId xmlns:a16="http://schemas.microsoft.com/office/drawing/2014/main" id="{EA9101BE-7F6F-2090-D881-4DF920478053}"/>
                </a:ext>
              </a:extLst>
            </p:cNvPr>
            <p:cNvSpPr/>
            <p:nvPr/>
          </p:nvSpPr>
          <p:spPr>
            <a:xfrm>
              <a:off x="8841972" y="9214642"/>
              <a:ext cx="52536" cy="52461"/>
            </a:xfrm>
            <a:custGeom>
              <a:avLst/>
              <a:gdLst>
                <a:gd name="connsiteX0" fmla="*/ 52537 w 52536"/>
                <a:gd name="connsiteY0" fmla="*/ 26081 h 52461"/>
                <a:gd name="connsiteX1" fmla="*/ 150 w 52536"/>
                <a:gd name="connsiteY1" fmla="*/ 52462 h 52461"/>
                <a:gd name="connsiteX2" fmla="*/ 13190 w 52536"/>
                <a:gd name="connsiteY2" fmla="*/ 26156 h 52461"/>
                <a:gd name="connsiteX3" fmla="*/ 0 w 52536"/>
                <a:gd name="connsiteY3" fmla="*/ 0 h 5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36" h="52461">
                  <a:moveTo>
                    <a:pt x="52537" y="26081"/>
                  </a:moveTo>
                  <a:lnTo>
                    <a:pt x="150" y="52462"/>
                  </a:lnTo>
                  <a:lnTo>
                    <a:pt x="13190" y="26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78C20928-DF2F-E11D-0D3D-5B9C2E6075E7}"/>
              </a:ext>
            </a:extLst>
          </p:cNvPr>
          <p:cNvSpPr txBox="1"/>
          <p:nvPr/>
        </p:nvSpPr>
        <p:spPr>
          <a:xfrm>
            <a:off x="8785231" y="5340145"/>
            <a:ext cx="557605" cy="181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BigQuery</a:t>
            </a: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392D1F0F-7FD7-252C-8FB8-CD30D86A44E2}"/>
              </a:ext>
            </a:extLst>
          </p:cNvPr>
          <p:cNvSpPr txBox="1"/>
          <p:nvPr/>
        </p:nvSpPr>
        <p:spPr>
          <a:xfrm>
            <a:off x="3718946" y="5729860"/>
            <a:ext cx="602572" cy="181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 Run</a:t>
            </a:r>
          </a:p>
        </p:txBody>
      </p:sp>
      <p:sp>
        <p:nvSpPr>
          <p:cNvPr id="190" name="フリーフォーム: 図形 189">
            <a:extLst>
              <a:ext uri="{FF2B5EF4-FFF2-40B4-BE49-F238E27FC236}">
                <a16:creationId xmlns:a16="http://schemas.microsoft.com/office/drawing/2014/main" id="{45E69B8A-39D1-9395-E6C2-40519BCABA2D}"/>
              </a:ext>
            </a:extLst>
          </p:cNvPr>
          <p:cNvSpPr/>
          <p:nvPr/>
        </p:nvSpPr>
        <p:spPr>
          <a:xfrm>
            <a:off x="4702232" y="5771832"/>
            <a:ext cx="449670" cy="224835"/>
          </a:xfrm>
          <a:custGeom>
            <a:avLst/>
            <a:gdLst>
              <a:gd name="connsiteX0" fmla="*/ 0 w 449670"/>
              <a:gd name="connsiteY0" fmla="*/ 0 h 224835"/>
              <a:gd name="connsiteX1" fmla="*/ 449670 w 449670"/>
              <a:gd name="connsiteY1" fmla="*/ 0 h 224835"/>
              <a:gd name="connsiteX2" fmla="*/ 449670 w 449670"/>
              <a:gd name="connsiteY2" fmla="*/ 224835 h 224835"/>
              <a:gd name="connsiteX3" fmla="*/ 0 w 449670"/>
              <a:gd name="connsiteY3" fmla="*/ 224835 h 22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670" h="224835">
                <a:moveTo>
                  <a:pt x="0" y="0"/>
                </a:moveTo>
                <a:lnTo>
                  <a:pt x="449670" y="0"/>
                </a:lnTo>
                <a:lnTo>
                  <a:pt x="449670" y="224835"/>
                </a:lnTo>
                <a:lnTo>
                  <a:pt x="0" y="224835"/>
                </a:lnTo>
                <a:close/>
              </a:path>
            </a:pathLst>
          </a:custGeom>
          <a:noFill/>
          <a:ln w="7490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367088FA-2F6E-60EE-0998-6D4A9E8F34A4}"/>
              </a:ext>
            </a:extLst>
          </p:cNvPr>
          <p:cNvSpPr txBox="1"/>
          <p:nvPr/>
        </p:nvSpPr>
        <p:spPr>
          <a:xfrm>
            <a:off x="4648265" y="5789816"/>
            <a:ext cx="550110" cy="196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Firebase</a:t>
            </a:r>
          </a:p>
        </p:txBody>
      </p:sp>
      <p:grpSp>
        <p:nvGrpSpPr>
          <p:cNvPr id="192" name="グラフィックス 52">
            <a:extLst>
              <a:ext uri="{FF2B5EF4-FFF2-40B4-BE49-F238E27FC236}">
                <a16:creationId xmlns:a16="http://schemas.microsoft.com/office/drawing/2014/main" id="{FF181411-38C8-7E1F-B91F-25EE7CB2A2FB}"/>
              </a:ext>
            </a:extLst>
          </p:cNvPr>
          <p:cNvGrpSpPr/>
          <p:nvPr/>
        </p:nvGrpSpPr>
        <p:grpSpPr>
          <a:xfrm>
            <a:off x="7030175" y="5108569"/>
            <a:ext cx="1790287" cy="52461"/>
            <a:chOff x="6055890" y="8105306"/>
            <a:chExt cx="1790287" cy="52461"/>
          </a:xfrm>
        </p:grpSpPr>
        <p:sp>
          <p:nvSpPr>
            <p:cNvPr id="193" name="フリーフォーム: 図形 192">
              <a:extLst>
                <a:ext uri="{FF2B5EF4-FFF2-40B4-BE49-F238E27FC236}">
                  <a16:creationId xmlns:a16="http://schemas.microsoft.com/office/drawing/2014/main" id="{C07D43C7-669C-5D22-C882-796B0EEF5836}"/>
                </a:ext>
              </a:extLst>
            </p:cNvPr>
            <p:cNvSpPr/>
            <p:nvPr/>
          </p:nvSpPr>
          <p:spPr>
            <a:xfrm>
              <a:off x="6095236" y="8131536"/>
              <a:ext cx="1750941" cy="7494"/>
            </a:xfrm>
            <a:custGeom>
              <a:avLst/>
              <a:gdLst>
                <a:gd name="connsiteX0" fmla="*/ 1750941 w 1750941"/>
                <a:gd name="connsiteY0" fmla="*/ 0 h 7494"/>
                <a:gd name="connsiteX1" fmla="*/ 0 w 1750941"/>
                <a:gd name="connsiteY1" fmla="*/ 0 h 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0941" h="7494">
                  <a:moveTo>
                    <a:pt x="1750941" y="0"/>
                  </a:moveTo>
                  <a:lnTo>
                    <a:pt x="0" y="0"/>
                  </a:lnTo>
                </a:path>
              </a:pathLst>
            </a:custGeom>
            <a:noFill/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4" name="フリーフォーム: 図形 193">
              <a:extLst>
                <a:ext uri="{FF2B5EF4-FFF2-40B4-BE49-F238E27FC236}">
                  <a16:creationId xmlns:a16="http://schemas.microsoft.com/office/drawing/2014/main" id="{AC1D8DF7-1AB7-7EBB-849F-919A66025FE3}"/>
                </a:ext>
              </a:extLst>
            </p:cNvPr>
            <p:cNvSpPr/>
            <p:nvPr/>
          </p:nvSpPr>
          <p:spPr>
            <a:xfrm>
              <a:off x="6055890" y="8105306"/>
              <a:ext cx="52461" cy="52461"/>
            </a:xfrm>
            <a:custGeom>
              <a:avLst/>
              <a:gdLst>
                <a:gd name="connsiteX0" fmla="*/ 0 w 52461"/>
                <a:gd name="connsiteY0" fmla="*/ 26231 h 52461"/>
                <a:gd name="connsiteX1" fmla="*/ 52462 w 52461"/>
                <a:gd name="connsiteY1" fmla="*/ 0 h 52461"/>
                <a:gd name="connsiteX2" fmla="*/ 39346 w 52461"/>
                <a:gd name="connsiteY2" fmla="*/ 26231 h 52461"/>
                <a:gd name="connsiteX3" fmla="*/ 52462 w 52461"/>
                <a:gd name="connsiteY3" fmla="*/ 52462 h 5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61" h="52461">
                  <a:moveTo>
                    <a:pt x="0" y="26231"/>
                  </a:moveTo>
                  <a:lnTo>
                    <a:pt x="52462" y="0"/>
                  </a:lnTo>
                  <a:lnTo>
                    <a:pt x="39346" y="26231"/>
                  </a:lnTo>
                  <a:lnTo>
                    <a:pt x="52462" y="52462"/>
                  </a:lnTo>
                  <a:close/>
                </a:path>
              </a:pathLst>
            </a:custGeom>
            <a:solidFill>
              <a:srgbClr val="000000"/>
            </a:solidFill>
            <a:ln w="749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30" name="タイトル 2">
            <a:extLst>
              <a:ext uri="{FF2B5EF4-FFF2-40B4-BE49-F238E27FC236}">
                <a16:creationId xmlns:a16="http://schemas.microsoft.com/office/drawing/2014/main" id="{524945FC-8635-E1D7-0AE2-C66610675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6-1-4-1.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データ管理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データ連携機能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パターン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2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連携クエリ利用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)</a:t>
            </a:r>
            <a:endParaRPr lang="ja-JP" altLang="en-US" sz="3200" b="0" i="0" dirty="0">
              <a:solidFill>
                <a:srgbClr val="1A1A1C"/>
              </a:solidFill>
              <a:effectLst/>
              <a:latin typeface="Noto Sans JP"/>
            </a:endParaRPr>
          </a:p>
        </p:txBody>
      </p:sp>
      <p:pic>
        <p:nvPicPr>
          <p:cNvPr id="2" name="Google Shape;1348;p48">
            <a:extLst>
              <a:ext uri="{FF2B5EF4-FFF2-40B4-BE49-F238E27FC236}">
                <a16:creationId xmlns:a16="http://schemas.microsoft.com/office/drawing/2014/main" id="{1AE18E22-12AE-1DC8-600D-1491A8C2C71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6775" y="5198336"/>
            <a:ext cx="323281" cy="3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1F8CDE4-F6A4-1B3E-F2DC-C02ED186C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04" y="500672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716;p54">
            <a:extLst>
              <a:ext uri="{FF2B5EF4-FFF2-40B4-BE49-F238E27FC236}">
                <a16:creationId xmlns:a16="http://schemas.microsoft.com/office/drawing/2014/main" id="{B77E7FB6-3ECB-C29F-0F83-652D57CC912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9149" y="5003072"/>
            <a:ext cx="278032" cy="37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8;p23">
            <a:extLst>
              <a:ext uri="{FF2B5EF4-FFF2-40B4-BE49-F238E27FC236}">
                <a16:creationId xmlns:a16="http://schemas.microsoft.com/office/drawing/2014/main" id="{4F7381BE-3222-76B5-739D-642F3E468A4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79133" y="4952305"/>
            <a:ext cx="427275" cy="4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7;p23">
            <a:extLst>
              <a:ext uri="{FF2B5EF4-FFF2-40B4-BE49-F238E27FC236}">
                <a16:creationId xmlns:a16="http://schemas.microsoft.com/office/drawing/2014/main" id="{197FA9AD-CD79-3812-81A6-CAA66073CD9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89846" y="4378355"/>
            <a:ext cx="488075" cy="4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5;p23">
            <a:extLst>
              <a:ext uri="{FF2B5EF4-FFF2-40B4-BE49-F238E27FC236}">
                <a16:creationId xmlns:a16="http://schemas.microsoft.com/office/drawing/2014/main" id="{B1006514-9863-2DE9-0EDE-CC3A6331715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50653" y="6269464"/>
            <a:ext cx="454100" cy="457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08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タイトル 2">
            <a:extLst>
              <a:ext uri="{FF2B5EF4-FFF2-40B4-BE49-F238E27FC236}">
                <a16:creationId xmlns:a16="http://schemas.microsoft.com/office/drawing/2014/main" id="{C474D3F7-2387-A195-0B40-B9520423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6-1-4-2.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データ管理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データ収集機能</a:t>
            </a:r>
          </a:p>
        </p:txBody>
      </p:sp>
      <p:sp>
        <p:nvSpPr>
          <p:cNvPr id="104" name="フリーフォーム: 図形 103">
            <a:extLst>
              <a:ext uri="{FF2B5EF4-FFF2-40B4-BE49-F238E27FC236}">
                <a16:creationId xmlns:a16="http://schemas.microsoft.com/office/drawing/2014/main" id="{D9AFB262-A232-9D0B-8FEB-8F7829ADF23B}"/>
              </a:ext>
            </a:extLst>
          </p:cNvPr>
          <p:cNvSpPr/>
          <p:nvPr/>
        </p:nvSpPr>
        <p:spPr>
          <a:xfrm>
            <a:off x="3766344" y="2219325"/>
            <a:ext cx="10763250" cy="6200775"/>
          </a:xfrm>
          <a:custGeom>
            <a:avLst/>
            <a:gdLst>
              <a:gd name="connsiteX0" fmla="*/ 0 w 10763250"/>
              <a:gd name="connsiteY0" fmla="*/ 0 h 6200775"/>
              <a:gd name="connsiteX1" fmla="*/ 10763250 w 10763250"/>
              <a:gd name="connsiteY1" fmla="*/ 0 h 6200775"/>
              <a:gd name="connsiteX2" fmla="*/ 10763250 w 10763250"/>
              <a:gd name="connsiteY2" fmla="*/ 6200775 h 6200775"/>
              <a:gd name="connsiteX3" fmla="*/ 0 w 10763250"/>
              <a:gd name="connsiteY3" fmla="*/ 6200775 h 620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3250" h="6200775">
                <a:moveTo>
                  <a:pt x="0" y="0"/>
                </a:moveTo>
                <a:lnTo>
                  <a:pt x="10763250" y="0"/>
                </a:lnTo>
                <a:lnTo>
                  <a:pt x="10763250" y="6200775"/>
                </a:lnTo>
                <a:lnTo>
                  <a:pt x="0" y="6200775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5" name="フリーフォーム: 図形 104">
            <a:extLst>
              <a:ext uri="{FF2B5EF4-FFF2-40B4-BE49-F238E27FC236}">
                <a16:creationId xmlns:a16="http://schemas.microsoft.com/office/drawing/2014/main" id="{5848B769-B547-F0FD-41B5-748F77BEBE41}"/>
              </a:ext>
            </a:extLst>
          </p:cNvPr>
          <p:cNvSpPr/>
          <p:nvPr/>
        </p:nvSpPr>
        <p:spPr>
          <a:xfrm>
            <a:off x="4052094" y="3105150"/>
            <a:ext cx="2571750" cy="3905250"/>
          </a:xfrm>
          <a:custGeom>
            <a:avLst/>
            <a:gdLst>
              <a:gd name="connsiteX0" fmla="*/ 0 w 2571750"/>
              <a:gd name="connsiteY0" fmla="*/ 0 h 3905250"/>
              <a:gd name="connsiteX1" fmla="*/ 2571750 w 2571750"/>
              <a:gd name="connsiteY1" fmla="*/ 0 h 3905250"/>
              <a:gd name="connsiteX2" fmla="*/ 2571750 w 2571750"/>
              <a:gd name="connsiteY2" fmla="*/ 3905250 h 3905250"/>
              <a:gd name="connsiteX3" fmla="*/ 0 w 2571750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1750" h="3905250">
                <a:moveTo>
                  <a:pt x="0" y="0"/>
                </a:moveTo>
                <a:lnTo>
                  <a:pt x="2571750" y="0"/>
                </a:lnTo>
                <a:lnTo>
                  <a:pt x="2571750" y="3905250"/>
                </a:lnTo>
                <a:lnTo>
                  <a:pt x="0" y="39052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ysDot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6" name="図 105">
            <a:extLst>
              <a:ext uri="{FF2B5EF4-FFF2-40B4-BE49-F238E27FC236}">
                <a16:creationId xmlns:a16="http://schemas.microsoft.com/office/drawing/2014/main" id="{0A1F2D99-D4C8-BEC0-F038-4A3D145CD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331" y="3405187"/>
            <a:ext cx="571500" cy="571500"/>
          </a:xfrm>
          <a:custGeom>
            <a:avLst/>
            <a:gdLst>
              <a:gd name="connsiteX0" fmla="*/ 0 w 571500"/>
              <a:gd name="connsiteY0" fmla="*/ 0 h 571500"/>
              <a:gd name="connsiteX1" fmla="*/ 571500 w 571500"/>
              <a:gd name="connsiteY1" fmla="*/ 0 h 571500"/>
              <a:gd name="connsiteX2" fmla="*/ 571500 w 571500"/>
              <a:gd name="connsiteY2" fmla="*/ 571500 h 571500"/>
              <a:gd name="connsiteX3" fmla="*/ 0 w 571500"/>
              <a:gd name="connsiteY3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close/>
              </a:path>
            </a:pathLst>
          </a:custGeom>
        </p:spPr>
      </p:pic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6D4864C8-9347-6949-7D21-5FD6B9CE7A1A}"/>
              </a:ext>
            </a:extLst>
          </p:cNvPr>
          <p:cNvSpPr txBox="1"/>
          <p:nvPr/>
        </p:nvSpPr>
        <p:spPr>
          <a:xfrm>
            <a:off x="4255929" y="3997642"/>
            <a:ext cx="91630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Authentication</a:t>
            </a:r>
          </a:p>
        </p:txBody>
      </p:sp>
      <p:pic>
        <p:nvPicPr>
          <p:cNvPr id="108" name="図 107">
            <a:extLst>
              <a:ext uri="{FF2B5EF4-FFF2-40B4-BE49-F238E27FC236}">
                <a16:creationId xmlns:a16="http://schemas.microsoft.com/office/drawing/2014/main" id="{BC17C387-CACD-C63E-33E3-1680D50C5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331" y="4357687"/>
            <a:ext cx="571500" cy="571500"/>
          </a:xfrm>
          <a:custGeom>
            <a:avLst/>
            <a:gdLst>
              <a:gd name="connsiteX0" fmla="*/ 0 w 571500"/>
              <a:gd name="connsiteY0" fmla="*/ 0 h 571500"/>
              <a:gd name="connsiteX1" fmla="*/ 571500 w 571500"/>
              <a:gd name="connsiteY1" fmla="*/ 0 h 571500"/>
              <a:gd name="connsiteX2" fmla="*/ 571500 w 571500"/>
              <a:gd name="connsiteY2" fmla="*/ 571500 h 571500"/>
              <a:gd name="connsiteX3" fmla="*/ 0 w 571500"/>
              <a:gd name="connsiteY3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close/>
              </a:path>
            </a:pathLst>
          </a:custGeom>
        </p:spPr>
      </p:pic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A228A00D-6DB8-8EFE-13CF-0F5D80EF477D}"/>
              </a:ext>
            </a:extLst>
          </p:cNvPr>
          <p:cNvSpPr txBox="1"/>
          <p:nvPr/>
        </p:nvSpPr>
        <p:spPr>
          <a:xfrm>
            <a:off x="4417854" y="4950142"/>
            <a:ext cx="5924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Hosting</a:t>
            </a:r>
          </a:p>
        </p:txBody>
      </p:sp>
      <p:grpSp>
        <p:nvGrpSpPr>
          <p:cNvPr id="110" name="グラフィックス 43">
            <a:extLst>
              <a:ext uri="{FF2B5EF4-FFF2-40B4-BE49-F238E27FC236}">
                <a16:creationId xmlns:a16="http://schemas.microsoft.com/office/drawing/2014/main" id="{BAB40CF6-9057-39B6-B0B7-A59947E45753}"/>
              </a:ext>
            </a:extLst>
          </p:cNvPr>
          <p:cNvGrpSpPr/>
          <p:nvPr/>
        </p:nvGrpSpPr>
        <p:grpSpPr>
          <a:xfrm>
            <a:off x="5004594" y="5557551"/>
            <a:ext cx="656082" cy="933735"/>
            <a:chOff x="5004594" y="5557551"/>
            <a:chExt cx="656082" cy="933735"/>
          </a:xfrm>
        </p:grpSpPr>
        <p:sp>
          <p:nvSpPr>
            <p:cNvPr id="111" name="フリーフォーム: 図形 110">
              <a:extLst>
                <a:ext uri="{FF2B5EF4-FFF2-40B4-BE49-F238E27FC236}">
                  <a16:creationId xmlns:a16="http://schemas.microsoft.com/office/drawing/2014/main" id="{E61B03F7-452E-DB07-E002-FC02C241AEA0}"/>
                </a:ext>
              </a:extLst>
            </p:cNvPr>
            <p:cNvSpPr/>
            <p:nvPr/>
          </p:nvSpPr>
          <p:spPr>
            <a:xfrm>
              <a:off x="5004594" y="5557551"/>
              <a:ext cx="606075" cy="900398"/>
            </a:xfrm>
            <a:custGeom>
              <a:avLst/>
              <a:gdLst>
                <a:gd name="connsiteX0" fmla="*/ 0 w 606075"/>
                <a:gd name="connsiteY0" fmla="*/ 0 h 900398"/>
                <a:gd name="connsiteX1" fmla="*/ 333375 w 606075"/>
                <a:gd name="connsiteY1" fmla="*/ 0 h 900398"/>
                <a:gd name="connsiteX2" fmla="*/ 333375 w 606075"/>
                <a:gd name="connsiteY2" fmla="*/ 900398 h 900398"/>
                <a:gd name="connsiteX3" fmla="*/ 606076 w 606075"/>
                <a:gd name="connsiteY3" fmla="*/ 900398 h 90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075" h="900398">
                  <a:moveTo>
                    <a:pt x="0" y="0"/>
                  </a:moveTo>
                  <a:lnTo>
                    <a:pt x="333375" y="0"/>
                  </a:lnTo>
                  <a:lnTo>
                    <a:pt x="333375" y="900398"/>
                  </a:lnTo>
                  <a:lnTo>
                    <a:pt x="606076" y="900398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2" name="フリーフォーム: 図形 111">
              <a:extLst>
                <a:ext uri="{FF2B5EF4-FFF2-40B4-BE49-F238E27FC236}">
                  <a16:creationId xmlns:a16="http://schemas.microsoft.com/office/drawing/2014/main" id="{10EB8DEB-C50C-C56B-FFC6-5ED2C92E640D}"/>
                </a:ext>
              </a:extLst>
            </p:cNvPr>
            <p:cNvSpPr/>
            <p:nvPr/>
          </p:nvSpPr>
          <p:spPr>
            <a:xfrm>
              <a:off x="5594001" y="6424612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13" name="図 112">
            <a:extLst>
              <a:ext uri="{FF2B5EF4-FFF2-40B4-BE49-F238E27FC236}">
                <a16:creationId xmlns:a16="http://schemas.microsoft.com/office/drawing/2014/main" id="{31DF76BC-91C5-CDC3-8679-2C489A8EE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331" y="5267325"/>
            <a:ext cx="571500" cy="571500"/>
          </a:xfrm>
          <a:custGeom>
            <a:avLst/>
            <a:gdLst>
              <a:gd name="connsiteX0" fmla="*/ 0 w 571500"/>
              <a:gd name="connsiteY0" fmla="*/ 0 h 571500"/>
              <a:gd name="connsiteX1" fmla="*/ 571500 w 571500"/>
              <a:gd name="connsiteY1" fmla="*/ 0 h 571500"/>
              <a:gd name="connsiteX2" fmla="*/ 571500 w 571500"/>
              <a:gd name="connsiteY2" fmla="*/ 571500 h 571500"/>
              <a:gd name="connsiteX3" fmla="*/ 0 w 571500"/>
              <a:gd name="connsiteY3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close/>
              </a:path>
            </a:pathLst>
          </a:custGeom>
        </p:spPr>
      </p:pic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E9889521-432E-5562-D969-D2B4C1933A39}"/>
              </a:ext>
            </a:extLst>
          </p:cNvPr>
          <p:cNvSpPr txBox="1"/>
          <p:nvPr/>
        </p:nvSpPr>
        <p:spPr>
          <a:xfrm>
            <a:off x="4389279" y="5859780"/>
            <a:ext cx="64960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Firestore</a:t>
            </a:r>
          </a:p>
        </p:txBody>
      </p:sp>
      <p:pic>
        <p:nvPicPr>
          <p:cNvPr id="115" name="図 114">
            <a:extLst>
              <a:ext uri="{FF2B5EF4-FFF2-40B4-BE49-F238E27FC236}">
                <a16:creationId xmlns:a16="http://schemas.microsoft.com/office/drawing/2014/main" id="{1AE18A12-7007-3984-3922-BC37E5636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581" y="4357687"/>
            <a:ext cx="571500" cy="571500"/>
          </a:xfrm>
          <a:custGeom>
            <a:avLst/>
            <a:gdLst>
              <a:gd name="connsiteX0" fmla="*/ 0 w 571500"/>
              <a:gd name="connsiteY0" fmla="*/ 0 h 571500"/>
              <a:gd name="connsiteX1" fmla="*/ 571500 w 571500"/>
              <a:gd name="connsiteY1" fmla="*/ 0 h 571500"/>
              <a:gd name="connsiteX2" fmla="*/ 571500 w 571500"/>
              <a:gd name="connsiteY2" fmla="*/ 571500 h 571500"/>
              <a:gd name="connsiteX3" fmla="*/ 0 w 571500"/>
              <a:gd name="connsiteY3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close/>
              </a:path>
            </a:pathLst>
          </a:custGeom>
        </p:spPr>
      </p:pic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C0AE233D-8C42-805D-2AD6-9D10AF67C25E}"/>
              </a:ext>
            </a:extLst>
          </p:cNvPr>
          <p:cNvSpPr txBox="1"/>
          <p:nvPr/>
        </p:nvSpPr>
        <p:spPr>
          <a:xfrm>
            <a:off x="5432266" y="4950142"/>
            <a:ext cx="10401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Cloud Functions</a:t>
            </a:r>
          </a:p>
        </p:txBody>
      </p:sp>
      <p:sp>
        <p:nvSpPr>
          <p:cNvPr id="117" name="フリーフォーム: 図形 116">
            <a:extLst>
              <a:ext uri="{FF2B5EF4-FFF2-40B4-BE49-F238E27FC236}">
                <a16:creationId xmlns:a16="http://schemas.microsoft.com/office/drawing/2014/main" id="{4963F4D3-8340-FAB7-7D24-B884F4EAEEE2}"/>
              </a:ext>
            </a:extLst>
          </p:cNvPr>
          <p:cNvSpPr/>
          <p:nvPr/>
        </p:nvSpPr>
        <p:spPr>
          <a:xfrm>
            <a:off x="4671219" y="2933700"/>
            <a:ext cx="1333500" cy="476250"/>
          </a:xfrm>
          <a:custGeom>
            <a:avLst/>
            <a:gdLst>
              <a:gd name="connsiteX0" fmla="*/ 0 w 1333500"/>
              <a:gd name="connsiteY0" fmla="*/ 0 h 476250"/>
              <a:gd name="connsiteX1" fmla="*/ 1333500 w 1333500"/>
              <a:gd name="connsiteY1" fmla="*/ 0 h 476250"/>
              <a:gd name="connsiteX2" fmla="*/ 1333500 w 1333500"/>
              <a:gd name="connsiteY2" fmla="*/ 476250 h 476250"/>
              <a:gd name="connsiteX3" fmla="*/ 0 w 1333500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3500" h="476250">
                <a:moveTo>
                  <a:pt x="0" y="0"/>
                </a:moveTo>
                <a:lnTo>
                  <a:pt x="1333500" y="0"/>
                </a:lnTo>
                <a:lnTo>
                  <a:pt x="1333500" y="476250"/>
                </a:lnTo>
                <a:lnTo>
                  <a:pt x="0" y="476250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8" name="フリーフォーム: 図形 117">
            <a:extLst>
              <a:ext uri="{FF2B5EF4-FFF2-40B4-BE49-F238E27FC236}">
                <a16:creationId xmlns:a16="http://schemas.microsoft.com/office/drawing/2014/main" id="{25EF3C4A-6778-3B89-88EC-4FC904A32329}"/>
              </a:ext>
            </a:extLst>
          </p:cNvPr>
          <p:cNvSpPr/>
          <p:nvPr/>
        </p:nvSpPr>
        <p:spPr>
          <a:xfrm>
            <a:off x="4680744" y="2743200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19" name="図 118">
            <a:extLst>
              <a:ext uri="{FF2B5EF4-FFF2-40B4-BE49-F238E27FC236}">
                <a16:creationId xmlns:a16="http://schemas.microsoft.com/office/drawing/2014/main" id="{FBABC08A-4CCB-6DA3-7653-999D72FF9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6581" y="3405187"/>
            <a:ext cx="571500" cy="571500"/>
          </a:xfrm>
          <a:custGeom>
            <a:avLst/>
            <a:gdLst>
              <a:gd name="connsiteX0" fmla="*/ 0 w 571500"/>
              <a:gd name="connsiteY0" fmla="*/ 0 h 571500"/>
              <a:gd name="connsiteX1" fmla="*/ 571500 w 571500"/>
              <a:gd name="connsiteY1" fmla="*/ 0 h 571500"/>
              <a:gd name="connsiteX2" fmla="*/ 571500 w 571500"/>
              <a:gd name="connsiteY2" fmla="*/ 571500 h 571500"/>
              <a:gd name="connsiteX3" fmla="*/ 0 w 571500"/>
              <a:gd name="connsiteY3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close/>
              </a:path>
            </a:pathLst>
          </a:custGeom>
        </p:spPr>
      </p:pic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29649026-5A69-F320-AE8F-A9D09B525957}"/>
              </a:ext>
            </a:extLst>
          </p:cNvPr>
          <p:cNvSpPr txBox="1"/>
          <p:nvPr/>
        </p:nvSpPr>
        <p:spPr>
          <a:xfrm>
            <a:off x="5398929" y="3997642"/>
            <a:ext cx="110680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Cloud Messaging</a:t>
            </a:r>
          </a:p>
        </p:txBody>
      </p:sp>
      <p:pic>
        <p:nvPicPr>
          <p:cNvPr id="121" name="図 120">
            <a:extLst>
              <a:ext uri="{FF2B5EF4-FFF2-40B4-BE49-F238E27FC236}">
                <a16:creationId xmlns:a16="http://schemas.microsoft.com/office/drawing/2014/main" id="{EA530E4F-6A97-63CD-58C5-5F0C037F5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6581" y="5267325"/>
            <a:ext cx="571500" cy="571500"/>
          </a:xfrm>
          <a:custGeom>
            <a:avLst/>
            <a:gdLst>
              <a:gd name="connsiteX0" fmla="*/ 0 w 571500"/>
              <a:gd name="connsiteY0" fmla="*/ 0 h 571500"/>
              <a:gd name="connsiteX1" fmla="*/ 571500 w 571500"/>
              <a:gd name="connsiteY1" fmla="*/ 0 h 571500"/>
              <a:gd name="connsiteX2" fmla="*/ 571500 w 571500"/>
              <a:gd name="connsiteY2" fmla="*/ 571500 h 571500"/>
              <a:gd name="connsiteX3" fmla="*/ 0 w 571500"/>
              <a:gd name="connsiteY3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close/>
              </a:path>
            </a:pathLst>
          </a:custGeom>
        </p:spPr>
      </p:pic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2E1E2E72-BE6A-0E90-DD4F-F992FC5718B0}"/>
              </a:ext>
            </a:extLst>
          </p:cNvPr>
          <p:cNvSpPr txBox="1"/>
          <p:nvPr/>
        </p:nvSpPr>
        <p:spPr>
          <a:xfrm>
            <a:off x="5632291" y="5859780"/>
            <a:ext cx="64008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Analytics</a:t>
            </a:r>
          </a:p>
        </p:txBody>
      </p:sp>
      <p:pic>
        <p:nvPicPr>
          <p:cNvPr id="123" name="図 122">
            <a:extLst>
              <a:ext uri="{FF2B5EF4-FFF2-40B4-BE49-F238E27FC236}">
                <a16:creationId xmlns:a16="http://schemas.microsoft.com/office/drawing/2014/main" id="{8AD8933E-B342-9360-6109-D5F91C3BD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6581" y="6167437"/>
            <a:ext cx="571500" cy="571500"/>
          </a:xfrm>
          <a:custGeom>
            <a:avLst/>
            <a:gdLst>
              <a:gd name="connsiteX0" fmla="*/ 0 w 571500"/>
              <a:gd name="connsiteY0" fmla="*/ 0 h 571500"/>
              <a:gd name="connsiteX1" fmla="*/ 571500 w 571500"/>
              <a:gd name="connsiteY1" fmla="*/ 0 h 571500"/>
              <a:gd name="connsiteX2" fmla="*/ 571500 w 571500"/>
              <a:gd name="connsiteY2" fmla="*/ 571500 h 571500"/>
              <a:gd name="connsiteX3" fmla="*/ 0 w 571500"/>
              <a:gd name="connsiteY3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close/>
              </a:path>
            </a:pathLst>
          </a:custGeom>
        </p:spPr>
      </p:pic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B5C8235F-CD2F-EDA6-731C-318B893091FB}"/>
              </a:ext>
            </a:extLst>
          </p:cNvPr>
          <p:cNvSpPr txBox="1"/>
          <p:nvPr/>
        </p:nvSpPr>
        <p:spPr>
          <a:xfrm>
            <a:off x="5484654" y="6759892"/>
            <a:ext cx="9353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Cloud Storage</a:t>
            </a:r>
          </a:p>
        </p:txBody>
      </p:sp>
      <p:sp>
        <p:nvSpPr>
          <p:cNvPr id="125" name="フリーフォーム: 図形 124">
            <a:extLst>
              <a:ext uri="{FF2B5EF4-FFF2-40B4-BE49-F238E27FC236}">
                <a16:creationId xmlns:a16="http://schemas.microsoft.com/office/drawing/2014/main" id="{18DDD299-955D-CC48-D0E8-F9606CA2F4F3}"/>
              </a:ext>
            </a:extLst>
          </p:cNvPr>
          <p:cNvSpPr/>
          <p:nvPr/>
        </p:nvSpPr>
        <p:spPr>
          <a:xfrm>
            <a:off x="4099719" y="6324600"/>
            <a:ext cx="571500" cy="571500"/>
          </a:xfrm>
          <a:custGeom>
            <a:avLst/>
            <a:gdLst>
              <a:gd name="connsiteX0" fmla="*/ 571500 w 571500"/>
              <a:gd name="connsiteY0" fmla="*/ 285750 h 571500"/>
              <a:gd name="connsiteX1" fmla="*/ 285750 w 571500"/>
              <a:gd name="connsiteY1" fmla="*/ 571500 h 571500"/>
              <a:gd name="connsiteX2" fmla="*/ 0 w 571500"/>
              <a:gd name="connsiteY2" fmla="*/ 285750 h 571500"/>
              <a:gd name="connsiteX3" fmla="*/ 285750 w 571500"/>
              <a:gd name="connsiteY3" fmla="*/ 0 h 571500"/>
              <a:gd name="connsiteX4" fmla="*/ 571500 w 571500"/>
              <a:gd name="connsiteY4" fmla="*/ 28575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571500">
                <a:moveTo>
                  <a:pt x="571500" y="285750"/>
                </a:moveTo>
                <a:cubicBezTo>
                  <a:pt x="571500" y="443565"/>
                  <a:pt x="443565" y="571500"/>
                  <a:pt x="285750" y="571500"/>
                </a:cubicBezTo>
                <a:cubicBezTo>
                  <a:pt x="127935" y="571500"/>
                  <a:pt x="0" y="443565"/>
                  <a:pt x="0" y="285750"/>
                </a:cubicBezTo>
                <a:cubicBezTo>
                  <a:pt x="0" y="127935"/>
                  <a:pt x="127935" y="0"/>
                  <a:pt x="285750" y="0"/>
                </a:cubicBezTo>
                <a:cubicBezTo>
                  <a:pt x="443565" y="0"/>
                  <a:pt x="571500" y="127935"/>
                  <a:pt x="571500" y="285750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4DB54FC9-36A1-D40D-D3F0-57E17E7D035F}"/>
              </a:ext>
            </a:extLst>
          </p:cNvPr>
          <p:cNvSpPr txBox="1"/>
          <p:nvPr/>
        </p:nvSpPr>
        <p:spPr>
          <a:xfrm>
            <a:off x="4246404" y="6474142"/>
            <a:ext cx="2495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1</a:t>
            </a: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C7C607D0-445B-C95D-D4AC-00BE933A175D}"/>
              </a:ext>
            </a:extLst>
          </p:cNvPr>
          <p:cNvSpPr txBox="1"/>
          <p:nvPr/>
        </p:nvSpPr>
        <p:spPr>
          <a:xfrm>
            <a:off x="1879441" y="5459730"/>
            <a:ext cx="5257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利用者</a:t>
            </a:r>
          </a:p>
        </p:txBody>
      </p:sp>
      <p:grpSp>
        <p:nvGrpSpPr>
          <p:cNvPr id="131" name="グラフィックス 43">
            <a:extLst>
              <a:ext uri="{FF2B5EF4-FFF2-40B4-BE49-F238E27FC236}">
                <a16:creationId xmlns:a16="http://schemas.microsoft.com/office/drawing/2014/main" id="{8EE2F7BF-79A3-E9F1-1A9E-39F6A8EDC7D9}"/>
              </a:ext>
            </a:extLst>
          </p:cNvPr>
          <p:cNvGrpSpPr/>
          <p:nvPr/>
        </p:nvGrpSpPr>
        <p:grpSpPr>
          <a:xfrm>
            <a:off x="3013869" y="4419600"/>
            <a:ext cx="1027557" cy="672179"/>
            <a:chOff x="3013869" y="4419600"/>
            <a:chExt cx="1027557" cy="672179"/>
          </a:xfrm>
        </p:grpSpPr>
        <p:sp>
          <p:nvSpPr>
            <p:cNvPr id="132" name="フリーフォーム: 図形 131">
              <a:extLst>
                <a:ext uri="{FF2B5EF4-FFF2-40B4-BE49-F238E27FC236}">
                  <a16:creationId xmlns:a16="http://schemas.microsoft.com/office/drawing/2014/main" id="{97EEF1B1-1278-7E80-FE40-FEF32731C2BB}"/>
                </a:ext>
              </a:extLst>
            </p:cNvPr>
            <p:cNvSpPr/>
            <p:nvPr/>
          </p:nvSpPr>
          <p:spPr>
            <a:xfrm>
              <a:off x="3013869" y="4419600"/>
              <a:ext cx="977550" cy="638841"/>
            </a:xfrm>
            <a:custGeom>
              <a:avLst/>
              <a:gdLst>
                <a:gd name="connsiteX0" fmla="*/ 0 w 977550"/>
                <a:gd name="connsiteY0" fmla="*/ 0 h 638841"/>
                <a:gd name="connsiteX1" fmla="*/ 562642 w 977550"/>
                <a:gd name="connsiteY1" fmla="*/ 0 h 638841"/>
                <a:gd name="connsiteX2" fmla="*/ 562642 w 977550"/>
                <a:gd name="connsiteY2" fmla="*/ 638842 h 638841"/>
                <a:gd name="connsiteX3" fmla="*/ 977551 w 977550"/>
                <a:gd name="connsiteY3" fmla="*/ 638842 h 63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550" h="638841">
                  <a:moveTo>
                    <a:pt x="0" y="0"/>
                  </a:moveTo>
                  <a:lnTo>
                    <a:pt x="562642" y="0"/>
                  </a:lnTo>
                  <a:lnTo>
                    <a:pt x="562642" y="638842"/>
                  </a:lnTo>
                  <a:lnTo>
                    <a:pt x="977551" y="638842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3" name="フリーフォーム: 図形 132">
              <a:extLst>
                <a:ext uri="{FF2B5EF4-FFF2-40B4-BE49-F238E27FC236}">
                  <a16:creationId xmlns:a16="http://schemas.microsoft.com/office/drawing/2014/main" id="{EE7BA003-9DB5-7EA9-E0AB-F56E3843B38A}"/>
                </a:ext>
              </a:extLst>
            </p:cNvPr>
            <p:cNvSpPr/>
            <p:nvPr/>
          </p:nvSpPr>
          <p:spPr>
            <a:xfrm>
              <a:off x="3974751" y="5025104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34" name="グラフィックス 43">
            <a:extLst>
              <a:ext uri="{FF2B5EF4-FFF2-40B4-BE49-F238E27FC236}">
                <a16:creationId xmlns:a16="http://schemas.microsoft.com/office/drawing/2014/main" id="{E9F0ADB8-7EDC-04DB-7299-9C6CB2B92FDC}"/>
              </a:ext>
            </a:extLst>
          </p:cNvPr>
          <p:cNvGrpSpPr/>
          <p:nvPr/>
        </p:nvGrpSpPr>
        <p:grpSpPr>
          <a:xfrm>
            <a:off x="2623344" y="4038600"/>
            <a:ext cx="390525" cy="742950"/>
            <a:chOff x="2623344" y="4038600"/>
            <a:chExt cx="390525" cy="742950"/>
          </a:xfrm>
        </p:grpSpPr>
        <p:sp>
          <p:nvSpPr>
            <p:cNvPr id="135" name="フリーフォーム: 図形 134">
              <a:extLst>
                <a:ext uri="{FF2B5EF4-FFF2-40B4-BE49-F238E27FC236}">
                  <a16:creationId xmlns:a16="http://schemas.microsoft.com/office/drawing/2014/main" id="{F87AC205-9964-E693-55FB-64F5D23538A0}"/>
                </a:ext>
              </a:extLst>
            </p:cNvPr>
            <p:cNvSpPr/>
            <p:nvPr/>
          </p:nvSpPr>
          <p:spPr>
            <a:xfrm>
              <a:off x="2623344" y="4038600"/>
              <a:ext cx="390525" cy="742950"/>
            </a:xfrm>
            <a:custGeom>
              <a:avLst/>
              <a:gdLst>
                <a:gd name="connsiteX0" fmla="*/ 0 w 390525"/>
                <a:gd name="connsiteY0" fmla="*/ 0 h 742950"/>
                <a:gd name="connsiteX1" fmla="*/ 390525 w 390525"/>
                <a:gd name="connsiteY1" fmla="*/ 0 h 742950"/>
                <a:gd name="connsiteX2" fmla="*/ 390525 w 390525"/>
                <a:gd name="connsiteY2" fmla="*/ 742950 h 742950"/>
                <a:gd name="connsiteX3" fmla="*/ 0 w 390525"/>
                <a:gd name="connsiteY3" fmla="*/ 74295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742950">
                  <a:moveTo>
                    <a:pt x="0" y="0"/>
                  </a:moveTo>
                  <a:lnTo>
                    <a:pt x="390525" y="0"/>
                  </a:lnTo>
                  <a:lnTo>
                    <a:pt x="390525" y="742950"/>
                  </a:lnTo>
                  <a:lnTo>
                    <a:pt x="0" y="7429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6" name="フリーフォーム: 図形 135">
              <a:extLst>
                <a:ext uri="{FF2B5EF4-FFF2-40B4-BE49-F238E27FC236}">
                  <a16:creationId xmlns:a16="http://schemas.microsoft.com/office/drawing/2014/main" id="{53A6BA8D-096A-9DF9-1817-7E932D8467A3}"/>
                </a:ext>
              </a:extLst>
            </p:cNvPr>
            <p:cNvSpPr/>
            <p:nvPr/>
          </p:nvSpPr>
          <p:spPr>
            <a:xfrm>
              <a:off x="2623344" y="4053268"/>
              <a:ext cx="390525" cy="713612"/>
            </a:xfrm>
            <a:custGeom>
              <a:avLst/>
              <a:gdLst>
                <a:gd name="connsiteX0" fmla="*/ 123825 w 390525"/>
                <a:gd name="connsiteY0" fmla="*/ 66961 h 713612"/>
                <a:gd name="connsiteX1" fmla="*/ 128778 w 390525"/>
                <a:gd name="connsiteY1" fmla="*/ 71914 h 713612"/>
                <a:gd name="connsiteX2" fmla="*/ 123825 w 390525"/>
                <a:gd name="connsiteY2" fmla="*/ 76962 h 713612"/>
                <a:gd name="connsiteX3" fmla="*/ 118777 w 390525"/>
                <a:gd name="connsiteY3" fmla="*/ 71914 h 713612"/>
                <a:gd name="connsiteX4" fmla="*/ 123825 w 390525"/>
                <a:gd name="connsiteY4" fmla="*/ 66961 h 713612"/>
                <a:gd name="connsiteX5" fmla="*/ 123825 w 390525"/>
                <a:gd name="connsiteY5" fmla="*/ 101346 h 713612"/>
                <a:gd name="connsiteX6" fmla="*/ 153257 w 390525"/>
                <a:gd name="connsiteY6" fmla="*/ 71914 h 713612"/>
                <a:gd name="connsiteX7" fmla="*/ 123825 w 390525"/>
                <a:gd name="connsiteY7" fmla="*/ 42482 h 713612"/>
                <a:gd name="connsiteX8" fmla="*/ 94393 w 390525"/>
                <a:gd name="connsiteY8" fmla="*/ 71914 h 713612"/>
                <a:gd name="connsiteX9" fmla="*/ 123825 w 390525"/>
                <a:gd name="connsiteY9" fmla="*/ 101346 h 713612"/>
                <a:gd name="connsiteX10" fmla="*/ 179261 w 390525"/>
                <a:gd name="connsiteY10" fmla="*/ 88011 h 713612"/>
                <a:gd name="connsiteX11" fmla="*/ 266605 w 390525"/>
                <a:gd name="connsiteY11" fmla="*/ 88011 h 713612"/>
                <a:gd name="connsiteX12" fmla="*/ 266605 w 390525"/>
                <a:gd name="connsiteY12" fmla="*/ 55435 h 713612"/>
                <a:gd name="connsiteX13" fmla="*/ 179261 w 390525"/>
                <a:gd name="connsiteY13" fmla="*/ 55435 h 713612"/>
                <a:gd name="connsiteX14" fmla="*/ 328422 w 390525"/>
                <a:gd name="connsiteY14" fmla="*/ 681038 h 713612"/>
                <a:gd name="connsiteX15" fmla="*/ 62103 w 390525"/>
                <a:gd name="connsiteY15" fmla="*/ 681038 h 713612"/>
                <a:gd name="connsiteX16" fmla="*/ 32575 w 390525"/>
                <a:gd name="connsiteY16" fmla="*/ 652082 h 713612"/>
                <a:gd name="connsiteX17" fmla="*/ 32575 w 390525"/>
                <a:gd name="connsiteY17" fmla="*/ 629126 h 713612"/>
                <a:gd name="connsiteX18" fmla="*/ 357950 w 390525"/>
                <a:gd name="connsiteY18" fmla="*/ 629126 h 713612"/>
                <a:gd name="connsiteX19" fmla="*/ 357950 w 390525"/>
                <a:gd name="connsiteY19" fmla="*/ 652082 h 713612"/>
                <a:gd name="connsiteX20" fmla="*/ 328422 w 390525"/>
                <a:gd name="connsiteY20" fmla="*/ 681038 h 713612"/>
                <a:gd name="connsiteX21" fmla="*/ 32575 w 390525"/>
                <a:gd name="connsiteY21" fmla="*/ 143351 h 713612"/>
                <a:gd name="connsiteX22" fmla="*/ 357950 w 390525"/>
                <a:gd name="connsiteY22" fmla="*/ 143351 h 713612"/>
                <a:gd name="connsiteX23" fmla="*/ 357950 w 390525"/>
                <a:gd name="connsiteY23" fmla="*/ 596646 h 713612"/>
                <a:gd name="connsiteX24" fmla="*/ 32575 w 390525"/>
                <a:gd name="connsiteY24" fmla="*/ 596646 h 713612"/>
                <a:gd name="connsiteX25" fmla="*/ 32575 w 390525"/>
                <a:gd name="connsiteY25" fmla="*/ 438722 h 713612"/>
                <a:gd name="connsiteX26" fmla="*/ 75629 w 390525"/>
                <a:gd name="connsiteY26" fmla="*/ 32576 h 713612"/>
                <a:gd name="connsiteX27" fmla="*/ 314896 w 390525"/>
                <a:gd name="connsiteY27" fmla="*/ 32576 h 713612"/>
                <a:gd name="connsiteX28" fmla="*/ 357950 w 390525"/>
                <a:gd name="connsiteY28" fmla="*/ 74962 h 713612"/>
                <a:gd name="connsiteX29" fmla="*/ 357950 w 390525"/>
                <a:gd name="connsiteY29" fmla="*/ 110776 h 713612"/>
                <a:gd name="connsiteX30" fmla="*/ 32575 w 390525"/>
                <a:gd name="connsiteY30" fmla="*/ 110776 h 713612"/>
                <a:gd name="connsiteX31" fmla="*/ 32575 w 390525"/>
                <a:gd name="connsiteY31" fmla="*/ 74962 h 713612"/>
                <a:gd name="connsiteX32" fmla="*/ 75629 w 390525"/>
                <a:gd name="connsiteY32" fmla="*/ 32576 h 713612"/>
                <a:gd name="connsiteX33" fmla="*/ 315087 w 390525"/>
                <a:gd name="connsiteY33" fmla="*/ 0 h 713612"/>
                <a:gd name="connsiteX34" fmla="*/ 314896 w 390525"/>
                <a:gd name="connsiteY34" fmla="*/ 0 h 713612"/>
                <a:gd name="connsiteX35" fmla="*/ 75629 w 390525"/>
                <a:gd name="connsiteY35" fmla="*/ 0 h 713612"/>
                <a:gd name="connsiteX36" fmla="*/ 0 w 390525"/>
                <a:gd name="connsiteY36" fmla="*/ 74962 h 713612"/>
                <a:gd name="connsiteX37" fmla="*/ 0 w 390525"/>
                <a:gd name="connsiteY37" fmla="*/ 652082 h 713612"/>
                <a:gd name="connsiteX38" fmla="*/ 62103 w 390525"/>
                <a:gd name="connsiteY38" fmla="*/ 713613 h 713612"/>
                <a:gd name="connsiteX39" fmla="*/ 328422 w 390525"/>
                <a:gd name="connsiteY39" fmla="*/ 713613 h 713612"/>
                <a:gd name="connsiteX40" fmla="*/ 390525 w 390525"/>
                <a:gd name="connsiteY40" fmla="*/ 652082 h 713612"/>
                <a:gd name="connsiteX41" fmla="*/ 390525 w 390525"/>
                <a:gd name="connsiteY41" fmla="*/ 74962 h 713612"/>
                <a:gd name="connsiteX42" fmla="*/ 390525 w 390525"/>
                <a:gd name="connsiteY42" fmla="*/ 74867 h 713612"/>
                <a:gd name="connsiteX43" fmla="*/ 315087 w 390525"/>
                <a:gd name="connsiteY43" fmla="*/ 0 h 713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0525" h="713612">
                  <a:moveTo>
                    <a:pt x="123825" y="66961"/>
                  </a:moveTo>
                  <a:cubicBezTo>
                    <a:pt x="126587" y="66961"/>
                    <a:pt x="128778" y="69151"/>
                    <a:pt x="128778" y="71914"/>
                  </a:cubicBezTo>
                  <a:cubicBezTo>
                    <a:pt x="128778" y="74676"/>
                    <a:pt x="126587" y="76962"/>
                    <a:pt x="123825" y="76962"/>
                  </a:cubicBezTo>
                  <a:cubicBezTo>
                    <a:pt x="121063" y="76962"/>
                    <a:pt x="118777" y="74676"/>
                    <a:pt x="118777" y="71914"/>
                  </a:cubicBezTo>
                  <a:cubicBezTo>
                    <a:pt x="118777" y="69151"/>
                    <a:pt x="121063" y="66961"/>
                    <a:pt x="123825" y="66961"/>
                  </a:cubicBezTo>
                  <a:close/>
                  <a:moveTo>
                    <a:pt x="123825" y="101346"/>
                  </a:moveTo>
                  <a:cubicBezTo>
                    <a:pt x="140017" y="101346"/>
                    <a:pt x="153257" y="88201"/>
                    <a:pt x="153257" y="71914"/>
                  </a:cubicBezTo>
                  <a:cubicBezTo>
                    <a:pt x="153257" y="55721"/>
                    <a:pt x="140017" y="42482"/>
                    <a:pt x="123825" y="42482"/>
                  </a:cubicBezTo>
                  <a:cubicBezTo>
                    <a:pt x="107537" y="42482"/>
                    <a:pt x="94393" y="55721"/>
                    <a:pt x="94393" y="71914"/>
                  </a:cubicBezTo>
                  <a:cubicBezTo>
                    <a:pt x="94393" y="88201"/>
                    <a:pt x="107537" y="101346"/>
                    <a:pt x="123825" y="101346"/>
                  </a:cubicBezTo>
                  <a:close/>
                  <a:moveTo>
                    <a:pt x="179261" y="88011"/>
                  </a:moveTo>
                  <a:lnTo>
                    <a:pt x="266605" y="88011"/>
                  </a:lnTo>
                  <a:lnTo>
                    <a:pt x="266605" y="55435"/>
                  </a:lnTo>
                  <a:lnTo>
                    <a:pt x="179261" y="55435"/>
                  </a:lnTo>
                  <a:close/>
                  <a:moveTo>
                    <a:pt x="328422" y="681038"/>
                  </a:moveTo>
                  <a:lnTo>
                    <a:pt x="62103" y="681038"/>
                  </a:lnTo>
                  <a:cubicBezTo>
                    <a:pt x="45815" y="681038"/>
                    <a:pt x="32575" y="668084"/>
                    <a:pt x="32575" y="652082"/>
                  </a:cubicBezTo>
                  <a:lnTo>
                    <a:pt x="32575" y="629126"/>
                  </a:lnTo>
                  <a:lnTo>
                    <a:pt x="357950" y="629126"/>
                  </a:lnTo>
                  <a:lnTo>
                    <a:pt x="357950" y="652082"/>
                  </a:lnTo>
                  <a:cubicBezTo>
                    <a:pt x="357950" y="668084"/>
                    <a:pt x="344710" y="681038"/>
                    <a:pt x="328422" y="681038"/>
                  </a:cubicBezTo>
                  <a:close/>
                  <a:moveTo>
                    <a:pt x="32575" y="143351"/>
                  </a:moveTo>
                  <a:lnTo>
                    <a:pt x="357950" y="143351"/>
                  </a:lnTo>
                  <a:lnTo>
                    <a:pt x="357950" y="596646"/>
                  </a:lnTo>
                  <a:lnTo>
                    <a:pt x="32575" y="596646"/>
                  </a:lnTo>
                  <a:lnTo>
                    <a:pt x="32575" y="438722"/>
                  </a:lnTo>
                  <a:close/>
                  <a:moveTo>
                    <a:pt x="75629" y="32576"/>
                  </a:moveTo>
                  <a:lnTo>
                    <a:pt x="314896" y="32576"/>
                  </a:lnTo>
                  <a:cubicBezTo>
                    <a:pt x="338614" y="32576"/>
                    <a:pt x="357950" y="51625"/>
                    <a:pt x="357950" y="74962"/>
                  </a:cubicBezTo>
                  <a:lnTo>
                    <a:pt x="357950" y="110776"/>
                  </a:lnTo>
                  <a:lnTo>
                    <a:pt x="32575" y="110776"/>
                  </a:lnTo>
                  <a:lnTo>
                    <a:pt x="32575" y="74962"/>
                  </a:lnTo>
                  <a:cubicBezTo>
                    <a:pt x="32575" y="51625"/>
                    <a:pt x="51911" y="32576"/>
                    <a:pt x="75629" y="32576"/>
                  </a:cubicBezTo>
                  <a:close/>
                  <a:moveTo>
                    <a:pt x="315087" y="0"/>
                  </a:moveTo>
                  <a:lnTo>
                    <a:pt x="314896" y="0"/>
                  </a:lnTo>
                  <a:lnTo>
                    <a:pt x="75629" y="0"/>
                  </a:lnTo>
                  <a:cubicBezTo>
                    <a:pt x="33909" y="0"/>
                    <a:pt x="0" y="33623"/>
                    <a:pt x="0" y="74962"/>
                  </a:cubicBezTo>
                  <a:lnTo>
                    <a:pt x="0" y="652082"/>
                  </a:lnTo>
                  <a:cubicBezTo>
                    <a:pt x="0" y="685991"/>
                    <a:pt x="27813" y="713613"/>
                    <a:pt x="62103" y="713613"/>
                  </a:cubicBezTo>
                  <a:lnTo>
                    <a:pt x="328422" y="713613"/>
                  </a:lnTo>
                  <a:cubicBezTo>
                    <a:pt x="362712" y="713613"/>
                    <a:pt x="390525" y="685991"/>
                    <a:pt x="390525" y="652082"/>
                  </a:cubicBezTo>
                  <a:lnTo>
                    <a:pt x="390525" y="74962"/>
                  </a:lnTo>
                  <a:lnTo>
                    <a:pt x="390525" y="74867"/>
                  </a:lnTo>
                  <a:cubicBezTo>
                    <a:pt x="390525" y="33719"/>
                    <a:pt x="356711" y="191"/>
                    <a:pt x="315087" y="0"/>
                  </a:cubicBezTo>
                  <a:close/>
                </a:path>
              </a:pathLst>
            </a:custGeom>
            <a:solidFill>
              <a:srgbClr val="232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CF701205-950B-2E12-AAAA-0305D39C6F4E}"/>
              </a:ext>
            </a:extLst>
          </p:cNvPr>
          <p:cNvSpPr txBox="1"/>
          <p:nvPr/>
        </p:nvSpPr>
        <p:spPr>
          <a:xfrm>
            <a:off x="2322354" y="4807267"/>
            <a:ext cx="9829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232F3E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モバイルアプリ</a:t>
            </a:r>
          </a:p>
        </p:txBody>
      </p:sp>
      <p:grpSp>
        <p:nvGrpSpPr>
          <p:cNvPr id="138" name="グラフィックス 43">
            <a:extLst>
              <a:ext uri="{FF2B5EF4-FFF2-40B4-BE49-F238E27FC236}">
                <a16:creationId xmlns:a16="http://schemas.microsoft.com/office/drawing/2014/main" id="{DD287D10-1C10-EBA6-F7E3-4475AA5B2C3A}"/>
              </a:ext>
            </a:extLst>
          </p:cNvPr>
          <p:cNvGrpSpPr/>
          <p:nvPr/>
        </p:nvGrpSpPr>
        <p:grpSpPr>
          <a:xfrm>
            <a:off x="3090069" y="5024532"/>
            <a:ext cx="951357" cy="695515"/>
            <a:chOff x="3090069" y="5024532"/>
            <a:chExt cx="951357" cy="695515"/>
          </a:xfrm>
        </p:grpSpPr>
        <p:sp>
          <p:nvSpPr>
            <p:cNvPr id="139" name="フリーフォーム: 図形 138">
              <a:extLst>
                <a:ext uri="{FF2B5EF4-FFF2-40B4-BE49-F238E27FC236}">
                  <a16:creationId xmlns:a16="http://schemas.microsoft.com/office/drawing/2014/main" id="{1BD99520-D775-1616-08F2-CC2D099D3FB2}"/>
                </a:ext>
              </a:extLst>
            </p:cNvPr>
            <p:cNvSpPr/>
            <p:nvPr/>
          </p:nvSpPr>
          <p:spPr>
            <a:xfrm>
              <a:off x="3090069" y="5057870"/>
              <a:ext cx="901350" cy="662177"/>
            </a:xfrm>
            <a:custGeom>
              <a:avLst/>
              <a:gdLst>
                <a:gd name="connsiteX0" fmla="*/ 0 w 901350"/>
                <a:gd name="connsiteY0" fmla="*/ 662178 h 662177"/>
                <a:gd name="connsiteX1" fmla="*/ 481298 w 901350"/>
                <a:gd name="connsiteY1" fmla="*/ 662178 h 662177"/>
                <a:gd name="connsiteX2" fmla="*/ 481298 w 901350"/>
                <a:gd name="connsiteY2" fmla="*/ 571 h 662177"/>
                <a:gd name="connsiteX3" fmla="*/ 901351 w 901350"/>
                <a:gd name="connsiteY3" fmla="*/ 0 h 66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1350" h="662177">
                  <a:moveTo>
                    <a:pt x="0" y="662178"/>
                  </a:moveTo>
                  <a:lnTo>
                    <a:pt x="481298" y="662178"/>
                  </a:lnTo>
                  <a:lnTo>
                    <a:pt x="481298" y="571"/>
                  </a:lnTo>
                  <a:lnTo>
                    <a:pt x="90135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0" name="フリーフォーム: 図形 139">
              <a:extLst>
                <a:ext uri="{FF2B5EF4-FFF2-40B4-BE49-F238E27FC236}">
                  <a16:creationId xmlns:a16="http://schemas.microsoft.com/office/drawing/2014/main" id="{4860773C-8DF6-644E-67A3-B465150FC7BC}"/>
                </a:ext>
              </a:extLst>
            </p:cNvPr>
            <p:cNvSpPr/>
            <p:nvPr/>
          </p:nvSpPr>
          <p:spPr>
            <a:xfrm>
              <a:off x="3974751" y="5024532"/>
              <a:ext cx="66675" cy="66675"/>
            </a:xfrm>
            <a:custGeom>
              <a:avLst/>
              <a:gdLst>
                <a:gd name="connsiteX0" fmla="*/ 66675 w 66675"/>
                <a:gd name="connsiteY0" fmla="*/ 33242 h 66675"/>
                <a:gd name="connsiteX1" fmla="*/ 95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242"/>
                  </a:moveTo>
                  <a:lnTo>
                    <a:pt x="95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41" name="グラフィックス 43">
            <a:extLst>
              <a:ext uri="{FF2B5EF4-FFF2-40B4-BE49-F238E27FC236}">
                <a16:creationId xmlns:a16="http://schemas.microsoft.com/office/drawing/2014/main" id="{7615B83C-506E-CC6B-DDD7-6003CFE89615}"/>
              </a:ext>
            </a:extLst>
          </p:cNvPr>
          <p:cNvGrpSpPr/>
          <p:nvPr/>
        </p:nvGrpSpPr>
        <p:grpSpPr>
          <a:xfrm>
            <a:off x="2547144" y="5434012"/>
            <a:ext cx="542925" cy="571500"/>
            <a:chOff x="2547144" y="5434012"/>
            <a:chExt cx="542925" cy="571500"/>
          </a:xfrm>
        </p:grpSpPr>
        <p:sp>
          <p:nvSpPr>
            <p:cNvPr id="142" name="フリーフォーム: 図形 141">
              <a:extLst>
                <a:ext uri="{FF2B5EF4-FFF2-40B4-BE49-F238E27FC236}">
                  <a16:creationId xmlns:a16="http://schemas.microsoft.com/office/drawing/2014/main" id="{EB6DE1B9-216F-FA3D-A9F4-9F20B49FD863}"/>
                </a:ext>
              </a:extLst>
            </p:cNvPr>
            <p:cNvSpPr/>
            <p:nvPr/>
          </p:nvSpPr>
          <p:spPr>
            <a:xfrm>
              <a:off x="2547144" y="5434012"/>
              <a:ext cx="542925" cy="571500"/>
            </a:xfrm>
            <a:custGeom>
              <a:avLst/>
              <a:gdLst>
                <a:gd name="connsiteX0" fmla="*/ 0 w 542925"/>
                <a:gd name="connsiteY0" fmla="*/ 0 h 571500"/>
                <a:gd name="connsiteX1" fmla="*/ 542925 w 542925"/>
                <a:gd name="connsiteY1" fmla="*/ 0 h 571500"/>
                <a:gd name="connsiteX2" fmla="*/ 542925 w 542925"/>
                <a:gd name="connsiteY2" fmla="*/ 571500 h 571500"/>
                <a:gd name="connsiteX3" fmla="*/ 0 w 542925"/>
                <a:gd name="connsiteY3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25" h="571500">
                  <a:moveTo>
                    <a:pt x="0" y="0"/>
                  </a:moveTo>
                  <a:lnTo>
                    <a:pt x="542925" y="0"/>
                  </a:lnTo>
                  <a:lnTo>
                    <a:pt x="542925" y="571500"/>
                  </a:lnTo>
                  <a:lnTo>
                    <a:pt x="0" y="571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3" name="フリーフォーム: 図形 142">
              <a:extLst>
                <a:ext uri="{FF2B5EF4-FFF2-40B4-BE49-F238E27FC236}">
                  <a16:creationId xmlns:a16="http://schemas.microsoft.com/office/drawing/2014/main" id="{EB3F5CEC-6360-991B-BA03-B81A9EEDA9AA}"/>
                </a:ext>
              </a:extLst>
            </p:cNvPr>
            <p:cNvSpPr/>
            <p:nvPr/>
          </p:nvSpPr>
          <p:spPr>
            <a:xfrm>
              <a:off x="2547144" y="5434012"/>
              <a:ext cx="542925" cy="571500"/>
            </a:xfrm>
            <a:custGeom>
              <a:avLst/>
              <a:gdLst>
                <a:gd name="connsiteX0" fmla="*/ 466439 w 542925"/>
                <a:gd name="connsiteY0" fmla="*/ 476821 h 571500"/>
                <a:gd name="connsiteX1" fmla="*/ 466439 w 542925"/>
                <a:gd name="connsiteY1" fmla="*/ 438245 h 571500"/>
                <a:gd name="connsiteX2" fmla="*/ 376619 w 542925"/>
                <a:gd name="connsiteY2" fmla="*/ 438245 h 571500"/>
                <a:gd name="connsiteX3" fmla="*/ 376619 w 542925"/>
                <a:gd name="connsiteY3" fmla="*/ 416243 h 571500"/>
                <a:gd name="connsiteX4" fmla="*/ 529114 w 542925"/>
                <a:gd name="connsiteY4" fmla="*/ 416243 h 571500"/>
                <a:gd name="connsiteX5" fmla="*/ 539115 w 542925"/>
                <a:gd name="connsiteY5" fmla="*/ 406718 h 571500"/>
                <a:gd name="connsiteX6" fmla="*/ 539115 w 542925"/>
                <a:gd name="connsiteY6" fmla="*/ 9525 h 571500"/>
                <a:gd name="connsiteX7" fmla="*/ 529114 w 542925"/>
                <a:gd name="connsiteY7" fmla="*/ 0 h 571500"/>
                <a:gd name="connsiteX8" fmla="*/ 11811 w 542925"/>
                <a:gd name="connsiteY8" fmla="*/ 0 h 571500"/>
                <a:gd name="connsiteX9" fmla="*/ 1905 w 542925"/>
                <a:gd name="connsiteY9" fmla="*/ 9525 h 571500"/>
                <a:gd name="connsiteX10" fmla="*/ 1905 w 542925"/>
                <a:gd name="connsiteY10" fmla="*/ 406622 h 571500"/>
                <a:gd name="connsiteX11" fmla="*/ 11811 w 542925"/>
                <a:gd name="connsiteY11" fmla="*/ 416147 h 571500"/>
                <a:gd name="connsiteX12" fmla="*/ 166306 w 542925"/>
                <a:gd name="connsiteY12" fmla="*/ 416147 h 571500"/>
                <a:gd name="connsiteX13" fmla="*/ 166306 w 542925"/>
                <a:gd name="connsiteY13" fmla="*/ 438245 h 571500"/>
                <a:gd name="connsiteX14" fmla="*/ 76486 w 542925"/>
                <a:gd name="connsiteY14" fmla="*/ 438245 h 571500"/>
                <a:gd name="connsiteX15" fmla="*/ 76486 w 542925"/>
                <a:gd name="connsiteY15" fmla="*/ 476821 h 571500"/>
                <a:gd name="connsiteX16" fmla="*/ 0 w 542925"/>
                <a:gd name="connsiteY16" fmla="*/ 529209 h 571500"/>
                <a:gd name="connsiteX17" fmla="*/ 0 w 542925"/>
                <a:gd name="connsiteY17" fmla="*/ 571500 h 571500"/>
                <a:gd name="connsiteX18" fmla="*/ 542925 w 542925"/>
                <a:gd name="connsiteY18" fmla="*/ 571500 h 571500"/>
                <a:gd name="connsiteX19" fmla="*/ 542925 w 542925"/>
                <a:gd name="connsiteY19" fmla="*/ 529209 h 571500"/>
                <a:gd name="connsiteX20" fmla="*/ 466439 w 542925"/>
                <a:gd name="connsiteY20" fmla="*/ 476821 h 571500"/>
                <a:gd name="connsiteX21" fmla="*/ 38195 w 542925"/>
                <a:gd name="connsiteY21" fmla="*/ 378619 h 571500"/>
                <a:gd name="connsiteX22" fmla="*/ 38195 w 542925"/>
                <a:gd name="connsiteY22" fmla="*/ 34480 h 571500"/>
                <a:gd name="connsiteX23" fmla="*/ 46768 w 542925"/>
                <a:gd name="connsiteY23" fmla="*/ 26289 h 571500"/>
                <a:gd name="connsiteX24" fmla="*/ 492347 w 542925"/>
                <a:gd name="connsiteY24" fmla="*/ 26289 h 571500"/>
                <a:gd name="connsiteX25" fmla="*/ 500825 w 542925"/>
                <a:gd name="connsiteY25" fmla="*/ 34480 h 571500"/>
                <a:gd name="connsiteX26" fmla="*/ 500825 w 542925"/>
                <a:gd name="connsiteY26" fmla="*/ 378619 h 571500"/>
                <a:gd name="connsiteX27" fmla="*/ 492347 w 542925"/>
                <a:gd name="connsiteY27" fmla="*/ 386810 h 571500"/>
                <a:gd name="connsiteX28" fmla="*/ 46768 w 542925"/>
                <a:gd name="connsiteY28" fmla="*/ 386810 h 571500"/>
                <a:gd name="connsiteX29" fmla="*/ 38195 w 542925"/>
                <a:gd name="connsiteY29" fmla="*/ 378619 h 571500"/>
                <a:gd name="connsiteX30" fmla="*/ 26670 w 542925"/>
                <a:gd name="connsiteY30" fmla="*/ 527399 h 571500"/>
                <a:gd name="connsiteX31" fmla="*/ 95631 w 542925"/>
                <a:gd name="connsiteY31" fmla="*/ 480536 h 571500"/>
                <a:gd name="connsiteX32" fmla="*/ 447294 w 542925"/>
                <a:gd name="connsiteY32" fmla="*/ 480536 h 571500"/>
                <a:gd name="connsiteX33" fmla="*/ 516065 w 542925"/>
                <a:gd name="connsiteY33" fmla="*/ 527399 h 571500"/>
                <a:gd name="connsiteX34" fmla="*/ 26670 w 542925"/>
                <a:gd name="connsiteY34" fmla="*/ 527399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42925" h="571500">
                  <a:moveTo>
                    <a:pt x="466439" y="476821"/>
                  </a:moveTo>
                  <a:lnTo>
                    <a:pt x="466439" y="438245"/>
                  </a:lnTo>
                  <a:lnTo>
                    <a:pt x="376619" y="438245"/>
                  </a:lnTo>
                  <a:lnTo>
                    <a:pt x="376619" y="416243"/>
                  </a:lnTo>
                  <a:lnTo>
                    <a:pt x="529114" y="416243"/>
                  </a:lnTo>
                  <a:cubicBezTo>
                    <a:pt x="534638" y="416243"/>
                    <a:pt x="539115" y="411956"/>
                    <a:pt x="539115" y="406718"/>
                  </a:cubicBezTo>
                  <a:lnTo>
                    <a:pt x="539115" y="9525"/>
                  </a:lnTo>
                  <a:cubicBezTo>
                    <a:pt x="539115" y="4286"/>
                    <a:pt x="534638" y="0"/>
                    <a:pt x="529114" y="0"/>
                  </a:cubicBezTo>
                  <a:lnTo>
                    <a:pt x="11811" y="0"/>
                  </a:lnTo>
                  <a:cubicBezTo>
                    <a:pt x="6382" y="0"/>
                    <a:pt x="1905" y="4286"/>
                    <a:pt x="1905" y="9525"/>
                  </a:cubicBezTo>
                  <a:lnTo>
                    <a:pt x="1905" y="406622"/>
                  </a:lnTo>
                  <a:cubicBezTo>
                    <a:pt x="1905" y="411956"/>
                    <a:pt x="6382" y="416147"/>
                    <a:pt x="11811" y="416147"/>
                  </a:cubicBezTo>
                  <a:lnTo>
                    <a:pt x="166306" y="416147"/>
                  </a:lnTo>
                  <a:lnTo>
                    <a:pt x="166306" y="438245"/>
                  </a:lnTo>
                  <a:lnTo>
                    <a:pt x="76486" y="438245"/>
                  </a:lnTo>
                  <a:lnTo>
                    <a:pt x="76486" y="476821"/>
                  </a:lnTo>
                  <a:lnTo>
                    <a:pt x="0" y="529209"/>
                  </a:lnTo>
                  <a:lnTo>
                    <a:pt x="0" y="571500"/>
                  </a:lnTo>
                  <a:lnTo>
                    <a:pt x="542925" y="571500"/>
                  </a:lnTo>
                  <a:lnTo>
                    <a:pt x="542925" y="529209"/>
                  </a:lnTo>
                  <a:lnTo>
                    <a:pt x="466439" y="476821"/>
                  </a:lnTo>
                  <a:close/>
                  <a:moveTo>
                    <a:pt x="38195" y="378619"/>
                  </a:moveTo>
                  <a:lnTo>
                    <a:pt x="38195" y="34480"/>
                  </a:lnTo>
                  <a:cubicBezTo>
                    <a:pt x="38195" y="30004"/>
                    <a:pt x="42100" y="26289"/>
                    <a:pt x="46768" y="26289"/>
                  </a:cubicBezTo>
                  <a:lnTo>
                    <a:pt x="492347" y="26289"/>
                  </a:lnTo>
                  <a:cubicBezTo>
                    <a:pt x="497015" y="26289"/>
                    <a:pt x="500825" y="30004"/>
                    <a:pt x="500825" y="34480"/>
                  </a:cubicBezTo>
                  <a:lnTo>
                    <a:pt x="500825" y="378619"/>
                  </a:lnTo>
                  <a:cubicBezTo>
                    <a:pt x="500825" y="383191"/>
                    <a:pt x="496919" y="386810"/>
                    <a:pt x="492347" y="386810"/>
                  </a:cubicBezTo>
                  <a:lnTo>
                    <a:pt x="46768" y="386810"/>
                  </a:lnTo>
                  <a:cubicBezTo>
                    <a:pt x="42100" y="386810"/>
                    <a:pt x="38195" y="383096"/>
                    <a:pt x="38195" y="378619"/>
                  </a:cubicBezTo>
                  <a:close/>
                  <a:moveTo>
                    <a:pt x="26670" y="527399"/>
                  </a:moveTo>
                  <a:lnTo>
                    <a:pt x="95631" y="480536"/>
                  </a:lnTo>
                  <a:lnTo>
                    <a:pt x="447294" y="480536"/>
                  </a:lnTo>
                  <a:lnTo>
                    <a:pt x="516065" y="527399"/>
                  </a:lnTo>
                  <a:lnTo>
                    <a:pt x="26670" y="52739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AD8D8698-A6FB-5CC8-80FC-AD79BBFB3C50}"/>
              </a:ext>
            </a:extLst>
          </p:cNvPr>
          <p:cNvSpPr txBox="1"/>
          <p:nvPr/>
        </p:nvSpPr>
        <p:spPr>
          <a:xfrm>
            <a:off x="2493804" y="6031230"/>
            <a:ext cx="6400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ブラウザ</a:t>
            </a:r>
          </a:p>
        </p:txBody>
      </p:sp>
      <p:sp>
        <p:nvSpPr>
          <p:cNvPr id="145" name="フリーフォーム: 図形 144">
            <a:extLst>
              <a:ext uri="{FF2B5EF4-FFF2-40B4-BE49-F238E27FC236}">
                <a16:creationId xmlns:a16="http://schemas.microsoft.com/office/drawing/2014/main" id="{C9AB0F83-F86D-DF5B-C776-45F22FD79063}"/>
              </a:ext>
            </a:extLst>
          </p:cNvPr>
          <p:cNvSpPr/>
          <p:nvPr/>
        </p:nvSpPr>
        <p:spPr>
          <a:xfrm>
            <a:off x="7004844" y="3086100"/>
            <a:ext cx="2190750" cy="2286000"/>
          </a:xfrm>
          <a:custGeom>
            <a:avLst/>
            <a:gdLst>
              <a:gd name="connsiteX0" fmla="*/ 2181225 w 2190750"/>
              <a:gd name="connsiteY0" fmla="*/ 0 h 2286000"/>
              <a:gd name="connsiteX1" fmla="*/ 2190750 w 2190750"/>
              <a:gd name="connsiteY1" fmla="*/ 9525 h 2286000"/>
              <a:gd name="connsiteX2" fmla="*/ 2190750 w 2190750"/>
              <a:gd name="connsiteY2" fmla="*/ 2276475 h 2286000"/>
              <a:gd name="connsiteX3" fmla="*/ 2181225 w 2190750"/>
              <a:gd name="connsiteY3" fmla="*/ 2286000 h 2286000"/>
              <a:gd name="connsiteX4" fmla="*/ 9525 w 2190750"/>
              <a:gd name="connsiteY4" fmla="*/ 2286000 h 2286000"/>
              <a:gd name="connsiteX5" fmla="*/ 0 w 2190750"/>
              <a:gd name="connsiteY5" fmla="*/ 2276475 h 2286000"/>
              <a:gd name="connsiteX6" fmla="*/ 0 w 2190750"/>
              <a:gd name="connsiteY6" fmla="*/ 9525 h 2286000"/>
              <a:gd name="connsiteX7" fmla="*/ 9525 w 2190750"/>
              <a:gd name="connsiteY7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0" h="2286000">
                <a:moveTo>
                  <a:pt x="2181225" y="0"/>
                </a:moveTo>
                <a:cubicBezTo>
                  <a:pt x="2186486" y="0"/>
                  <a:pt x="2190750" y="4264"/>
                  <a:pt x="2190750" y="9525"/>
                </a:cubicBezTo>
                <a:lnTo>
                  <a:pt x="2190750" y="2276475"/>
                </a:lnTo>
                <a:cubicBezTo>
                  <a:pt x="2190750" y="2281736"/>
                  <a:pt x="2186486" y="2286000"/>
                  <a:pt x="2181225" y="2286000"/>
                </a:cubicBezTo>
                <a:lnTo>
                  <a:pt x="9525" y="2286000"/>
                </a:lnTo>
                <a:cubicBezTo>
                  <a:pt x="4264" y="2286000"/>
                  <a:pt x="0" y="2281736"/>
                  <a:pt x="0" y="22764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1F5F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A1126AA5-7052-0A70-FDAD-CE40AF40C250}"/>
              </a:ext>
            </a:extLst>
          </p:cNvPr>
          <p:cNvSpPr txBox="1"/>
          <p:nvPr/>
        </p:nvSpPr>
        <p:spPr>
          <a:xfrm>
            <a:off x="7411664" y="3140392"/>
            <a:ext cx="41148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9E9E9E"/>
                </a:solidFill>
                <a:latin typeface="Helvetica"/>
                <a:cs typeface="Helvetica"/>
                <a:sym typeface="Helvetica"/>
                <a:rtl val="0"/>
              </a:rPr>
              <a:t>VPC</a:t>
            </a:r>
          </a:p>
        </p:txBody>
      </p:sp>
      <p:sp>
        <p:nvSpPr>
          <p:cNvPr id="147" name="フリーフォーム: 図形 146">
            <a:extLst>
              <a:ext uri="{FF2B5EF4-FFF2-40B4-BE49-F238E27FC236}">
                <a16:creationId xmlns:a16="http://schemas.microsoft.com/office/drawing/2014/main" id="{AED90B7A-C2A1-70DA-ADE8-CFF0BABEF454}"/>
              </a:ext>
            </a:extLst>
          </p:cNvPr>
          <p:cNvSpPr/>
          <p:nvPr/>
        </p:nvSpPr>
        <p:spPr>
          <a:xfrm>
            <a:off x="6719094" y="4038600"/>
            <a:ext cx="571500" cy="571500"/>
          </a:xfrm>
          <a:custGeom>
            <a:avLst/>
            <a:gdLst>
              <a:gd name="connsiteX0" fmla="*/ 571500 w 571500"/>
              <a:gd name="connsiteY0" fmla="*/ 285750 h 571500"/>
              <a:gd name="connsiteX1" fmla="*/ 285750 w 571500"/>
              <a:gd name="connsiteY1" fmla="*/ 571500 h 571500"/>
              <a:gd name="connsiteX2" fmla="*/ 0 w 571500"/>
              <a:gd name="connsiteY2" fmla="*/ 285750 h 571500"/>
              <a:gd name="connsiteX3" fmla="*/ 285750 w 571500"/>
              <a:gd name="connsiteY3" fmla="*/ 0 h 571500"/>
              <a:gd name="connsiteX4" fmla="*/ 571500 w 571500"/>
              <a:gd name="connsiteY4" fmla="*/ 28575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571500">
                <a:moveTo>
                  <a:pt x="571500" y="285750"/>
                </a:moveTo>
                <a:cubicBezTo>
                  <a:pt x="571500" y="443565"/>
                  <a:pt x="443565" y="571500"/>
                  <a:pt x="285750" y="571500"/>
                </a:cubicBezTo>
                <a:cubicBezTo>
                  <a:pt x="127935" y="571500"/>
                  <a:pt x="0" y="443565"/>
                  <a:pt x="0" y="285750"/>
                </a:cubicBezTo>
                <a:cubicBezTo>
                  <a:pt x="0" y="127935"/>
                  <a:pt x="127935" y="0"/>
                  <a:pt x="285750" y="0"/>
                </a:cubicBezTo>
                <a:cubicBezTo>
                  <a:pt x="443565" y="0"/>
                  <a:pt x="571500" y="127935"/>
                  <a:pt x="571500" y="285750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E3750AD5-5AFC-841C-A3BC-7C5B647757CA}"/>
              </a:ext>
            </a:extLst>
          </p:cNvPr>
          <p:cNvSpPr txBox="1"/>
          <p:nvPr/>
        </p:nvSpPr>
        <p:spPr>
          <a:xfrm>
            <a:off x="6865779" y="4188142"/>
            <a:ext cx="2495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2</a:t>
            </a:r>
          </a:p>
        </p:txBody>
      </p:sp>
      <p:sp>
        <p:nvSpPr>
          <p:cNvPr id="149" name="フリーフォーム: 図形 148">
            <a:extLst>
              <a:ext uri="{FF2B5EF4-FFF2-40B4-BE49-F238E27FC236}">
                <a16:creationId xmlns:a16="http://schemas.microsoft.com/office/drawing/2014/main" id="{80A605B6-29F1-8BE0-13E7-36965D38C5A6}"/>
              </a:ext>
            </a:extLst>
          </p:cNvPr>
          <p:cNvSpPr/>
          <p:nvPr/>
        </p:nvSpPr>
        <p:spPr>
          <a:xfrm>
            <a:off x="6719094" y="4933950"/>
            <a:ext cx="571500" cy="571500"/>
          </a:xfrm>
          <a:custGeom>
            <a:avLst/>
            <a:gdLst>
              <a:gd name="connsiteX0" fmla="*/ 571500 w 571500"/>
              <a:gd name="connsiteY0" fmla="*/ 285750 h 571500"/>
              <a:gd name="connsiteX1" fmla="*/ 285750 w 571500"/>
              <a:gd name="connsiteY1" fmla="*/ 571500 h 571500"/>
              <a:gd name="connsiteX2" fmla="*/ 0 w 571500"/>
              <a:gd name="connsiteY2" fmla="*/ 285750 h 571500"/>
              <a:gd name="connsiteX3" fmla="*/ 285750 w 571500"/>
              <a:gd name="connsiteY3" fmla="*/ 0 h 571500"/>
              <a:gd name="connsiteX4" fmla="*/ 571500 w 571500"/>
              <a:gd name="connsiteY4" fmla="*/ 28575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571500">
                <a:moveTo>
                  <a:pt x="571500" y="285750"/>
                </a:moveTo>
                <a:cubicBezTo>
                  <a:pt x="571500" y="443565"/>
                  <a:pt x="443565" y="571500"/>
                  <a:pt x="285750" y="571500"/>
                </a:cubicBezTo>
                <a:cubicBezTo>
                  <a:pt x="127935" y="571500"/>
                  <a:pt x="0" y="443565"/>
                  <a:pt x="0" y="285750"/>
                </a:cubicBezTo>
                <a:cubicBezTo>
                  <a:pt x="0" y="127935"/>
                  <a:pt x="127935" y="0"/>
                  <a:pt x="285750" y="0"/>
                </a:cubicBezTo>
                <a:cubicBezTo>
                  <a:pt x="443565" y="0"/>
                  <a:pt x="571500" y="127935"/>
                  <a:pt x="571500" y="285750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23D91F24-DD71-EA03-642F-AB1384C4099B}"/>
              </a:ext>
            </a:extLst>
          </p:cNvPr>
          <p:cNvSpPr txBox="1"/>
          <p:nvPr/>
        </p:nvSpPr>
        <p:spPr>
          <a:xfrm>
            <a:off x="6865779" y="5083492"/>
            <a:ext cx="2495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3</a:t>
            </a:r>
          </a:p>
        </p:txBody>
      </p:sp>
      <p:sp>
        <p:nvSpPr>
          <p:cNvPr id="151" name="フリーフォーム: 図形 150">
            <a:extLst>
              <a:ext uri="{FF2B5EF4-FFF2-40B4-BE49-F238E27FC236}">
                <a16:creationId xmlns:a16="http://schemas.microsoft.com/office/drawing/2014/main" id="{E1EF6744-C24F-7EA3-9A49-54430587919B}"/>
              </a:ext>
            </a:extLst>
          </p:cNvPr>
          <p:cNvSpPr/>
          <p:nvPr/>
        </p:nvSpPr>
        <p:spPr>
          <a:xfrm>
            <a:off x="8338344" y="3848100"/>
            <a:ext cx="2476500" cy="1619250"/>
          </a:xfrm>
          <a:custGeom>
            <a:avLst/>
            <a:gdLst>
              <a:gd name="connsiteX0" fmla="*/ 0 w 2476500"/>
              <a:gd name="connsiteY0" fmla="*/ 0 h 1619250"/>
              <a:gd name="connsiteX1" fmla="*/ 2476500 w 2476500"/>
              <a:gd name="connsiteY1" fmla="*/ 0 h 1619250"/>
              <a:gd name="connsiteX2" fmla="*/ 2476500 w 2476500"/>
              <a:gd name="connsiteY2" fmla="*/ 1619250 h 1619250"/>
              <a:gd name="connsiteX3" fmla="*/ 0 w 2476500"/>
              <a:gd name="connsiteY3" fmla="*/ 161925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0" h="1619250">
                <a:moveTo>
                  <a:pt x="0" y="0"/>
                </a:moveTo>
                <a:lnTo>
                  <a:pt x="2476500" y="0"/>
                </a:lnTo>
                <a:lnTo>
                  <a:pt x="2476500" y="1619250"/>
                </a:lnTo>
                <a:lnTo>
                  <a:pt x="0" y="16192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2" name="フリーフォーム: 図形 151">
            <a:extLst>
              <a:ext uri="{FF2B5EF4-FFF2-40B4-BE49-F238E27FC236}">
                <a16:creationId xmlns:a16="http://schemas.microsoft.com/office/drawing/2014/main" id="{C4710A92-5961-C7ED-7794-7B9F4B860451}"/>
              </a:ext>
            </a:extLst>
          </p:cNvPr>
          <p:cNvSpPr/>
          <p:nvPr/>
        </p:nvSpPr>
        <p:spPr>
          <a:xfrm>
            <a:off x="8347869" y="3981450"/>
            <a:ext cx="2466975" cy="285750"/>
          </a:xfrm>
          <a:custGeom>
            <a:avLst/>
            <a:gdLst>
              <a:gd name="connsiteX0" fmla="*/ 0 w 2466975"/>
              <a:gd name="connsiteY0" fmla="*/ 0 h 285750"/>
              <a:gd name="connsiteX1" fmla="*/ 2466975 w 2466975"/>
              <a:gd name="connsiteY1" fmla="*/ 0 h 285750"/>
              <a:gd name="connsiteX2" fmla="*/ 2466975 w 2466975"/>
              <a:gd name="connsiteY2" fmla="*/ 285750 h 285750"/>
              <a:gd name="connsiteX3" fmla="*/ 0 w 2466975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6975" h="285750">
                <a:moveTo>
                  <a:pt x="0" y="0"/>
                </a:moveTo>
                <a:lnTo>
                  <a:pt x="2466975" y="0"/>
                </a:lnTo>
                <a:lnTo>
                  <a:pt x="2466975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53" name="グラフィックス 43">
            <a:extLst>
              <a:ext uri="{FF2B5EF4-FFF2-40B4-BE49-F238E27FC236}">
                <a16:creationId xmlns:a16="http://schemas.microsoft.com/office/drawing/2014/main" id="{C1116BD4-04B2-1F80-3A73-5D748BD4EA10}"/>
              </a:ext>
            </a:extLst>
          </p:cNvPr>
          <p:cNvGrpSpPr/>
          <p:nvPr/>
        </p:nvGrpSpPr>
        <p:grpSpPr>
          <a:xfrm>
            <a:off x="8362156" y="3871912"/>
            <a:ext cx="2162175" cy="390525"/>
            <a:chOff x="8362156" y="3871912"/>
            <a:chExt cx="2162175" cy="390525"/>
          </a:xfrm>
          <a:solidFill>
            <a:srgbClr val="000000"/>
          </a:solidFill>
        </p:grpSpPr>
        <p:sp>
          <p:nvSpPr>
            <p:cNvPr id="154" name="テキスト ボックス 153">
              <a:extLst>
                <a:ext uri="{FF2B5EF4-FFF2-40B4-BE49-F238E27FC236}">
                  <a16:creationId xmlns:a16="http://schemas.microsoft.com/office/drawing/2014/main" id="{0F0DC565-D037-CEBA-24B2-799252504921}"/>
                </a:ext>
              </a:extLst>
            </p:cNvPr>
            <p:cNvSpPr txBox="1"/>
            <p:nvPr/>
          </p:nvSpPr>
          <p:spPr>
            <a:xfrm>
              <a:off x="8270716" y="3826192"/>
              <a:ext cx="868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機能ブロック</a:t>
              </a:r>
            </a:p>
          </p:txBody>
        </p:sp>
        <p:sp>
          <p:nvSpPr>
            <p:cNvPr id="155" name="テキスト ボックス 154">
              <a:extLst>
                <a:ext uri="{FF2B5EF4-FFF2-40B4-BE49-F238E27FC236}">
                  <a16:creationId xmlns:a16="http://schemas.microsoft.com/office/drawing/2014/main" id="{024B8D13-A7A7-1134-F8E7-AA601C6F4F7E}"/>
                </a:ext>
              </a:extLst>
            </p:cNvPr>
            <p:cNvSpPr txBox="1"/>
            <p:nvPr/>
          </p:nvSpPr>
          <p:spPr>
            <a:xfrm>
              <a:off x="8270716" y="4083367"/>
              <a:ext cx="23450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CloudSQL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から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BigQuery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にデータ連携する</a:t>
              </a:r>
            </a:p>
          </p:txBody>
        </p:sp>
      </p:grpSp>
      <p:grpSp>
        <p:nvGrpSpPr>
          <p:cNvPr id="156" name="グラフィックス 43">
            <a:extLst>
              <a:ext uri="{FF2B5EF4-FFF2-40B4-BE49-F238E27FC236}">
                <a16:creationId xmlns:a16="http://schemas.microsoft.com/office/drawing/2014/main" id="{31BFFA17-748B-F5B0-B42E-2102FC2DD909}"/>
              </a:ext>
            </a:extLst>
          </p:cNvPr>
          <p:cNvGrpSpPr/>
          <p:nvPr/>
        </p:nvGrpSpPr>
        <p:grpSpPr>
          <a:xfrm>
            <a:off x="7823994" y="4965477"/>
            <a:ext cx="561975" cy="139922"/>
            <a:chOff x="7823994" y="4965477"/>
            <a:chExt cx="561975" cy="139922"/>
          </a:xfrm>
        </p:grpSpPr>
        <p:sp>
          <p:nvSpPr>
            <p:cNvPr id="157" name="フリーフォーム: 図形 156">
              <a:extLst>
                <a:ext uri="{FF2B5EF4-FFF2-40B4-BE49-F238E27FC236}">
                  <a16:creationId xmlns:a16="http://schemas.microsoft.com/office/drawing/2014/main" id="{EC46907D-6C68-F9C5-7CA7-11AE6B5BAAF2}"/>
                </a:ext>
              </a:extLst>
            </p:cNvPr>
            <p:cNvSpPr/>
            <p:nvPr/>
          </p:nvSpPr>
          <p:spPr>
            <a:xfrm>
              <a:off x="7823994" y="4972050"/>
              <a:ext cx="561975" cy="133350"/>
            </a:xfrm>
            <a:custGeom>
              <a:avLst/>
              <a:gdLst>
                <a:gd name="connsiteX0" fmla="*/ 0 w 561975"/>
                <a:gd name="connsiteY0" fmla="*/ 0 h 133350"/>
                <a:gd name="connsiteX1" fmla="*/ 561975 w 561975"/>
                <a:gd name="connsiteY1" fmla="*/ 0 h 133350"/>
                <a:gd name="connsiteX2" fmla="*/ 561975 w 561975"/>
                <a:gd name="connsiteY2" fmla="*/ 133350 h 133350"/>
                <a:gd name="connsiteX3" fmla="*/ 0 w 561975"/>
                <a:gd name="connsiteY3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75" h="133350">
                  <a:moveTo>
                    <a:pt x="0" y="0"/>
                  </a:moveTo>
                  <a:lnTo>
                    <a:pt x="561975" y="0"/>
                  </a:lnTo>
                  <a:lnTo>
                    <a:pt x="561975" y="133350"/>
                  </a:lnTo>
                  <a:lnTo>
                    <a:pt x="0" y="133350"/>
                  </a:lnTo>
                  <a:close/>
                </a:path>
              </a:pathLst>
            </a:custGeom>
            <a:solidFill>
              <a:srgbClr val="E2F5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58" name="テキスト ボックス 157">
              <a:extLst>
                <a:ext uri="{FF2B5EF4-FFF2-40B4-BE49-F238E27FC236}">
                  <a16:creationId xmlns:a16="http://schemas.microsoft.com/office/drawing/2014/main" id="{902471F7-DEB4-1BEC-D531-E4F42EDA08F2}"/>
                </a:ext>
              </a:extLst>
            </p:cNvPr>
            <p:cNvSpPr txBox="1"/>
            <p:nvPr/>
          </p:nvSpPr>
          <p:spPr>
            <a:xfrm>
              <a:off x="7732554" y="4919757"/>
              <a:ext cx="725805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SQL</a:t>
              </a:r>
            </a:p>
          </p:txBody>
        </p:sp>
      </p:grpSp>
      <p:grpSp>
        <p:nvGrpSpPr>
          <p:cNvPr id="159" name="グラフィックス 43">
            <a:extLst>
              <a:ext uri="{FF2B5EF4-FFF2-40B4-BE49-F238E27FC236}">
                <a16:creationId xmlns:a16="http://schemas.microsoft.com/office/drawing/2014/main" id="{AD51922B-950E-6804-6FF4-FEA326D7F2D9}"/>
              </a:ext>
            </a:extLst>
          </p:cNvPr>
          <p:cNvGrpSpPr/>
          <p:nvPr/>
        </p:nvGrpSpPr>
        <p:grpSpPr>
          <a:xfrm>
            <a:off x="6242844" y="4614862"/>
            <a:ext cx="1608582" cy="66675"/>
            <a:chOff x="6242844" y="4614862"/>
            <a:chExt cx="1608582" cy="66675"/>
          </a:xfrm>
        </p:grpSpPr>
        <p:sp>
          <p:nvSpPr>
            <p:cNvPr id="160" name="フリーフォーム: 図形 159">
              <a:extLst>
                <a:ext uri="{FF2B5EF4-FFF2-40B4-BE49-F238E27FC236}">
                  <a16:creationId xmlns:a16="http://schemas.microsoft.com/office/drawing/2014/main" id="{50CBF5BA-C8AD-CC9C-FDFB-140FD68BF24C}"/>
                </a:ext>
              </a:extLst>
            </p:cNvPr>
            <p:cNvSpPr/>
            <p:nvPr/>
          </p:nvSpPr>
          <p:spPr>
            <a:xfrm>
              <a:off x="6242844" y="4648200"/>
              <a:ext cx="1558575" cy="9525"/>
            </a:xfrm>
            <a:custGeom>
              <a:avLst/>
              <a:gdLst>
                <a:gd name="connsiteX0" fmla="*/ 0 w 1558575"/>
                <a:gd name="connsiteY0" fmla="*/ 0 h 9525"/>
                <a:gd name="connsiteX1" fmla="*/ 1558576 w 15585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8575" h="9525">
                  <a:moveTo>
                    <a:pt x="0" y="0"/>
                  </a:moveTo>
                  <a:lnTo>
                    <a:pt x="155857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61" name="フリーフォーム: 図形 160">
              <a:extLst>
                <a:ext uri="{FF2B5EF4-FFF2-40B4-BE49-F238E27FC236}">
                  <a16:creationId xmlns:a16="http://schemas.microsoft.com/office/drawing/2014/main" id="{4DC96227-D44B-19E6-125A-BA8A33D25C51}"/>
                </a:ext>
              </a:extLst>
            </p:cNvPr>
            <p:cNvSpPr/>
            <p:nvPr/>
          </p:nvSpPr>
          <p:spPr>
            <a:xfrm>
              <a:off x="7784751" y="4614862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62" name="グラフィックス 43">
            <a:extLst>
              <a:ext uri="{FF2B5EF4-FFF2-40B4-BE49-F238E27FC236}">
                <a16:creationId xmlns:a16="http://schemas.microsoft.com/office/drawing/2014/main" id="{3F557400-7BFC-1EB0-5D1F-E687EC031125}"/>
              </a:ext>
            </a:extLst>
          </p:cNvPr>
          <p:cNvGrpSpPr/>
          <p:nvPr/>
        </p:nvGrpSpPr>
        <p:grpSpPr>
          <a:xfrm>
            <a:off x="6242844" y="5524500"/>
            <a:ext cx="4532757" cy="66675"/>
            <a:chOff x="6242844" y="5524500"/>
            <a:chExt cx="4532757" cy="66675"/>
          </a:xfrm>
        </p:grpSpPr>
        <p:sp>
          <p:nvSpPr>
            <p:cNvPr id="163" name="フリーフォーム: 図形 162">
              <a:extLst>
                <a:ext uri="{FF2B5EF4-FFF2-40B4-BE49-F238E27FC236}">
                  <a16:creationId xmlns:a16="http://schemas.microsoft.com/office/drawing/2014/main" id="{C99EDC74-E4E2-2FE6-38F5-248C8110E6C6}"/>
                </a:ext>
              </a:extLst>
            </p:cNvPr>
            <p:cNvSpPr/>
            <p:nvPr/>
          </p:nvSpPr>
          <p:spPr>
            <a:xfrm>
              <a:off x="6242844" y="5557837"/>
              <a:ext cx="4482750" cy="9525"/>
            </a:xfrm>
            <a:custGeom>
              <a:avLst/>
              <a:gdLst>
                <a:gd name="connsiteX0" fmla="*/ 0 w 4482750"/>
                <a:gd name="connsiteY0" fmla="*/ 0 h 9525"/>
                <a:gd name="connsiteX1" fmla="*/ 4482751 w 44827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82750" h="9525">
                  <a:moveTo>
                    <a:pt x="0" y="0"/>
                  </a:moveTo>
                  <a:lnTo>
                    <a:pt x="448275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64" name="フリーフォーム: 図形 163">
              <a:extLst>
                <a:ext uri="{FF2B5EF4-FFF2-40B4-BE49-F238E27FC236}">
                  <a16:creationId xmlns:a16="http://schemas.microsoft.com/office/drawing/2014/main" id="{255AA67F-B0E2-B8EB-FF48-C4CC3FFE62A3}"/>
                </a:ext>
              </a:extLst>
            </p:cNvPr>
            <p:cNvSpPr/>
            <p:nvPr/>
          </p:nvSpPr>
          <p:spPr>
            <a:xfrm>
              <a:off x="10708926" y="5524500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65" name="グラフィックス 43">
            <a:extLst>
              <a:ext uri="{FF2B5EF4-FFF2-40B4-BE49-F238E27FC236}">
                <a16:creationId xmlns:a16="http://schemas.microsoft.com/office/drawing/2014/main" id="{FA9D458C-4A66-EEC1-CF64-E3086C6B8310}"/>
              </a:ext>
            </a:extLst>
          </p:cNvPr>
          <p:cNvGrpSpPr/>
          <p:nvPr/>
        </p:nvGrpSpPr>
        <p:grpSpPr>
          <a:xfrm>
            <a:off x="6242844" y="5681662"/>
            <a:ext cx="4532757" cy="776287"/>
            <a:chOff x="6242844" y="5681662"/>
            <a:chExt cx="4532757" cy="776287"/>
          </a:xfrm>
        </p:grpSpPr>
        <p:sp>
          <p:nvSpPr>
            <p:cNvPr id="166" name="フリーフォーム: 図形 165">
              <a:extLst>
                <a:ext uri="{FF2B5EF4-FFF2-40B4-BE49-F238E27FC236}">
                  <a16:creationId xmlns:a16="http://schemas.microsoft.com/office/drawing/2014/main" id="{2C3EF8CE-C891-9D13-0EA8-FC0DA06EACAD}"/>
                </a:ext>
              </a:extLst>
            </p:cNvPr>
            <p:cNvSpPr/>
            <p:nvPr/>
          </p:nvSpPr>
          <p:spPr>
            <a:xfrm>
              <a:off x="6242844" y="5715000"/>
              <a:ext cx="4482750" cy="742950"/>
            </a:xfrm>
            <a:custGeom>
              <a:avLst/>
              <a:gdLst>
                <a:gd name="connsiteX0" fmla="*/ 0 w 4482750"/>
                <a:gd name="connsiteY0" fmla="*/ 742950 h 742950"/>
                <a:gd name="connsiteX1" fmla="*/ 3239167 w 4482750"/>
                <a:gd name="connsiteY1" fmla="*/ 742950 h 742950"/>
                <a:gd name="connsiteX2" fmla="*/ 3239167 w 4482750"/>
                <a:gd name="connsiteY2" fmla="*/ 0 h 742950"/>
                <a:gd name="connsiteX3" fmla="*/ 4482751 w 4482750"/>
                <a:gd name="connsiteY3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82750" h="742950">
                  <a:moveTo>
                    <a:pt x="0" y="742950"/>
                  </a:moveTo>
                  <a:lnTo>
                    <a:pt x="3239167" y="742950"/>
                  </a:lnTo>
                  <a:lnTo>
                    <a:pt x="3239167" y="0"/>
                  </a:lnTo>
                  <a:lnTo>
                    <a:pt x="448275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67" name="フリーフォーム: 図形 166">
              <a:extLst>
                <a:ext uri="{FF2B5EF4-FFF2-40B4-BE49-F238E27FC236}">
                  <a16:creationId xmlns:a16="http://schemas.microsoft.com/office/drawing/2014/main" id="{99170702-ACDD-7616-EAAE-1A0C1F4B2DEC}"/>
                </a:ext>
              </a:extLst>
            </p:cNvPr>
            <p:cNvSpPr/>
            <p:nvPr/>
          </p:nvSpPr>
          <p:spPr>
            <a:xfrm>
              <a:off x="10708926" y="5681662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68" name="フリーフォーム: 図形 167">
            <a:extLst>
              <a:ext uri="{FF2B5EF4-FFF2-40B4-BE49-F238E27FC236}">
                <a16:creationId xmlns:a16="http://schemas.microsoft.com/office/drawing/2014/main" id="{96150A89-E520-04A3-AF6C-365578354F2F}"/>
              </a:ext>
            </a:extLst>
          </p:cNvPr>
          <p:cNvSpPr/>
          <p:nvPr/>
        </p:nvSpPr>
        <p:spPr>
          <a:xfrm>
            <a:off x="6719094" y="5843587"/>
            <a:ext cx="571500" cy="571500"/>
          </a:xfrm>
          <a:custGeom>
            <a:avLst/>
            <a:gdLst>
              <a:gd name="connsiteX0" fmla="*/ 571500 w 571500"/>
              <a:gd name="connsiteY0" fmla="*/ 285750 h 571500"/>
              <a:gd name="connsiteX1" fmla="*/ 285750 w 571500"/>
              <a:gd name="connsiteY1" fmla="*/ 571500 h 571500"/>
              <a:gd name="connsiteX2" fmla="*/ 0 w 571500"/>
              <a:gd name="connsiteY2" fmla="*/ 285750 h 571500"/>
              <a:gd name="connsiteX3" fmla="*/ 285750 w 571500"/>
              <a:gd name="connsiteY3" fmla="*/ 0 h 571500"/>
              <a:gd name="connsiteX4" fmla="*/ 571500 w 571500"/>
              <a:gd name="connsiteY4" fmla="*/ 28575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571500">
                <a:moveTo>
                  <a:pt x="571500" y="285750"/>
                </a:moveTo>
                <a:cubicBezTo>
                  <a:pt x="571500" y="443565"/>
                  <a:pt x="443565" y="571500"/>
                  <a:pt x="285750" y="571500"/>
                </a:cubicBezTo>
                <a:cubicBezTo>
                  <a:pt x="127935" y="571500"/>
                  <a:pt x="0" y="443565"/>
                  <a:pt x="0" y="285750"/>
                </a:cubicBezTo>
                <a:cubicBezTo>
                  <a:pt x="0" y="127935"/>
                  <a:pt x="127935" y="0"/>
                  <a:pt x="285750" y="0"/>
                </a:cubicBezTo>
                <a:cubicBezTo>
                  <a:pt x="443565" y="0"/>
                  <a:pt x="571500" y="127935"/>
                  <a:pt x="571500" y="285750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FB1C125E-5C18-3447-6FDF-782096715689}"/>
              </a:ext>
            </a:extLst>
          </p:cNvPr>
          <p:cNvSpPr txBox="1"/>
          <p:nvPr/>
        </p:nvSpPr>
        <p:spPr>
          <a:xfrm>
            <a:off x="6865779" y="5993130"/>
            <a:ext cx="2495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4</a:t>
            </a:r>
          </a:p>
        </p:txBody>
      </p:sp>
      <p:grpSp>
        <p:nvGrpSpPr>
          <p:cNvPr id="170" name="グラフィックス 43">
            <a:extLst>
              <a:ext uri="{FF2B5EF4-FFF2-40B4-BE49-F238E27FC236}">
                <a16:creationId xmlns:a16="http://schemas.microsoft.com/office/drawing/2014/main" id="{2C7B73F0-60C6-2FD3-C25C-3C8F718B1B13}"/>
              </a:ext>
            </a:extLst>
          </p:cNvPr>
          <p:cNvGrpSpPr/>
          <p:nvPr/>
        </p:nvGrpSpPr>
        <p:grpSpPr>
          <a:xfrm>
            <a:off x="11067351" y="6049517"/>
            <a:ext cx="66675" cy="751332"/>
            <a:chOff x="11067351" y="6049517"/>
            <a:chExt cx="66675" cy="751332"/>
          </a:xfrm>
        </p:grpSpPr>
        <p:sp>
          <p:nvSpPr>
            <p:cNvPr id="171" name="フリーフォーム: 図形 170">
              <a:extLst>
                <a:ext uri="{FF2B5EF4-FFF2-40B4-BE49-F238E27FC236}">
                  <a16:creationId xmlns:a16="http://schemas.microsoft.com/office/drawing/2014/main" id="{34263F06-D520-F2C0-FC34-DE56CF257338}"/>
                </a:ext>
              </a:extLst>
            </p:cNvPr>
            <p:cNvSpPr/>
            <p:nvPr/>
          </p:nvSpPr>
          <p:spPr>
            <a:xfrm>
              <a:off x="11100689" y="6099524"/>
              <a:ext cx="571" cy="701325"/>
            </a:xfrm>
            <a:custGeom>
              <a:avLst/>
              <a:gdLst>
                <a:gd name="connsiteX0" fmla="*/ 571 w 571"/>
                <a:gd name="connsiteY0" fmla="*/ 701326 h 701325"/>
                <a:gd name="connsiteX1" fmla="*/ 571 w 571"/>
                <a:gd name="connsiteY1" fmla="*/ 325374 h 701325"/>
                <a:gd name="connsiteX2" fmla="*/ 0 w 571"/>
                <a:gd name="connsiteY2" fmla="*/ 0 h 70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" h="701325">
                  <a:moveTo>
                    <a:pt x="571" y="701326"/>
                  </a:moveTo>
                  <a:lnTo>
                    <a:pt x="571" y="325374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2" name="フリーフォーム: 図形 171">
              <a:extLst>
                <a:ext uri="{FF2B5EF4-FFF2-40B4-BE49-F238E27FC236}">
                  <a16:creationId xmlns:a16="http://schemas.microsoft.com/office/drawing/2014/main" id="{15C45751-C0CB-D55C-0BD7-F2145F2C0BE9}"/>
                </a:ext>
              </a:extLst>
            </p:cNvPr>
            <p:cNvSpPr/>
            <p:nvPr/>
          </p:nvSpPr>
          <p:spPr>
            <a:xfrm>
              <a:off x="11067351" y="6049517"/>
              <a:ext cx="66675" cy="66675"/>
            </a:xfrm>
            <a:custGeom>
              <a:avLst/>
              <a:gdLst>
                <a:gd name="connsiteX0" fmla="*/ 33242 w 66675"/>
                <a:gd name="connsiteY0" fmla="*/ 0 h 66675"/>
                <a:gd name="connsiteX1" fmla="*/ 66675 w 66675"/>
                <a:gd name="connsiteY1" fmla="*/ 66580 h 66675"/>
                <a:gd name="connsiteX2" fmla="*/ 33338 w 66675"/>
                <a:gd name="connsiteY2" fmla="*/ 50006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242" y="0"/>
                  </a:moveTo>
                  <a:lnTo>
                    <a:pt x="66675" y="66580"/>
                  </a:lnTo>
                  <a:lnTo>
                    <a:pt x="33338" y="50006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2E0E46BA-752B-332C-C5F1-B36F3BD115F6}"/>
              </a:ext>
            </a:extLst>
          </p:cNvPr>
          <p:cNvSpPr txBox="1"/>
          <p:nvPr/>
        </p:nvSpPr>
        <p:spPr>
          <a:xfrm>
            <a:off x="10785411" y="7350442"/>
            <a:ext cx="62103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Dataplex</a:t>
            </a:r>
          </a:p>
        </p:txBody>
      </p:sp>
      <p:grpSp>
        <p:nvGrpSpPr>
          <p:cNvPr id="174" name="グラフィックス 43">
            <a:extLst>
              <a:ext uri="{FF2B5EF4-FFF2-40B4-BE49-F238E27FC236}">
                <a16:creationId xmlns:a16="http://schemas.microsoft.com/office/drawing/2014/main" id="{CD55A581-B372-1280-EA85-D7050A70CA26}"/>
              </a:ext>
            </a:extLst>
          </p:cNvPr>
          <p:cNvGrpSpPr/>
          <p:nvPr/>
        </p:nvGrpSpPr>
        <p:grpSpPr>
          <a:xfrm>
            <a:off x="11414919" y="5557551"/>
            <a:ext cx="1814607" cy="575405"/>
            <a:chOff x="11414919" y="5557551"/>
            <a:chExt cx="1814607" cy="575405"/>
          </a:xfrm>
        </p:grpSpPr>
        <p:sp>
          <p:nvSpPr>
            <p:cNvPr id="175" name="フリーフォーム: 図形 174">
              <a:extLst>
                <a:ext uri="{FF2B5EF4-FFF2-40B4-BE49-F238E27FC236}">
                  <a16:creationId xmlns:a16="http://schemas.microsoft.com/office/drawing/2014/main" id="{D6AAFAA1-5F34-40BE-8D6A-2AB377920E9A}"/>
                </a:ext>
              </a:extLst>
            </p:cNvPr>
            <p:cNvSpPr/>
            <p:nvPr/>
          </p:nvSpPr>
          <p:spPr>
            <a:xfrm>
              <a:off x="11414919" y="5557551"/>
              <a:ext cx="1781841" cy="525399"/>
            </a:xfrm>
            <a:custGeom>
              <a:avLst/>
              <a:gdLst>
                <a:gd name="connsiteX0" fmla="*/ 0 w 1781841"/>
                <a:gd name="connsiteY0" fmla="*/ 0 h 525399"/>
                <a:gd name="connsiteX1" fmla="*/ 1781841 w 1781841"/>
                <a:gd name="connsiteY1" fmla="*/ 0 h 525399"/>
                <a:gd name="connsiteX2" fmla="*/ 1781270 w 1781841"/>
                <a:gd name="connsiteY2" fmla="*/ 525399 h 52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1841" h="525399">
                  <a:moveTo>
                    <a:pt x="0" y="0"/>
                  </a:moveTo>
                  <a:lnTo>
                    <a:pt x="1781841" y="0"/>
                  </a:lnTo>
                  <a:lnTo>
                    <a:pt x="1781270" y="525399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6" name="フリーフォーム: 図形 175">
              <a:extLst>
                <a:ext uri="{FF2B5EF4-FFF2-40B4-BE49-F238E27FC236}">
                  <a16:creationId xmlns:a16="http://schemas.microsoft.com/office/drawing/2014/main" id="{4319B832-44CF-7523-EE42-12402506099E}"/>
                </a:ext>
              </a:extLst>
            </p:cNvPr>
            <p:cNvSpPr/>
            <p:nvPr/>
          </p:nvSpPr>
          <p:spPr>
            <a:xfrm>
              <a:off x="13162851" y="6066282"/>
              <a:ext cx="66675" cy="66675"/>
            </a:xfrm>
            <a:custGeom>
              <a:avLst/>
              <a:gdLst>
                <a:gd name="connsiteX0" fmla="*/ 33242 w 66675"/>
                <a:gd name="connsiteY0" fmla="*/ 66675 h 66675"/>
                <a:gd name="connsiteX1" fmla="*/ 0 w 66675"/>
                <a:gd name="connsiteY1" fmla="*/ 0 h 66675"/>
                <a:gd name="connsiteX2" fmla="*/ 33338 w 66675"/>
                <a:gd name="connsiteY2" fmla="*/ 16669 h 66675"/>
                <a:gd name="connsiteX3" fmla="*/ 66675 w 66675"/>
                <a:gd name="connsiteY3" fmla="*/ 9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242" y="66675"/>
                  </a:moveTo>
                  <a:lnTo>
                    <a:pt x="0" y="0"/>
                  </a:lnTo>
                  <a:lnTo>
                    <a:pt x="33338" y="16669"/>
                  </a:lnTo>
                  <a:lnTo>
                    <a:pt x="66675" y="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F0E7F735-41A4-7C0C-81FA-B15CE5298FCF}"/>
              </a:ext>
            </a:extLst>
          </p:cNvPr>
          <p:cNvSpPr txBox="1"/>
          <p:nvPr/>
        </p:nvSpPr>
        <p:spPr>
          <a:xfrm>
            <a:off x="10766266" y="5831205"/>
            <a:ext cx="65913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BigQuery</a:t>
            </a:r>
          </a:p>
        </p:txBody>
      </p:sp>
      <p:grpSp>
        <p:nvGrpSpPr>
          <p:cNvPr id="178" name="グラフィックス 43">
            <a:extLst>
              <a:ext uri="{FF2B5EF4-FFF2-40B4-BE49-F238E27FC236}">
                <a16:creationId xmlns:a16="http://schemas.microsoft.com/office/drawing/2014/main" id="{36107B99-749B-BAE7-517E-7358ECBB55D0}"/>
              </a:ext>
            </a:extLst>
          </p:cNvPr>
          <p:cNvGrpSpPr/>
          <p:nvPr/>
        </p:nvGrpSpPr>
        <p:grpSpPr>
          <a:xfrm>
            <a:off x="8338344" y="4667250"/>
            <a:ext cx="2437257" cy="766762"/>
            <a:chOff x="8338344" y="4667250"/>
            <a:chExt cx="2437257" cy="766762"/>
          </a:xfrm>
        </p:grpSpPr>
        <p:sp>
          <p:nvSpPr>
            <p:cNvPr id="179" name="フリーフォーム: 図形 178">
              <a:extLst>
                <a:ext uri="{FF2B5EF4-FFF2-40B4-BE49-F238E27FC236}">
                  <a16:creationId xmlns:a16="http://schemas.microsoft.com/office/drawing/2014/main" id="{FB941D0A-4DFB-D857-1954-A7F0063A1914}"/>
                </a:ext>
              </a:extLst>
            </p:cNvPr>
            <p:cNvSpPr/>
            <p:nvPr/>
          </p:nvSpPr>
          <p:spPr>
            <a:xfrm>
              <a:off x="8338344" y="4667250"/>
              <a:ext cx="2387250" cy="734091"/>
            </a:xfrm>
            <a:custGeom>
              <a:avLst/>
              <a:gdLst>
                <a:gd name="connsiteX0" fmla="*/ 0 w 2387250"/>
                <a:gd name="connsiteY0" fmla="*/ 0 h 734091"/>
                <a:gd name="connsiteX1" fmla="*/ 1143667 w 2387250"/>
                <a:gd name="connsiteY1" fmla="*/ 0 h 734091"/>
                <a:gd name="connsiteX2" fmla="*/ 1143667 w 2387250"/>
                <a:gd name="connsiteY2" fmla="*/ 734092 h 734091"/>
                <a:gd name="connsiteX3" fmla="*/ 2387251 w 2387250"/>
                <a:gd name="connsiteY3" fmla="*/ 733425 h 73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7250" h="734091">
                  <a:moveTo>
                    <a:pt x="0" y="0"/>
                  </a:moveTo>
                  <a:lnTo>
                    <a:pt x="1143667" y="0"/>
                  </a:lnTo>
                  <a:lnTo>
                    <a:pt x="1143667" y="734092"/>
                  </a:lnTo>
                  <a:lnTo>
                    <a:pt x="2387251" y="733425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80" name="フリーフォーム: 図形 179">
              <a:extLst>
                <a:ext uri="{FF2B5EF4-FFF2-40B4-BE49-F238E27FC236}">
                  <a16:creationId xmlns:a16="http://schemas.microsoft.com/office/drawing/2014/main" id="{145C4AB6-497F-BDC1-A64C-88DB585ACDF5}"/>
                </a:ext>
              </a:extLst>
            </p:cNvPr>
            <p:cNvSpPr/>
            <p:nvPr/>
          </p:nvSpPr>
          <p:spPr>
            <a:xfrm>
              <a:off x="10708926" y="5367337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81" name="フリーフォーム: 図形 180">
            <a:extLst>
              <a:ext uri="{FF2B5EF4-FFF2-40B4-BE49-F238E27FC236}">
                <a16:creationId xmlns:a16="http://schemas.microsoft.com/office/drawing/2014/main" id="{C5BFFA2D-FF3A-45F3-8E9B-D83BDAA7D32B}"/>
              </a:ext>
            </a:extLst>
          </p:cNvPr>
          <p:cNvSpPr/>
          <p:nvPr/>
        </p:nvSpPr>
        <p:spPr>
          <a:xfrm>
            <a:off x="11195844" y="6229350"/>
            <a:ext cx="571500" cy="571500"/>
          </a:xfrm>
          <a:custGeom>
            <a:avLst/>
            <a:gdLst>
              <a:gd name="connsiteX0" fmla="*/ 571500 w 571500"/>
              <a:gd name="connsiteY0" fmla="*/ 285750 h 571500"/>
              <a:gd name="connsiteX1" fmla="*/ 285750 w 571500"/>
              <a:gd name="connsiteY1" fmla="*/ 571500 h 571500"/>
              <a:gd name="connsiteX2" fmla="*/ 0 w 571500"/>
              <a:gd name="connsiteY2" fmla="*/ 285750 h 571500"/>
              <a:gd name="connsiteX3" fmla="*/ 285750 w 571500"/>
              <a:gd name="connsiteY3" fmla="*/ 0 h 571500"/>
              <a:gd name="connsiteX4" fmla="*/ 571500 w 571500"/>
              <a:gd name="connsiteY4" fmla="*/ 28575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571500">
                <a:moveTo>
                  <a:pt x="571500" y="285750"/>
                </a:moveTo>
                <a:cubicBezTo>
                  <a:pt x="571500" y="443565"/>
                  <a:pt x="443565" y="571500"/>
                  <a:pt x="285750" y="571500"/>
                </a:cubicBezTo>
                <a:cubicBezTo>
                  <a:pt x="127935" y="571500"/>
                  <a:pt x="0" y="443565"/>
                  <a:pt x="0" y="285750"/>
                </a:cubicBezTo>
                <a:cubicBezTo>
                  <a:pt x="0" y="127935"/>
                  <a:pt x="127935" y="0"/>
                  <a:pt x="285750" y="0"/>
                </a:cubicBezTo>
                <a:cubicBezTo>
                  <a:pt x="443565" y="0"/>
                  <a:pt x="571500" y="127935"/>
                  <a:pt x="571500" y="285750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B1380D7C-C4EE-3D84-5B56-339EC97185B0}"/>
              </a:ext>
            </a:extLst>
          </p:cNvPr>
          <p:cNvSpPr txBox="1"/>
          <p:nvPr/>
        </p:nvSpPr>
        <p:spPr>
          <a:xfrm>
            <a:off x="11342529" y="6378892"/>
            <a:ext cx="2495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Tahoma"/>
                <a:cs typeface="Tahoma"/>
                <a:sym typeface="Tahoma"/>
                <a:rtl val="0"/>
              </a:rPr>
              <a:t>5</a:t>
            </a:r>
          </a:p>
        </p:txBody>
      </p:sp>
      <p:grpSp>
        <p:nvGrpSpPr>
          <p:cNvPr id="183" name="グラフィックス 43">
            <a:extLst>
              <a:ext uri="{FF2B5EF4-FFF2-40B4-BE49-F238E27FC236}">
                <a16:creationId xmlns:a16="http://schemas.microsoft.com/office/drawing/2014/main" id="{8F9F7C66-A989-C926-4257-5267ED991CDC}"/>
              </a:ext>
            </a:extLst>
          </p:cNvPr>
          <p:cNvGrpSpPr/>
          <p:nvPr/>
        </p:nvGrpSpPr>
        <p:grpSpPr>
          <a:xfrm>
            <a:off x="8066881" y="3657600"/>
            <a:ext cx="3838575" cy="667416"/>
            <a:chOff x="8066881" y="3657600"/>
            <a:chExt cx="3838575" cy="667416"/>
          </a:xfrm>
        </p:grpSpPr>
        <p:sp>
          <p:nvSpPr>
            <p:cNvPr id="184" name="フリーフォーム: 図形 183">
              <a:extLst>
                <a:ext uri="{FF2B5EF4-FFF2-40B4-BE49-F238E27FC236}">
                  <a16:creationId xmlns:a16="http://schemas.microsoft.com/office/drawing/2014/main" id="{9F07B9A8-20F6-A74C-F8D0-544BC8D2BE8D}"/>
                </a:ext>
              </a:extLst>
            </p:cNvPr>
            <p:cNvSpPr/>
            <p:nvPr/>
          </p:nvSpPr>
          <p:spPr>
            <a:xfrm>
              <a:off x="8100219" y="3657600"/>
              <a:ext cx="3805237" cy="617410"/>
            </a:xfrm>
            <a:custGeom>
              <a:avLst/>
              <a:gdLst>
                <a:gd name="connsiteX0" fmla="*/ 3805238 w 3805237"/>
                <a:gd name="connsiteY0" fmla="*/ 0 h 617410"/>
                <a:gd name="connsiteX1" fmla="*/ 0 w 3805237"/>
                <a:gd name="connsiteY1" fmla="*/ 0 h 617410"/>
                <a:gd name="connsiteX2" fmla="*/ 0 w 3805237"/>
                <a:gd name="connsiteY2" fmla="*/ 617411 h 617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5237" h="617410">
                  <a:moveTo>
                    <a:pt x="3805238" y="0"/>
                  </a:moveTo>
                  <a:lnTo>
                    <a:pt x="0" y="0"/>
                  </a:lnTo>
                  <a:lnTo>
                    <a:pt x="0" y="617411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85" name="フリーフォーム: 図形 184">
              <a:extLst>
                <a:ext uri="{FF2B5EF4-FFF2-40B4-BE49-F238E27FC236}">
                  <a16:creationId xmlns:a16="http://schemas.microsoft.com/office/drawing/2014/main" id="{63FB45E2-40CA-9880-1943-236C9CB47226}"/>
                </a:ext>
              </a:extLst>
            </p:cNvPr>
            <p:cNvSpPr/>
            <p:nvPr/>
          </p:nvSpPr>
          <p:spPr>
            <a:xfrm>
              <a:off x="8066881" y="4258341"/>
              <a:ext cx="66675" cy="66675"/>
            </a:xfrm>
            <a:custGeom>
              <a:avLst/>
              <a:gdLst>
                <a:gd name="connsiteX0" fmla="*/ 33338 w 66675"/>
                <a:gd name="connsiteY0" fmla="*/ 66675 h 66675"/>
                <a:gd name="connsiteX1" fmla="*/ 0 w 66675"/>
                <a:gd name="connsiteY1" fmla="*/ 0 h 66675"/>
                <a:gd name="connsiteX2" fmla="*/ 33338 w 66675"/>
                <a:gd name="connsiteY2" fmla="*/ 16669 h 66675"/>
                <a:gd name="connsiteX3" fmla="*/ 66675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66675"/>
                  </a:moveTo>
                  <a:lnTo>
                    <a:pt x="0" y="0"/>
                  </a:lnTo>
                  <a:lnTo>
                    <a:pt x="33338" y="16669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86" name="フリーフォーム: 図形 185">
            <a:extLst>
              <a:ext uri="{FF2B5EF4-FFF2-40B4-BE49-F238E27FC236}">
                <a16:creationId xmlns:a16="http://schemas.microsoft.com/office/drawing/2014/main" id="{A425DA29-6B79-6327-DE56-AC749C3BF657}"/>
              </a:ext>
            </a:extLst>
          </p:cNvPr>
          <p:cNvSpPr/>
          <p:nvPr/>
        </p:nvSpPr>
        <p:spPr>
          <a:xfrm>
            <a:off x="11905456" y="3181350"/>
            <a:ext cx="2476500" cy="1905000"/>
          </a:xfrm>
          <a:custGeom>
            <a:avLst/>
            <a:gdLst>
              <a:gd name="connsiteX0" fmla="*/ 0 w 2476500"/>
              <a:gd name="connsiteY0" fmla="*/ 0 h 1905000"/>
              <a:gd name="connsiteX1" fmla="*/ 2476500 w 2476500"/>
              <a:gd name="connsiteY1" fmla="*/ 0 h 1905000"/>
              <a:gd name="connsiteX2" fmla="*/ 2476500 w 2476500"/>
              <a:gd name="connsiteY2" fmla="*/ 1905000 h 1905000"/>
              <a:gd name="connsiteX3" fmla="*/ 0 w 24765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0" h="1905000">
                <a:moveTo>
                  <a:pt x="0" y="0"/>
                </a:moveTo>
                <a:lnTo>
                  <a:pt x="2476500" y="0"/>
                </a:lnTo>
                <a:lnTo>
                  <a:pt x="2476500" y="1905000"/>
                </a:lnTo>
                <a:lnTo>
                  <a:pt x="0" y="1905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7" name="フリーフォーム: 図形 186">
            <a:extLst>
              <a:ext uri="{FF2B5EF4-FFF2-40B4-BE49-F238E27FC236}">
                <a16:creationId xmlns:a16="http://schemas.microsoft.com/office/drawing/2014/main" id="{16EEB48A-F03D-5F2E-93C1-DFC9A2BF3C49}"/>
              </a:ext>
            </a:extLst>
          </p:cNvPr>
          <p:cNvSpPr/>
          <p:nvPr/>
        </p:nvSpPr>
        <p:spPr>
          <a:xfrm>
            <a:off x="12010231" y="3562350"/>
            <a:ext cx="2466975" cy="285750"/>
          </a:xfrm>
          <a:custGeom>
            <a:avLst/>
            <a:gdLst>
              <a:gd name="connsiteX0" fmla="*/ 0 w 2466975"/>
              <a:gd name="connsiteY0" fmla="*/ 0 h 285750"/>
              <a:gd name="connsiteX1" fmla="*/ 2466975 w 2466975"/>
              <a:gd name="connsiteY1" fmla="*/ 0 h 285750"/>
              <a:gd name="connsiteX2" fmla="*/ 2466975 w 2466975"/>
              <a:gd name="connsiteY2" fmla="*/ 285750 h 285750"/>
              <a:gd name="connsiteX3" fmla="*/ 0 w 2466975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6975" h="285750">
                <a:moveTo>
                  <a:pt x="0" y="0"/>
                </a:moveTo>
                <a:lnTo>
                  <a:pt x="2466975" y="0"/>
                </a:lnTo>
                <a:lnTo>
                  <a:pt x="2466975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88" name="グラフィックス 43">
            <a:extLst>
              <a:ext uri="{FF2B5EF4-FFF2-40B4-BE49-F238E27FC236}">
                <a16:creationId xmlns:a16="http://schemas.microsoft.com/office/drawing/2014/main" id="{218CE0D6-6B25-6687-8E69-CE5F23813297}"/>
              </a:ext>
            </a:extLst>
          </p:cNvPr>
          <p:cNvGrpSpPr/>
          <p:nvPr/>
        </p:nvGrpSpPr>
        <p:grpSpPr>
          <a:xfrm>
            <a:off x="12024519" y="3252787"/>
            <a:ext cx="1257300" cy="781050"/>
            <a:chOff x="12024519" y="3252787"/>
            <a:chExt cx="1257300" cy="781050"/>
          </a:xfrm>
          <a:solidFill>
            <a:srgbClr val="000000"/>
          </a:solidFill>
        </p:grpSpPr>
        <p:sp>
          <p:nvSpPr>
            <p:cNvPr id="189" name="テキスト ボックス 188">
              <a:extLst>
                <a:ext uri="{FF2B5EF4-FFF2-40B4-BE49-F238E27FC236}">
                  <a16:creationId xmlns:a16="http://schemas.microsoft.com/office/drawing/2014/main" id="{5DD7B529-0B37-DACC-65D2-479CBCAC8C4E}"/>
                </a:ext>
              </a:extLst>
            </p:cNvPr>
            <p:cNvSpPr txBox="1"/>
            <p:nvPr/>
          </p:nvSpPr>
          <p:spPr>
            <a:xfrm>
              <a:off x="11933079" y="3207067"/>
              <a:ext cx="868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機能ブロック</a:t>
              </a:r>
            </a:p>
          </p:txBody>
        </p:sp>
        <p:sp>
          <p:nvSpPr>
            <p:cNvPr id="190" name="テキスト ボックス 189">
              <a:extLst>
                <a:ext uri="{FF2B5EF4-FFF2-40B4-BE49-F238E27FC236}">
                  <a16:creationId xmlns:a16="http://schemas.microsoft.com/office/drawing/2014/main" id="{A5885803-BA57-662A-101A-AE1454C277A6}"/>
                </a:ext>
              </a:extLst>
            </p:cNvPr>
            <p:cNvSpPr txBox="1"/>
            <p:nvPr/>
          </p:nvSpPr>
          <p:spPr>
            <a:xfrm>
              <a:off x="11933079" y="3473767"/>
              <a:ext cx="12115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データの管理を行う</a:t>
              </a:r>
            </a:p>
          </p:txBody>
        </p:sp>
        <p:sp>
          <p:nvSpPr>
            <p:cNvPr id="191" name="テキスト ボックス 190">
              <a:extLst>
                <a:ext uri="{FF2B5EF4-FFF2-40B4-BE49-F238E27FC236}">
                  <a16:creationId xmlns:a16="http://schemas.microsoft.com/office/drawing/2014/main" id="{6A9D420C-2BF0-A69D-0B05-449B214CBE1C}"/>
                </a:ext>
              </a:extLst>
            </p:cNvPr>
            <p:cNvSpPr txBox="1"/>
            <p:nvPr/>
          </p:nvSpPr>
          <p:spPr>
            <a:xfrm>
              <a:off x="11933079" y="3740467"/>
              <a:ext cx="4114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例：</a:t>
              </a:r>
            </a:p>
          </p:txBody>
        </p:sp>
        <p:sp>
          <p:nvSpPr>
            <p:cNvPr id="192" name="テキスト ボックス 191">
              <a:extLst>
                <a:ext uri="{FF2B5EF4-FFF2-40B4-BE49-F238E27FC236}">
                  <a16:creationId xmlns:a16="http://schemas.microsoft.com/office/drawing/2014/main" id="{B5F1488E-6700-23B3-2A0D-F2BE0D6F1B4A}"/>
                </a:ext>
              </a:extLst>
            </p:cNvPr>
            <p:cNvSpPr txBox="1"/>
            <p:nvPr/>
          </p:nvSpPr>
          <p:spPr>
            <a:xfrm>
              <a:off x="11933079" y="3873817"/>
              <a:ext cx="1440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・オンラインアプリ機能</a:t>
              </a:r>
            </a:p>
          </p:txBody>
        </p:sp>
      </p:grp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4793CDE0-115A-F4FD-F58E-6BD668A95679}"/>
              </a:ext>
            </a:extLst>
          </p:cNvPr>
          <p:cNvSpPr txBox="1"/>
          <p:nvPr/>
        </p:nvSpPr>
        <p:spPr>
          <a:xfrm>
            <a:off x="12742704" y="4759642"/>
            <a:ext cx="7162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 Run</a:t>
            </a:r>
          </a:p>
        </p:txBody>
      </p:sp>
      <p:sp>
        <p:nvSpPr>
          <p:cNvPr id="194" name="フリーフォーム: 図形 193">
            <a:extLst>
              <a:ext uri="{FF2B5EF4-FFF2-40B4-BE49-F238E27FC236}">
                <a16:creationId xmlns:a16="http://schemas.microsoft.com/office/drawing/2014/main" id="{E077B8B2-070E-4B93-AB88-A361A9D20BCC}"/>
              </a:ext>
            </a:extLst>
          </p:cNvPr>
          <p:cNvSpPr/>
          <p:nvPr/>
        </p:nvSpPr>
        <p:spPr>
          <a:xfrm>
            <a:off x="11957844" y="6143625"/>
            <a:ext cx="2476500" cy="1905000"/>
          </a:xfrm>
          <a:custGeom>
            <a:avLst/>
            <a:gdLst>
              <a:gd name="connsiteX0" fmla="*/ 0 w 2476500"/>
              <a:gd name="connsiteY0" fmla="*/ 0 h 1905000"/>
              <a:gd name="connsiteX1" fmla="*/ 2476500 w 2476500"/>
              <a:gd name="connsiteY1" fmla="*/ 0 h 1905000"/>
              <a:gd name="connsiteX2" fmla="*/ 2476500 w 2476500"/>
              <a:gd name="connsiteY2" fmla="*/ 1905000 h 1905000"/>
              <a:gd name="connsiteX3" fmla="*/ 0 w 24765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0" h="1905000">
                <a:moveTo>
                  <a:pt x="0" y="0"/>
                </a:moveTo>
                <a:lnTo>
                  <a:pt x="2476500" y="0"/>
                </a:lnTo>
                <a:lnTo>
                  <a:pt x="2476500" y="1905000"/>
                </a:lnTo>
                <a:lnTo>
                  <a:pt x="0" y="1905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5" name="フリーフォーム: 図形 194">
            <a:extLst>
              <a:ext uri="{FF2B5EF4-FFF2-40B4-BE49-F238E27FC236}">
                <a16:creationId xmlns:a16="http://schemas.microsoft.com/office/drawing/2014/main" id="{EE2D5327-EC05-FA01-420C-88ED7EEE457F}"/>
              </a:ext>
            </a:extLst>
          </p:cNvPr>
          <p:cNvSpPr/>
          <p:nvPr/>
        </p:nvSpPr>
        <p:spPr>
          <a:xfrm>
            <a:off x="11967369" y="6415087"/>
            <a:ext cx="2466975" cy="762000"/>
          </a:xfrm>
          <a:custGeom>
            <a:avLst/>
            <a:gdLst>
              <a:gd name="connsiteX0" fmla="*/ 0 w 2466975"/>
              <a:gd name="connsiteY0" fmla="*/ 0 h 762000"/>
              <a:gd name="connsiteX1" fmla="*/ 2466975 w 2466975"/>
              <a:gd name="connsiteY1" fmla="*/ 0 h 762000"/>
              <a:gd name="connsiteX2" fmla="*/ 2466975 w 2466975"/>
              <a:gd name="connsiteY2" fmla="*/ 762000 h 762000"/>
              <a:gd name="connsiteX3" fmla="*/ 0 w 2466975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6975" h="762000">
                <a:moveTo>
                  <a:pt x="0" y="0"/>
                </a:moveTo>
                <a:lnTo>
                  <a:pt x="2466975" y="0"/>
                </a:lnTo>
                <a:lnTo>
                  <a:pt x="2466975" y="762000"/>
                </a:lnTo>
                <a:lnTo>
                  <a:pt x="0" y="76200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96" name="グラフィックス 43">
            <a:extLst>
              <a:ext uri="{FF2B5EF4-FFF2-40B4-BE49-F238E27FC236}">
                <a16:creationId xmlns:a16="http://schemas.microsoft.com/office/drawing/2014/main" id="{3A251D5A-9C01-7B32-5B86-B93A4D8403E5}"/>
              </a:ext>
            </a:extLst>
          </p:cNvPr>
          <p:cNvGrpSpPr/>
          <p:nvPr/>
        </p:nvGrpSpPr>
        <p:grpSpPr>
          <a:xfrm>
            <a:off x="11981656" y="6210300"/>
            <a:ext cx="2171700" cy="790575"/>
            <a:chOff x="11981656" y="6210300"/>
            <a:chExt cx="2171700" cy="790575"/>
          </a:xfrm>
          <a:solidFill>
            <a:srgbClr val="000000"/>
          </a:solidFill>
        </p:grpSpPr>
        <p:sp>
          <p:nvSpPr>
            <p:cNvPr id="197" name="テキスト ボックス 196">
              <a:extLst>
                <a:ext uri="{FF2B5EF4-FFF2-40B4-BE49-F238E27FC236}">
                  <a16:creationId xmlns:a16="http://schemas.microsoft.com/office/drawing/2014/main" id="{917D0C82-5D2F-332D-9947-3975EBF54EE3}"/>
                </a:ext>
              </a:extLst>
            </p:cNvPr>
            <p:cNvSpPr txBox="1"/>
            <p:nvPr/>
          </p:nvSpPr>
          <p:spPr>
            <a:xfrm>
              <a:off x="11890216" y="6164580"/>
              <a:ext cx="868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機能ブロック</a:t>
              </a:r>
            </a:p>
          </p:txBody>
        </p:sp>
        <p:sp>
          <p:nvSpPr>
            <p:cNvPr id="198" name="テキスト ボックス 197">
              <a:extLst>
                <a:ext uri="{FF2B5EF4-FFF2-40B4-BE49-F238E27FC236}">
                  <a16:creationId xmlns:a16="http://schemas.microsoft.com/office/drawing/2014/main" id="{732EDAAF-2FFD-6A1A-4367-3707F05B41E1}"/>
                </a:ext>
              </a:extLst>
            </p:cNvPr>
            <p:cNvSpPr txBox="1"/>
            <p:nvPr/>
          </p:nvSpPr>
          <p:spPr>
            <a:xfrm>
              <a:off x="11890216" y="6564630"/>
              <a:ext cx="23545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収集したデータの可視化・分析を実施する</a:t>
              </a:r>
            </a:p>
          </p:txBody>
        </p:sp>
        <p:sp>
          <p:nvSpPr>
            <p:cNvPr id="199" name="テキスト ボックス 198">
              <a:extLst>
                <a:ext uri="{FF2B5EF4-FFF2-40B4-BE49-F238E27FC236}">
                  <a16:creationId xmlns:a16="http://schemas.microsoft.com/office/drawing/2014/main" id="{542FDF77-1419-C7C7-16AF-29B2715D05BE}"/>
                </a:ext>
              </a:extLst>
            </p:cNvPr>
            <p:cNvSpPr txBox="1"/>
            <p:nvPr/>
          </p:nvSpPr>
          <p:spPr>
            <a:xfrm>
              <a:off x="11890216" y="6697980"/>
              <a:ext cx="4114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例：</a:t>
              </a:r>
            </a:p>
          </p:txBody>
        </p:sp>
        <p:sp>
          <p:nvSpPr>
            <p:cNvPr id="200" name="テキスト ボックス 199">
              <a:extLst>
                <a:ext uri="{FF2B5EF4-FFF2-40B4-BE49-F238E27FC236}">
                  <a16:creationId xmlns:a16="http://schemas.microsoft.com/office/drawing/2014/main" id="{FBC11279-A6B4-8710-9291-5BCE236378D6}"/>
                </a:ext>
              </a:extLst>
            </p:cNvPr>
            <p:cNvSpPr txBox="1"/>
            <p:nvPr/>
          </p:nvSpPr>
          <p:spPr>
            <a:xfrm>
              <a:off x="11890216" y="6821805"/>
              <a:ext cx="6305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・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BI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機能</a:t>
              </a:r>
            </a:p>
          </p:txBody>
        </p:sp>
      </p:grpSp>
      <p:grpSp>
        <p:nvGrpSpPr>
          <p:cNvPr id="201" name="グラフィックス 43">
            <a:extLst>
              <a:ext uri="{FF2B5EF4-FFF2-40B4-BE49-F238E27FC236}">
                <a16:creationId xmlns:a16="http://schemas.microsoft.com/office/drawing/2014/main" id="{80454282-67FE-2389-C956-09DE850359A7}"/>
              </a:ext>
            </a:extLst>
          </p:cNvPr>
          <p:cNvGrpSpPr/>
          <p:nvPr/>
        </p:nvGrpSpPr>
        <p:grpSpPr>
          <a:xfrm>
            <a:off x="14392624" y="4101274"/>
            <a:ext cx="1089469" cy="66579"/>
            <a:chOff x="14392624" y="4101274"/>
            <a:chExt cx="1089469" cy="66579"/>
          </a:xfrm>
        </p:grpSpPr>
        <p:sp>
          <p:nvSpPr>
            <p:cNvPr id="202" name="フリーフォーム: 図形 201">
              <a:extLst>
                <a:ext uri="{FF2B5EF4-FFF2-40B4-BE49-F238E27FC236}">
                  <a16:creationId xmlns:a16="http://schemas.microsoft.com/office/drawing/2014/main" id="{6DA06090-C157-193C-45F4-AD354F1B7F04}"/>
                </a:ext>
              </a:extLst>
            </p:cNvPr>
            <p:cNvSpPr/>
            <p:nvPr/>
          </p:nvSpPr>
          <p:spPr>
            <a:xfrm>
              <a:off x="14442630" y="4133850"/>
              <a:ext cx="1039463" cy="5048"/>
            </a:xfrm>
            <a:custGeom>
              <a:avLst/>
              <a:gdLst>
                <a:gd name="connsiteX0" fmla="*/ 1039463 w 1039463"/>
                <a:gd name="connsiteY0" fmla="*/ 0 h 5048"/>
                <a:gd name="connsiteX1" fmla="*/ 488918 w 1039463"/>
                <a:gd name="connsiteY1" fmla="*/ 5048 h 5048"/>
                <a:gd name="connsiteX2" fmla="*/ 0 w 1039463"/>
                <a:gd name="connsiteY2" fmla="*/ 571 h 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9463" h="5048">
                  <a:moveTo>
                    <a:pt x="1039463" y="0"/>
                  </a:moveTo>
                  <a:lnTo>
                    <a:pt x="488918" y="5048"/>
                  </a:lnTo>
                  <a:lnTo>
                    <a:pt x="0" y="571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3" name="フリーフォーム: 図形 202">
              <a:extLst>
                <a:ext uri="{FF2B5EF4-FFF2-40B4-BE49-F238E27FC236}">
                  <a16:creationId xmlns:a16="http://schemas.microsoft.com/office/drawing/2014/main" id="{1157C039-0582-7C48-1439-2746E00CAE00}"/>
                </a:ext>
              </a:extLst>
            </p:cNvPr>
            <p:cNvSpPr/>
            <p:nvPr/>
          </p:nvSpPr>
          <p:spPr>
            <a:xfrm>
              <a:off x="14392624" y="4101274"/>
              <a:ext cx="66961" cy="66579"/>
            </a:xfrm>
            <a:custGeom>
              <a:avLst/>
              <a:gdLst>
                <a:gd name="connsiteX0" fmla="*/ 0 w 66961"/>
                <a:gd name="connsiteY0" fmla="*/ 32671 h 66579"/>
                <a:gd name="connsiteX1" fmla="*/ 66961 w 66961"/>
                <a:gd name="connsiteY1" fmla="*/ 0 h 66579"/>
                <a:gd name="connsiteX2" fmla="*/ 50006 w 66961"/>
                <a:gd name="connsiteY2" fmla="*/ 33147 h 66579"/>
                <a:gd name="connsiteX3" fmla="*/ 66389 w 66961"/>
                <a:gd name="connsiteY3" fmla="*/ 66580 h 6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61" h="66579">
                  <a:moveTo>
                    <a:pt x="0" y="32671"/>
                  </a:moveTo>
                  <a:lnTo>
                    <a:pt x="66961" y="0"/>
                  </a:lnTo>
                  <a:lnTo>
                    <a:pt x="50006" y="33147"/>
                  </a:lnTo>
                  <a:lnTo>
                    <a:pt x="66389" y="6658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04" name="テキスト ボックス 203">
            <a:extLst>
              <a:ext uri="{FF2B5EF4-FFF2-40B4-BE49-F238E27FC236}">
                <a16:creationId xmlns:a16="http://schemas.microsoft.com/office/drawing/2014/main" id="{FB3379B5-DCCE-B14B-1C0E-DBEDAC63AEFF}"/>
              </a:ext>
            </a:extLst>
          </p:cNvPr>
          <p:cNvSpPr txBox="1"/>
          <p:nvPr/>
        </p:nvSpPr>
        <p:spPr>
          <a:xfrm>
            <a:off x="12771279" y="7769542"/>
            <a:ext cx="9353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b="1" spc="0" baseline="0">
                <a:ln/>
                <a:solidFill>
                  <a:srgbClr val="BDBDBD"/>
                </a:solidFill>
                <a:latin typeface="Helvetica"/>
                <a:cs typeface="Helvetica"/>
                <a:sym typeface="Helvetica"/>
                <a:rtl val="0"/>
              </a:rPr>
              <a:t>Looker Studio</a:t>
            </a:r>
          </a:p>
        </p:txBody>
      </p:sp>
      <p:grpSp>
        <p:nvGrpSpPr>
          <p:cNvPr id="205" name="グラフィックス 43">
            <a:extLst>
              <a:ext uri="{FF2B5EF4-FFF2-40B4-BE49-F238E27FC236}">
                <a16:creationId xmlns:a16="http://schemas.microsoft.com/office/drawing/2014/main" id="{4F7CF956-0FBC-29C4-2C26-9B01A6D52959}"/>
              </a:ext>
            </a:extLst>
          </p:cNvPr>
          <p:cNvGrpSpPr/>
          <p:nvPr/>
        </p:nvGrpSpPr>
        <p:grpSpPr>
          <a:xfrm>
            <a:off x="14445011" y="7064025"/>
            <a:ext cx="1037082" cy="66675"/>
            <a:chOff x="14445011" y="7064025"/>
            <a:chExt cx="1037082" cy="66675"/>
          </a:xfrm>
        </p:grpSpPr>
        <p:sp>
          <p:nvSpPr>
            <p:cNvPr id="206" name="フリーフォーム: 図形 205">
              <a:extLst>
                <a:ext uri="{FF2B5EF4-FFF2-40B4-BE49-F238E27FC236}">
                  <a16:creationId xmlns:a16="http://schemas.microsoft.com/office/drawing/2014/main" id="{3FEC0111-BFF2-5CB0-F653-04CB7149E911}"/>
                </a:ext>
              </a:extLst>
            </p:cNvPr>
            <p:cNvSpPr/>
            <p:nvPr/>
          </p:nvSpPr>
          <p:spPr>
            <a:xfrm>
              <a:off x="14495018" y="7096125"/>
              <a:ext cx="987075" cy="4476"/>
            </a:xfrm>
            <a:custGeom>
              <a:avLst/>
              <a:gdLst>
                <a:gd name="connsiteX0" fmla="*/ 987076 w 987075"/>
                <a:gd name="connsiteY0" fmla="*/ 0 h 4476"/>
                <a:gd name="connsiteX1" fmla="*/ 463201 w 987075"/>
                <a:gd name="connsiteY1" fmla="*/ 4476 h 4476"/>
                <a:gd name="connsiteX2" fmla="*/ 0 w 987075"/>
                <a:gd name="connsiteY2" fmla="*/ 1048 h 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7075" h="4476">
                  <a:moveTo>
                    <a:pt x="987076" y="0"/>
                  </a:moveTo>
                  <a:lnTo>
                    <a:pt x="463201" y="4476"/>
                  </a:lnTo>
                  <a:lnTo>
                    <a:pt x="0" y="1048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7" name="フリーフォーム: 図形 206">
              <a:extLst>
                <a:ext uri="{FF2B5EF4-FFF2-40B4-BE49-F238E27FC236}">
                  <a16:creationId xmlns:a16="http://schemas.microsoft.com/office/drawing/2014/main" id="{989B712A-1788-9A2E-5E74-B6F3E7E20158}"/>
                </a:ext>
              </a:extLst>
            </p:cNvPr>
            <p:cNvSpPr/>
            <p:nvPr/>
          </p:nvSpPr>
          <p:spPr>
            <a:xfrm>
              <a:off x="14445011" y="7064025"/>
              <a:ext cx="66865" cy="66675"/>
            </a:xfrm>
            <a:custGeom>
              <a:avLst/>
              <a:gdLst>
                <a:gd name="connsiteX0" fmla="*/ 0 w 66865"/>
                <a:gd name="connsiteY0" fmla="*/ 32766 h 66675"/>
                <a:gd name="connsiteX1" fmla="*/ 66866 w 66865"/>
                <a:gd name="connsiteY1" fmla="*/ 0 h 66675"/>
                <a:gd name="connsiteX2" fmla="*/ 50006 w 66865"/>
                <a:gd name="connsiteY2" fmla="*/ 33147 h 66675"/>
                <a:gd name="connsiteX3" fmla="*/ 66389 w 6686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865" h="66675">
                  <a:moveTo>
                    <a:pt x="0" y="32766"/>
                  </a:moveTo>
                  <a:lnTo>
                    <a:pt x="66866" y="0"/>
                  </a:lnTo>
                  <a:lnTo>
                    <a:pt x="50006" y="33147"/>
                  </a:lnTo>
                  <a:lnTo>
                    <a:pt x="66389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08" name="図 207">
            <a:extLst>
              <a:ext uri="{FF2B5EF4-FFF2-40B4-BE49-F238E27FC236}">
                <a16:creationId xmlns:a16="http://schemas.microsoft.com/office/drawing/2014/main" id="{D0ECCB47-26FC-AC8D-CD60-554235E31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7331" y="3843337"/>
            <a:ext cx="552450" cy="552450"/>
          </a:xfrm>
          <a:custGeom>
            <a:avLst/>
            <a:gdLst>
              <a:gd name="connsiteX0" fmla="*/ 0 w 552450"/>
              <a:gd name="connsiteY0" fmla="*/ 0 h 552450"/>
              <a:gd name="connsiteX1" fmla="*/ 552450 w 552450"/>
              <a:gd name="connsiteY1" fmla="*/ 0 h 552450"/>
              <a:gd name="connsiteX2" fmla="*/ 552450 w 552450"/>
              <a:gd name="connsiteY2" fmla="*/ 552450 h 552450"/>
              <a:gd name="connsiteX3" fmla="*/ 0 w 552450"/>
              <a:gd name="connsiteY3" fmla="*/ 5524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552450">
                <a:moveTo>
                  <a:pt x="0" y="0"/>
                </a:moveTo>
                <a:lnTo>
                  <a:pt x="552450" y="0"/>
                </a:lnTo>
                <a:lnTo>
                  <a:pt x="552450" y="552450"/>
                </a:lnTo>
                <a:lnTo>
                  <a:pt x="0" y="552450"/>
                </a:lnTo>
                <a:close/>
              </a:path>
            </a:pathLst>
          </a:custGeom>
        </p:spPr>
      </p:pic>
      <p:grpSp>
        <p:nvGrpSpPr>
          <p:cNvPr id="209" name="グラフィックス 43">
            <a:extLst>
              <a:ext uri="{FF2B5EF4-FFF2-40B4-BE49-F238E27FC236}">
                <a16:creationId xmlns:a16="http://schemas.microsoft.com/office/drawing/2014/main" id="{D4D302E9-964C-5FC6-8FAD-F0EFD5255CCB}"/>
              </a:ext>
            </a:extLst>
          </p:cNvPr>
          <p:cNvGrpSpPr/>
          <p:nvPr/>
        </p:nvGrpSpPr>
        <p:grpSpPr>
          <a:xfrm>
            <a:off x="15582106" y="4471987"/>
            <a:ext cx="366712" cy="147637"/>
            <a:chOff x="15582106" y="4471987"/>
            <a:chExt cx="366712" cy="147637"/>
          </a:xfrm>
        </p:grpSpPr>
        <p:sp>
          <p:nvSpPr>
            <p:cNvPr id="210" name="フリーフォーム: 図形 209">
              <a:extLst>
                <a:ext uri="{FF2B5EF4-FFF2-40B4-BE49-F238E27FC236}">
                  <a16:creationId xmlns:a16="http://schemas.microsoft.com/office/drawing/2014/main" id="{4771883C-FD6B-EB3C-7329-56F0BD4BC283}"/>
                </a:ext>
              </a:extLst>
            </p:cNvPr>
            <p:cNvSpPr/>
            <p:nvPr/>
          </p:nvSpPr>
          <p:spPr>
            <a:xfrm>
              <a:off x="15586869" y="4476750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1" name="テキスト ボックス 210">
              <a:extLst>
                <a:ext uri="{FF2B5EF4-FFF2-40B4-BE49-F238E27FC236}">
                  <a16:creationId xmlns:a16="http://schemas.microsoft.com/office/drawing/2014/main" id="{4A0B1E6F-F36E-0980-6B4A-87B290157621}"/>
                </a:ext>
              </a:extLst>
            </p:cNvPr>
            <p:cNvSpPr txBox="1"/>
            <p:nvPr/>
          </p:nvSpPr>
          <p:spPr>
            <a:xfrm>
              <a:off x="15490666" y="4426267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分析者</a:t>
              </a:r>
            </a:p>
          </p:txBody>
        </p:sp>
      </p:grpSp>
      <p:pic>
        <p:nvPicPr>
          <p:cNvPr id="212" name="図 211">
            <a:extLst>
              <a:ext uri="{FF2B5EF4-FFF2-40B4-BE49-F238E27FC236}">
                <a16:creationId xmlns:a16="http://schemas.microsoft.com/office/drawing/2014/main" id="{7AE2A343-280A-12D1-DCB8-4D376DCF9A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7331" y="6815137"/>
            <a:ext cx="552450" cy="552450"/>
          </a:xfrm>
          <a:custGeom>
            <a:avLst/>
            <a:gdLst>
              <a:gd name="connsiteX0" fmla="*/ 0 w 552450"/>
              <a:gd name="connsiteY0" fmla="*/ 0 h 552450"/>
              <a:gd name="connsiteX1" fmla="*/ 552450 w 552450"/>
              <a:gd name="connsiteY1" fmla="*/ 0 h 552450"/>
              <a:gd name="connsiteX2" fmla="*/ 552450 w 552450"/>
              <a:gd name="connsiteY2" fmla="*/ 552450 h 552450"/>
              <a:gd name="connsiteX3" fmla="*/ 0 w 552450"/>
              <a:gd name="connsiteY3" fmla="*/ 5524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552450">
                <a:moveTo>
                  <a:pt x="0" y="0"/>
                </a:moveTo>
                <a:lnTo>
                  <a:pt x="552450" y="0"/>
                </a:lnTo>
                <a:lnTo>
                  <a:pt x="552450" y="552450"/>
                </a:lnTo>
                <a:lnTo>
                  <a:pt x="0" y="552450"/>
                </a:lnTo>
                <a:close/>
              </a:path>
            </a:pathLst>
          </a:custGeom>
        </p:spPr>
      </p:pic>
      <p:grpSp>
        <p:nvGrpSpPr>
          <p:cNvPr id="213" name="グラフィックス 43">
            <a:extLst>
              <a:ext uri="{FF2B5EF4-FFF2-40B4-BE49-F238E27FC236}">
                <a16:creationId xmlns:a16="http://schemas.microsoft.com/office/drawing/2014/main" id="{E8986E4C-63B7-5774-9884-9A1C29BF224D}"/>
              </a:ext>
            </a:extLst>
          </p:cNvPr>
          <p:cNvGrpSpPr/>
          <p:nvPr/>
        </p:nvGrpSpPr>
        <p:grpSpPr>
          <a:xfrm>
            <a:off x="15582106" y="7443787"/>
            <a:ext cx="366712" cy="147637"/>
            <a:chOff x="15582106" y="7443787"/>
            <a:chExt cx="366712" cy="147637"/>
          </a:xfrm>
        </p:grpSpPr>
        <p:sp>
          <p:nvSpPr>
            <p:cNvPr id="214" name="フリーフォーム: 図形 213">
              <a:extLst>
                <a:ext uri="{FF2B5EF4-FFF2-40B4-BE49-F238E27FC236}">
                  <a16:creationId xmlns:a16="http://schemas.microsoft.com/office/drawing/2014/main" id="{1E2FC250-392E-1E27-1790-48DD904CB2A2}"/>
                </a:ext>
              </a:extLst>
            </p:cNvPr>
            <p:cNvSpPr/>
            <p:nvPr/>
          </p:nvSpPr>
          <p:spPr>
            <a:xfrm>
              <a:off x="15586869" y="7448550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5" name="テキスト ボックス 214">
              <a:extLst>
                <a:ext uri="{FF2B5EF4-FFF2-40B4-BE49-F238E27FC236}">
                  <a16:creationId xmlns:a16="http://schemas.microsoft.com/office/drawing/2014/main" id="{F6EBB645-194D-091F-38BF-A1965E9C20CA}"/>
                </a:ext>
              </a:extLst>
            </p:cNvPr>
            <p:cNvSpPr txBox="1"/>
            <p:nvPr/>
          </p:nvSpPr>
          <p:spPr>
            <a:xfrm>
              <a:off x="15490666" y="7398067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分析者</a:t>
              </a:r>
            </a:p>
          </p:txBody>
        </p:sp>
      </p:grpSp>
      <p:pic>
        <p:nvPicPr>
          <p:cNvPr id="45" name="図 44">
            <a:extLst>
              <a:ext uri="{FF2B5EF4-FFF2-40B4-BE49-F238E27FC236}">
                <a16:creationId xmlns:a16="http://schemas.microsoft.com/office/drawing/2014/main" id="{9534E4CF-5911-6498-50D1-2A89C3EA2F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7826" y="2929626"/>
            <a:ext cx="1128554" cy="328162"/>
          </a:xfrm>
          <a:prstGeom prst="rect">
            <a:avLst/>
          </a:prstGeom>
        </p:spPr>
      </p:pic>
      <p:pic>
        <p:nvPicPr>
          <p:cNvPr id="102" name="Google Shape;286;p25">
            <a:extLst>
              <a:ext uri="{FF2B5EF4-FFF2-40B4-BE49-F238E27FC236}">
                <a16:creationId xmlns:a16="http://schemas.microsoft.com/office/drawing/2014/main" id="{6322EA29-A43D-4DC3-B3C2-F7E625BE76F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70091" y="3126183"/>
            <a:ext cx="372425" cy="36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1716;p54">
            <a:extLst>
              <a:ext uri="{FF2B5EF4-FFF2-40B4-BE49-F238E27FC236}">
                <a16:creationId xmlns:a16="http://schemas.microsoft.com/office/drawing/2014/main" id="{C715254C-87BF-B6C5-39F7-D3A47CBC64D9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61203" y="4472654"/>
            <a:ext cx="278032" cy="37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198;p23">
            <a:extLst>
              <a:ext uri="{FF2B5EF4-FFF2-40B4-BE49-F238E27FC236}">
                <a16:creationId xmlns:a16="http://schemas.microsoft.com/office/drawing/2014/main" id="{B490C38B-C928-2780-71A9-676C959C56B9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853713" y="5347445"/>
            <a:ext cx="427275" cy="4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22;p23">
            <a:extLst>
              <a:ext uri="{FF2B5EF4-FFF2-40B4-BE49-F238E27FC236}">
                <a16:creationId xmlns:a16="http://schemas.microsoft.com/office/drawing/2014/main" id="{B340FABF-06C7-D398-11D1-F93F6563F432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859018" y="6878360"/>
            <a:ext cx="488076" cy="48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7;p23">
            <a:extLst>
              <a:ext uri="{FF2B5EF4-FFF2-40B4-BE49-F238E27FC236}">
                <a16:creationId xmlns:a16="http://schemas.microsoft.com/office/drawing/2014/main" id="{1A8C8C1A-F6CC-BE1E-B7CE-E915CB0D780D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2994918" y="7204512"/>
            <a:ext cx="488075" cy="4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1348;p48">
            <a:extLst>
              <a:ext uri="{FF2B5EF4-FFF2-40B4-BE49-F238E27FC236}">
                <a16:creationId xmlns:a16="http://schemas.microsoft.com/office/drawing/2014/main" id="{5F1DCB47-898D-D6C8-0BE1-87B9D03A556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982065" y="4296378"/>
            <a:ext cx="323281" cy="3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図 220">
            <a:extLst>
              <a:ext uri="{FF2B5EF4-FFF2-40B4-BE49-F238E27FC236}">
                <a16:creationId xmlns:a16="http://schemas.microsoft.com/office/drawing/2014/main" id="{6BDB88BE-B9C6-EE46-0245-10587F8A96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5632" y="4877983"/>
            <a:ext cx="552450" cy="552450"/>
          </a:xfrm>
          <a:custGeom>
            <a:avLst/>
            <a:gdLst>
              <a:gd name="connsiteX0" fmla="*/ 0 w 552450"/>
              <a:gd name="connsiteY0" fmla="*/ 0 h 552450"/>
              <a:gd name="connsiteX1" fmla="*/ 552450 w 552450"/>
              <a:gd name="connsiteY1" fmla="*/ 0 h 552450"/>
              <a:gd name="connsiteX2" fmla="*/ 552450 w 552450"/>
              <a:gd name="connsiteY2" fmla="*/ 552450 h 552450"/>
              <a:gd name="connsiteX3" fmla="*/ 0 w 552450"/>
              <a:gd name="connsiteY3" fmla="*/ 5524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552450">
                <a:moveTo>
                  <a:pt x="0" y="0"/>
                </a:moveTo>
                <a:lnTo>
                  <a:pt x="552450" y="0"/>
                </a:lnTo>
                <a:lnTo>
                  <a:pt x="552450" y="552450"/>
                </a:lnTo>
                <a:lnTo>
                  <a:pt x="0" y="55245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5316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1237774" y="684810"/>
            <a:ext cx="15525115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71" tIns="67471" rIns="67471" bIns="67471" anchor="ctr" anchorCtr="0">
            <a:normAutofit/>
          </a:bodyPr>
          <a:lstStyle/>
          <a:p>
            <a:r>
              <a:rPr lang="ja-JP" altLang="en-US" dirty="0"/>
              <a:t>改訂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履歴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77" name="Google Shape;77;p17"/>
          <p:cNvGraphicFramePr/>
          <p:nvPr>
            <p:extLst>
              <p:ext uri="{D42A27DB-BD31-4B8C-83A1-F6EECF244321}">
                <p14:modId xmlns:p14="http://schemas.microsoft.com/office/powerpoint/2010/main" val="2138547150"/>
              </p:ext>
            </p:extLst>
          </p:nvPr>
        </p:nvGraphicFramePr>
        <p:xfrm>
          <a:off x="1247022" y="1722069"/>
          <a:ext cx="15515888" cy="7395920"/>
        </p:xfrm>
        <a:graphic>
          <a:graphicData uri="http://schemas.openxmlformats.org/drawingml/2006/table">
            <a:tbl>
              <a:tblPr firstRow="1" bandRow="1">
                <a:noFill/>
                <a:tableStyleId>{A7577889-4FD1-43E7-A14B-D78D8FF0F031}</a:tableStyleId>
              </a:tblPr>
              <a:tblGrid>
                <a:gridCol w="2454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7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3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改訂</a:t>
                      </a:r>
                      <a:r>
                        <a:rPr lang="en-US" sz="2100" b="0" i="0" u="none" strike="noStrike" cap="none" dirty="0" err="1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年月日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改訂</a:t>
                      </a:r>
                      <a:r>
                        <a:rPr lang="en-US" sz="2100" b="0" i="0" u="none" strike="noStrike" cap="none" dirty="0" err="1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箇所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改訂</a:t>
                      </a:r>
                      <a:r>
                        <a:rPr lang="en-US" sz="2100" b="0" i="0" u="none" strike="noStrike" cap="none" dirty="0" err="1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内容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2023年11月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新規作成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2023年12月2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5-1-7. 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利用者通知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_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メッセージ通知機能</a:t>
                      </a:r>
                      <a:endParaRPr lang="en-US" altLang="ja-JP"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5-1-17. 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データ管理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_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統計処理機能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/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統計情報公開機能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(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ファイルによる公開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5-1-17. 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データ管理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_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統計処理機能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/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統計情報公開機能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(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ダッシュボードによる公開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5-1-25. 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コンテンツ管理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_Web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ページ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(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静的コンテンツ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)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公開機能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(Cloud Storage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で静的ホスティングを行う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5-1-25. 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コンテンツ管理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_Web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ページ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(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静的コンテンツ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)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公開機能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(FireBase Hosting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で静的ホスティングを行う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5-1-32. 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大量データ取り込み機能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新規作成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776986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2024年03月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29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全般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「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4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章 システム構成検討における留意事項」の追加に伴う章構成変更</a:t>
                      </a: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941920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6-1-2. 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申請・届出</a:t>
                      </a:r>
                      <a:endParaRPr lang="en-US" altLang="ja-JP"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6-1-3. 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審査・承認</a:t>
                      </a:r>
                      <a:endParaRPr lang="en-US" altLang="ja-JP"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6-1-6-3. 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コンテンツ管理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_Web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コンテンツ管理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(CMS)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機能</a:t>
                      </a:r>
                      <a:endParaRPr lang="en-US" altLang="ja-JP"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6-1-8-1. </a:t>
                      </a:r>
                      <a:r>
                        <a:rPr lang="zh-TW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外部連携</a:t>
                      </a:r>
                      <a:r>
                        <a:rPr lang="en-US" altLang="zh-TW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_</a:t>
                      </a:r>
                      <a:r>
                        <a:rPr lang="zh-TW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申請処理連携機能</a:t>
                      </a:r>
                      <a:endParaRPr lang="en-US" altLang="zh-TW"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6-1-9. </a:t>
                      </a: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書類出力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新規作成</a:t>
                      </a:r>
                      <a:endParaRPr lang="ja-JP" altLang="en-US" sz="25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ja-JP" altLang="en-US"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71471"/>
                  </a:ext>
                </a:extLst>
              </a:tr>
            </a:tbl>
          </a:graphicData>
        </a:graphic>
      </p:graphicFrame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13247110" y="9375009"/>
            <a:ext cx="4050030" cy="45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979" tIns="67471" rIns="134979" bIns="67471" anchor="ctr" anchorCtr="0">
            <a:spAutoFit/>
          </a:bodyPr>
          <a:lstStyle/>
          <a:p>
            <a:fld id="{00000000-1234-1234-1234-123412341234}" type="slidenum">
              <a:rPr lang="en-US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</a:t>
            </a:fld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A2F5F6E4-F3B5-7AB3-A9E4-2197CBB05581}"/>
              </a:ext>
            </a:extLst>
          </p:cNvPr>
          <p:cNvGrpSpPr/>
          <p:nvPr/>
        </p:nvGrpSpPr>
        <p:grpSpPr>
          <a:xfrm>
            <a:off x="3523456" y="3032347"/>
            <a:ext cx="10953750" cy="5438775"/>
            <a:chOff x="3523456" y="3195806"/>
            <a:chExt cx="10953750" cy="5438775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3F472C58-90D8-FBC3-1F76-430C67F3DA9E}"/>
                </a:ext>
              </a:extLst>
            </p:cNvPr>
            <p:cNvSpPr/>
            <p:nvPr/>
          </p:nvSpPr>
          <p:spPr>
            <a:xfrm>
              <a:off x="3523456" y="3195806"/>
              <a:ext cx="3810000" cy="5153025"/>
            </a:xfrm>
            <a:custGeom>
              <a:avLst/>
              <a:gdLst>
                <a:gd name="connsiteX0" fmla="*/ 0 w 3810000"/>
                <a:gd name="connsiteY0" fmla="*/ 0 h 5153025"/>
                <a:gd name="connsiteX1" fmla="*/ 3810000 w 3810000"/>
                <a:gd name="connsiteY1" fmla="*/ 0 h 5153025"/>
                <a:gd name="connsiteX2" fmla="*/ 3810000 w 3810000"/>
                <a:gd name="connsiteY2" fmla="*/ 5153025 h 5153025"/>
                <a:gd name="connsiteX3" fmla="*/ 0 w 3810000"/>
                <a:gd name="connsiteY3" fmla="*/ 51530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0" h="5153025">
                  <a:moveTo>
                    <a:pt x="0" y="0"/>
                  </a:moveTo>
                  <a:lnTo>
                    <a:pt x="3810000" y="0"/>
                  </a:lnTo>
                  <a:lnTo>
                    <a:pt x="3810000" y="5153025"/>
                  </a:lnTo>
                  <a:lnTo>
                    <a:pt x="0" y="5153025"/>
                  </a:lnTo>
                  <a:close/>
                </a:path>
              </a:pathLst>
            </a:custGeom>
            <a:solidFill>
              <a:srgbClr val="F6F6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" name="フリーフォーム: 図形 4">
              <a:extLst>
                <a:ext uri="{FF2B5EF4-FFF2-40B4-BE49-F238E27FC236}">
                  <a16:creationId xmlns:a16="http://schemas.microsoft.com/office/drawing/2014/main" id="{EA5438AE-6BB8-99A7-8B2E-63324833DB7A}"/>
                </a:ext>
              </a:extLst>
            </p:cNvPr>
            <p:cNvSpPr/>
            <p:nvPr/>
          </p:nvSpPr>
          <p:spPr>
            <a:xfrm>
              <a:off x="6171977" y="5567531"/>
              <a:ext cx="1767554" cy="9525"/>
            </a:xfrm>
            <a:custGeom>
              <a:avLst/>
              <a:gdLst>
                <a:gd name="connsiteX0" fmla="*/ 0 w 1767554"/>
                <a:gd name="connsiteY0" fmla="*/ 0 h 9525"/>
                <a:gd name="connsiteX1" fmla="*/ 1767554 w 176755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7554" h="9525">
                  <a:moveTo>
                    <a:pt x="0" y="0"/>
                  </a:moveTo>
                  <a:lnTo>
                    <a:pt x="1767554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FA003DEA-C00A-AD02-2D86-3323FD48DE8D}"/>
                </a:ext>
              </a:extLst>
            </p:cNvPr>
            <p:cNvSpPr/>
            <p:nvPr/>
          </p:nvSpPr>
          <p:spPr>
            <a:xfrm>
              <a:off x="7922863" y="5534193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" name="フリーフォーム: 図形 6">
              <a:extLst>
                <a:ext uri="{FF2B5EF4-FFF2-40B4-BE49-F238E27FC236}">
                  <a16:creationId xmlns:a16="http://schemas.microsoft.com/office/drawing/2014/main" id="{7750DF2C-698D-DCAE-7007-58E833E54216}"/>
                </a:ext>
              </a:extLst>
            </p:cNvPr>
            <p:cNvSpPr/>
            <p:nvPr/>
          </p:nvSpPr>
          <p:spPr>
            <a:xfrm>
              <a:off x="6171977" y="3919706"/>
              <a:ext cx="1767554" cy="1647825"/>
            </a:xfrm>
            <a:custGeom>
              <a:avLst/>
              <a:gdLst>
                <a:gd name="connsiteX0" fmla="*/ 0 w 1767554"/>
                <a:gd name="connsiteY0" fmla="*/ 1647825 h 1647825"/>
                <a:gd name="connsiteX1" fmla="*/ 914781 w 1767554"/>
                <a:gd name="connsiteY1" fmla="*/ 1647825 h 1647825"/>
                <a:gd name="connsiteX2" fmla="*/ 914781 w 1767554"/>
                <a:gd name="connsiteY2" fmla="*/ 0 h 1647825"/>
                <a:gd name="connsiteX3" fmla="*/ 1767554 w 1767554"/>
                <a:gd name="connsiteY3" fmla="*/ 0 h 164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7554" h="1647825">
                  <a:moveTo>
                    <a:pt x="0" y="1647825"/>
                  </a:moveTo>
                  <a:lnTo>
                    <a:pt x="914781" y="1647825"/>
                  </a:lnTo>
                  <a:lnTo>
                    <a:pt x="914781" y="0"/>
                  </a:lnTo>
                  <a:lnTo>
                    <a:pt x="1767554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4A32ECAF-B50B-AD55-53EA-13E546B670D5}"/>
                </a:ext>
              </a:extLst>
            </p:cNvPr>
            <p:cNvSpPr/>
            <p:nvPr/>
          </p:nvSpPr>
          <p:spPr>
            <a:xfrm>
              <a:off x="7922863" y="3886368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DBE3767B-7520-0CF6-2659-DE5ACD10932E}"/>
                </a:ext>
              </a:extLst>
            </p:cNvPr>
            <p:cNvSpPr/>
            <p:nvPr/>
          </p:nvSpPr>
          <p:spPr>
            <a:xfrm>
              <a:off x="6171977" y="5567531"/>
              <a:ext cx="1767554" cy="1752600"/>
            </a:xfrm>
            <a:custGeom>
              <a:avLst/>
              <a:gdLst>
                <a:gd name="connsiteX0" fmla="*/ 0 w 1767554"/>
                <a:gd name="connsiteY0" fmla="*/ 0 h 1752600"/>
                <a:gd name="connsiteX1" fmla="*/ 914781 w 1767554"/>
                <a:gd name="connsiteY1" fmla="*/ 0 h 1752600"/>
                <a:gd name="connsiteX2" fmla="*/ 914781 w 1767554"/>
                <a:gd name="connsiteY2" fmla="*/ 1752600 h 1752600"/>
                <a:gd name="connsiteX3" fmla="*/ 1767554 w 1767554"/>
                <a:gd name="connsiteY3" fmla="*/ 175260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7554" h="1752600">
                  <a:moveTo>
                    <a:pt x="0" y="0"/>
                  </a:moveTo>
                  <a:lnTo>
                    <a:pt x="914781" y="0"/>
                  </a:lnTo>
                  <a:lnTo>
                    <a:pt x="914781" y="1752600"/>
                  </a:lnTo>
                  <a:lnTo>
                    <a:pt x="1767554" y="175260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BBDF8771-FAB6-A90A-F69A-35F173BA7287}"/>
                </a:ext>
              </a:extLst>
            </p:cNvPr>
            <p:cNvSpPr/>
            <p:nvPr/>
          </p:nvSpPr>
          <p:spPr>
            <a:xfrm>
              <a:off x="7922863" y="7286793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24514D8-C649-94B7-F685-AC7F356C17F3}"/>
                </a:ext>
              </a:extLst>
            </p:cNvPr>
            <p:cNvSpPr txBox="1"/>
            <p:nvPr/>
          </p:nvSpPr>
          <p:spPr>
            <a:xfrm>
              <a:off x="5446553" y="5926623"/>
              <a:ext cx="65913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BigQuery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27A0369-9696-F80E-C71F-FB4EEC3A6B76}"/>
                </a:ext>
              </a:extLst>
            </p:cNvPr>
            <p:cNvSpPr txBox="1"/>
            <p:nvPr/>
          </p:nvSpPr>
          <p:spPr>
            <a:xfrm>
              <a:off x="7803991" y="4374048"/>
              <a:ext cx="1240155" cy="27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27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Looker Studio</a:t>
              </a:r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BCC5D67E-94B4-D8A8-037C-073C01F7A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5443" y="5105568"/>
              <a:ext cx="91440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lnTo>
                    <a:pt x="914400" y="914400"/>
                  </a:lnTo>
                  <a:lnTo>
                    <a:pt x="0" y="914400"/>
                  </a:lnTo>
                  <a:close/>
                </a:path>
              </a:pathLst>
            </a:custGeom>
          </p:spPr>
        </p:pic>
        <p:grpSp>
          <p:nvGrpSpPr>
            <p:cNvPr id="14" name="グラフィックス 3">
              <a:extLst>
                <a:ext uri="{FF2B5EF4-FFF2-40B4-BE49-F238E27FC236}">
                  <a16:creationId xmlns:a16="http://schemas.microsoft.com/office/drawing/2014/main" id="{0F725639-BB54-5AD6-5DF9-53C74221AD70}"/>
                </a:ext>
              </a:extLst>
            </p:cNvPr>
            <p:cNvGrpSpPr/>
            <p:nvPr/>
          </p:nvGrpSpPr>
          <p:grpSpPr>
            <a:xfrm>
              <a:off x="7728743" y="6096168"/>
              <a:ext cx="1447800" cy="204787"/>
              <a:chOff x="4574834" y="5550022"/>
              <a:chExt cx="1447800" cy="204787"/>
            </a:xfrm>
          </p:grpSpPr>
          <p:sp>
            <p:nvSpPr>
              <p:cNvPr id="67" name="フリーフォーム: 図形 66">
                <a:extLst>
                  <a:ext uri="{FF2B5EF4-FFF2-40B4-BE49-F238E27FC236}">
                    <a16:creationId xmlns:a16="http://schemas.microsoft.com/office/drawing/2014/main" id="{05F225CF-309A-FD56-9910-C86D94557BDE}"/>
                  </a:ext>
                </a:extLst>
              </p:cNvPr>
              <p:cNvSpPr/>
              <p:nvPr/>
            </p:nvSpPr>
            <p:spPr>
              <a:xfrm>
                <a:off x="4655797" y="5554785"/>
                <a:ext cx="1314450" cy="200025"/>
              </a:xfrm>
              <a:custGeom>
                <a:avLst/>
                <a:gdLst>
                  <a:gd name="connsiteX0" fmla="*/ 0 w 1314450"/>
                  <a:gd name="connsiteY0" fmla="*/ 0 h 200025"/>
                  <a:gd name="connsiteX1" fmla="*/ 1314450 w 1314450"/>
                  <a:gd name="connsiteY1" fmla="*/ 0 h 200025"/>
                  <a:gd name="connsiteX2" fmla="*/ 1314450 w 1314450"/>
                  <a:gd name="connsiteY2" fmla="*/ 200025 h 200025"/>
                  <a:gd name="connsiteX3" fmla="*/ 0 w 1314450"/>
                  <a:gd name="connsiteY3" fmla="*/ 200025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4450" h="200025">
                    <a:moveTo>
                      <a:pt x="0" y="0"/>
                    </a:moveTo>
                    <a:lnTo>
                      <a:pt x="1314450" y="0"/>
                    </a:lnTo>
                    <a:lnTo>
                      <a:pt x="1314450" y="200025"/>
                    </a:lnTo>
                    <a:lnTo>
                      <a:pt x="0" y="200025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A3B9D28D-CA9B-2360-A66C-52AC7850BE3D}"/>
                  </a:ext>
                </a:extLst>
              </p:cNvPr>
              <p:cNvSpPr txBox="1"/>
              <p:nvPr/>
            </p:nvSpPr>
            <p:spPr>
              <a:xfrm>
                <a:off x="4483394" y="5504302"/>
                <a:ext cx="1630680" cy="253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1275" b="1" spc="0" baseline="0">
                    <a:ln/>
                    <a:solidFill>
                      <a:srgbClr val="999999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スプレッドシート</a:t>
                </a:r>
              </a:p>
            </p:txBody>
          </p:sp>
        </p:grpSp>
        <p:sp>
          <p:nvSpPr>
            <p:cNvPr id="15" name="フリーフォーム: 図形 14">
              <a:extLst>
                <a:ext uri="{FF2B5EF4-FFF2-40B4-BE49-F238E27FC236}">
                  <a16:creationId xmlns:a16="http://schemas.microsoft.com/office/drawing/2014/main" id="{E5F3E5FB-5A72-C39E-2DC6-A139954FFCF2}"/>
                </a:ext>
              </a:extLst>
            </p:cNvPr>
            <p:cNvSpPr/>
            <p:nvPr/>
          </p:nvSpPr>
          <p:spPr>
            <a:xfrm>
              <a:off x="3809206" y="4100681"/>
              <a:ext cx="2762250" cy="4057650"/>
            </a:xfrm>
            <a:custGeom>
              <a:avLst/>
              <a:gdLst>
                <a:gd name="connsiteX0" fmla="*/ 0 w 2762250"/>
                <a:gd name="connsiteY0" fmla="*/ 0 h 4057650"/>
                <a:gd name="connsiteX1" fmla="*/ 2762250 w 2762250"/>
                <a:gd name="connsiteY1" fmla="*/ 0 h 4057650"/>
                <a:gd name="connsiteX2" fmla="*/ 2762250 w 2762250"/>
                <a:gd name="connsiteY2" fmla="*/ 4057650 h 4057650"/>
                <a:gd name="connsiteX3" fmla="*/ 0 w 2762250"/>
                <a:gd name="connsiteY3" fmla="*/ 4057650 h 40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0" h="4057650">
                  <a:moveTo>
                    <a:pt x="0" y="0"/>
                  </a:moveTo>
                  <a:lnTo>
                    <a:pt x="2762250" y="0"/>
                  </a:lnTo>
                  <a:lnTo>
                    <a:pt x="2762250" y="4057650"/>
                  </a:lnTo>
                  <a:lnTo>
                    <a:pt x="0" y="405765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2E88BCC8-A311-5CAA-D24E-90EB84B43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5443" y="7077243"/>
              <a:ext cx="952500" cy="952500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</p:spPr>
        </p:pic>
        <p:grpSp>
          <p:nvGrpSpPr>
            <p:cNvPr id="17" name="グラフィックス 3">
              <a:extLst>
                <a:ext uri="{FF2B5EF4-FFF2-40B4-BE49-F238E27FC236}">
                  <a16:creationId xmlns:a16="http://schemas.microsoft.com/office/drawing/2014/main" id="{B19F0B99-BB97-176F-287A-4F521E0C1B62}"/>
                </a:ext>
              </a:extLst>
            </p:cNvPr>
            <p:cNvGrpSpPr/>
            <p:nvPr/>
          </p:nvGrpSpPr>
          <p:grpSpPr>
            <a:xfrm>
              <a:off x="8095456" y="8105943"/>
              <a:ext cx="771525" cy="204787"/>
              <a:chOff x="4941547" y="7559797"/>
              <a:chExt cx="771525" cy="204787"/>
            </a:xfrm>
          </p:grpSpPr>
          <p:sp>
            <p:nvSpPr>
              <p:cNvPr id="65" name="フリーフォーム: 図形 64">
                <a:extLst>
                  <a:ext uri="{FF2B5EF4-FFF2-40B4-BE49-F238E27FC236}">
                    <a16:creationId xmlns:a16="http://schemas.microsoft.com/office/drawing/2014/main" id="{ECFDAAB0-677C-C79F-BCDD-0B42A13E9D02}"/>
                  </a:ext>
                </a:extLst>
              </p:cNvPr>
              <p:cNvSpPr/>
              <p:nvPr/>
            </p:nvSpPr>
            <p:spPr>
              <a:xfrm>
                <a:off x="4941547" y="7564560"/>
                <a:ext cx="771525" cy="200025"/>
              </a:xfrm>
              <a:custGeom>
                <a:avLst/>
                <a:gdLst>
                  <a:gd name="connsiteX0" fmla="*/ 0 w 771525"/>
                  <a:gd name="connsiteY0" fmla="*/ 0 h 200025"/>
                  <a:gd name="connsiteX1" fmla="*/ 771525 w 771525"/>
                  <a:gd name="connsiteY1" fmla="*/ 0 h 200025"/>
                  <a:gd name="connsiteX2" fmla="*/ 771525 w 771525"/>
                  <a:gd name="connsiteY2" fmla="*/ 200025 h 200025"/>
                  <a:gd name="connsiteX3" fmla="*/ 0 w 771525"/>
                  <a:gd name="connsiteY3" fmla="*/ 200025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525" h="200025">
                    <a:moveTo>
                      <a:pt x="0" y="0"/>
                    </a:moveTo>
                    <a:lnTo>
                      <a:pt x="771525" y="0"/>
                    </a:lnTo>
                    <a:lnTo>
                      <a:pt x="771525" y="200025"/>
                    </a:lnTo>
                    <a:lnTo>
                      <a:pt x="0" y="200025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0DCE6361-C91B-B142-ABA3-CCA39B6A29CA}"/>
                  </a:ext>
                </a:extLst>
              </p:cNvPr>
              <p:cNvSpPr txBox="1"/>
              <p:nvPr/>
            </p:nvSpPr>
            <p:spPr>
              <a:xfrm>
                <a:off x="4864394" y="7514077"/>
                <a:ext cx="906780" cy="27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127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AppSheet</a:t>
                </a:r>
              </a:p>
            </p:txBody>
          </p:sp>
        </p:grpSp>
        <p:sp>
          <p:nvSpPr>
            <p:cNvPr id="18" name="フリーフォーム: 図形 17">
              <a:extLst>
                <a:ext uri="{FF2B5EF4-FFF2-40B4-BE49-F238E27FC236}">
                  <a16:creationId xmlns:a16="http://schemas.microsoft.com/office/drawing/2014/main" id="{CEB9199C-1CE0-F5BD-FD99-16544A650807}"/>
                </a:ext>
              </a:extLst>
            </p:cNvPr>
            <p:cNvSpPr/>
            <p:nvPr/>
          </p:nvSpPr>
          <p:spPr>
            <a:xfrm>
              <a:off x="3847306" y="4138781"/>
              <a:ext cx="2276475" cy="762000"/>
            </a:xfrm>
            <a:custGeom>
              <a:avLst/>
              <a:gdLst>
                <a:gd name="connsiteX0" fmla="*/ 0 w 2276475"/>
                <a:gd name="connsiteY0" fmla="*/ 0 h 762000"/>
                <a:gd name="connsiteX1" fmla="*/ 2276475 w 2276475"/>
                <a:gd name="connsiteY1" fmla="*/ 0 h 762000"/>
                <a:gd name="connsiteX2" fmla="*/ 2276475 w 2276475"/>
                <a:gd name="connsiteY2" fmla="*/ 762000 h 762000"/>
                <a:gd name="connsiteX3" fmla="*/ 0 w 2276475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6475" h="762000">
                  <a:moveTo>
                    <a:pt x="0" y="0"/>
                  </a:moveTo>
                  <a:lnTo>
                    <a:pt x="2276475" y="0"/>
                  </a:lnTo>
                  <a:lnTo>
                    <a:pt x="2276475" y="762000"/>
                  </a:lnTo>
                  <a:lnTo>
                    <a:pt x="0" y="7620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1B836F7B-E184-5DC2-1AEE-C31CD5619219}"/>
                </a:ext>
              </a:extLst>
            </p:cNvPr>
            <p:cNvSpPr txBox="1"/>
            <p:nvPr/>
          </p:nvSpPr>
          <p:spPr>
            <a:xfrm>
              <a:off x="3770153" y="4402623"/>
              <a:ext cx="27832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機能ブロック　データ連携機能　データ共有機能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...</a:t>
              </a:r>
            </a:p>
          </p:txBody>
        </p:sp>
        <p:sp>
          <p:nvSpPr>
            <p:cNvPr id="20" name="フリーフォーム: 図形 19">
              <a:extLst>
                <a:ext uri="{FF2B5EF4-FFF2-40B4-BE49-F238E27FC236}">
                  <a16:creationId xmlns:a16="http://schemas.microsoft.com/office/drawing/2014/main" id="{6FE3954A-D8F8-5CD0-A127-0E11B5C2C9EF}"/>
                </a:ext>
              </a:extLst>
            </p:cNvPr>
            <p:cNvSpPr/>
            <p:nvPr/>
          </p:nvSpPr>
          <p:spPr>
            <a:xfrm>
              <a:off x="6171977" y="7558256"/>
              <a:ext cx="1767554" cy="9525"/>
            </a:xfrm>
            <a:custGeom>
              <a:avLst/>
              <a:gdLst>
                <a:gd name="connsiteX0" fmla="*/ 0 w 1767554"/>
                <a:gd name="connsiteY0" fmla="*/ 0 h 9525"/>
                <a:gd name="connsiteX1" fmla="*/ 1767554 w 176755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7554" h="9525">
                  <a:moveTo>
                    <a:pt x="0" y="0"/>
                  </a:moveTo>
                  <a:lnTo>
                    <a:pt x="1767554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" name="フリーフォーム: 図形 20">
              <a:extLst>
                <a:ext uri="{FF2B5EF4-FFF2-40B4-BE49-F238E27FC236}">
                  <a16:creationId xmlns:a16="http://schemas.microsoft.com/office/drawing/2014/main" id="{D3F52393-BC6A-E9C9-FBD0-6089E0E68C21}"/>
                </a:ext>
              </a:extLst>
            </p:cNvPr>
            <p:cNvSpPr/>
            <p:nvPr/>
          </p:nvSpPr>
          <p:spPr>
            <a:xfrm>
              <a:off x="7922863" y="7524918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CDF25DE2-9AEA-8F0A-518C-159CFDC749F9}"/>
                </a:ext>
              </a:extLst>
            </p:cNvPr>
            <p:cNvSpPr txBox="1"/>
            <p:nvPr/>
          </p:nvSpPr>
          <p:spPr>
            <a:xfrm>
              <a:off x="5351303" y="7812573"/>
              <a:ext cx="92583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Storage</a:t>
              </a:r>
            </a:p>
          </p:txBody>
        </p:sp>
        <p:sp>
          <p:nvSpPr>
            <p:cNvPr id="23" name="フリーフォーム: 図形 22">
              <a:extLst>
                <a:ext uri="{FF2B5EF4-FFF2-40B4-BE49-F238E27FC236}">
                  <a16:creationId xmlns:a16="http://schemas.microsoft.com/office/drawing/2014/main" id="{DB9F9F09-ECB3-C14B-A6A9-59EB666126B0}"/>
                </a:ext>
              </a:extLst>
            </p:cNvPr>
            <p:cNvSpPr/>
            <p:nvPr/>
          </p:nvSpPr>
          <p:spPr>
            <a:xfrm>
              <a:off x="4685506" y="5568007"/>
              <a:ext cx="644747" cy="2476"/>
            </a:xfrm>
            <a:custGeom>
              <a:avLst/>
              <a:gdLst>
                <a:gd name="connsiteX0" fmla="*/ 0 w 644747"/>
                <a:gd name="connsiteY0" fmla="*/ 2477 h 2476"/>
                <a:gd name="connsiteX1" fmla="*/ 353378 w 644747"/>
                <a:gd name="connsiteY1" fmla="*/ 2381 h 2476"/>
                <a:gd name="connsiteX2" fmla="*/ 644747 w 644747"/>
                <a:gd name="connsiteY2" fmla="*/ 0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4747" h="2476">
                  <a:moveTo>
                    <a:pt x="0" y="2477"/>
                  </a:moveTo>
                  <a:lnTo>
                    <a:pt x="353378" y="2381"/>
                  </a:lnTo>
                  <a:lnTo>
                    <a:pt x="644747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BC0B3720-9B3A-9AB4-4FF3-17AE029AE4D0}"/>
                </a:ext>
              </a:extLst>
            </p:cNvPr>
            <p:cNvSpPr/>
            <p:nvPr/>
          </p:nvSpPr>
          <p:spPr>
            <a:xfrm>
              <a:off x="5313298" y="5534860"/>
              <a:ext cx="66960" cy="66675"/>
            </a:xfrm>
            <a:custGeom>
              <a:avLst/>
              <a:gdLst>
                <a:gd name="connsiteX0" fmla="*/ 66961 w 66960"/>
                <a:gd name="connsiteY0" fmla="*/ 32766 h 66675"/>
                <a:gd name="connsiteX1" fmla="*/ 571 w 66960"/>
                <a:gd name="connsiteY1" fmla="*/ 66675 h 66675"/>
                <a:gd name="connsiteX2" fmla="*/ 16954 w 66960"/>
                <a:gd name="connsiteY2" fmla="*/ 33147 h 66675"/>
                <a:gd name="connsiteX3" fmla="*/ 0 w 6696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60" h="66675">
                  <a:moveTo>
                    <a:pt x="66961" y="32766"/>
                  </a:moveTo>
                  <a:lnTo>
                    <a:pt x="571" y="66675"/>
                  </a:lnTo>
                  <a:lnTo>
                    <a:pt x="16954" y="33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55D65A9E-028E-491B-29B5-3B162AA4B91A}"/>
                </a:ext>
              </a:extLst>
            </p:cNvPr>
            <p:cNvSpPr txBox="1"/>
            <p:nvPr/>
          </p:nvSpPr>
          <p:spPr>
            <a:xfrm>
              <a:off x="4022566" y="5926623"/>
              <a:ext cx="725805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SQL</a:t>
              </a:r>
            </a:p>
          </p:txBody>
        </p:sp>
        <p:sp>
          <p:nvSpPr>
            <p:cNvPr id="26" name="フリーフォーム: 図形 25">
              <a:extLst>
                <a:ext uri="{FF2B5EF4-FFF2-40B4-BE49-F238E27FC236}">
                  <a16:creationId xmlns:a16="http://schemas.microsoft.com/office/drawing/2014/main" id="{A6F487A6-41F8-6F55-5959-050DDEDE7510}"/>
                </a:ext>
              </a:extLst>
            </p:cNvPr>
            <p:cNvSpPr/>
            <p:nvPr/>
          </p:nvSpPr>
          <p:spPr>
            <a:xfrm>
              <a:off x="9428956" y="7177256"/>
              <a:ext cx="762000" cy="666750"/>
            </a:xfrm>
            <a:custGeom>
              <a:avLst/>
              <a:gdLst>
                <a:gd name="connsiteX0" fmla="*/ 0 w 762000"/>
                <a:gd name="connsiteY0" fmla="*/ 0 h 666750"/>
                <a:gd name="connsiteX1" fmla="*/ 762000 w 762000"/>
                <a:gd name="connsiteY1" fmla="*/ 0 h 666750"/>
                <a:gd name="connsiteX2" fmla="*/ 762000 w 762000"/>
                <a:gd name="connsiteY2" fmla="*/ 666750 h 666750"/>
                <a:gd name="connsiteX3" fmla="*/ 0 w 762000"/>
                <a:gd name="connsiteY3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666750">
                  <a:moveTo>
                    <a:pt x="0" y="0"/>
                  </a:moveTo>
                  <a:lnTo>
                    <a:pt x="762000" y="0"/>
                  </a:lnTo>
                  <a:lnTo>
                    <a:pt x="762000" y="666750"/>
                  </a:lnTo>
                  <a:lnTo>
                    <a:pt x="0" y="6667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19C601B3-1A7C-E344-3B2B-DF4AFF999963}"/>
                </a:ext>
              </a:extLst>
            </p:cNvPr>
            <p:cNvSpPr/>
            <p:nvPr/>
          </p:nvSpPr>
          <p:spPr>
            <a:xfrm>
              <a:off x="9428956" y="7177256"/>
              <a:ext cx="762000" cy="666750"/>
            </a:xfrm>
            <a:custGeom>
              <a:avLst/>
              <a:gdLst>
                <a:gd name="connsiteX0" fmla="*/ 654653 w 762000"/>
                <a:gd name="connsiteY0" fmla="*/ 556355 h 666750"/>
                <a:gd name="connsiteX1" fmla="*/ 654653 w 762000"/>
                <a:gd name="connsiteY1" fmla="*/ 511302 h 666750"/>
                <a:gd name="connsiteX2" fmla="*/ 528542 w 762000"/>
                <a:gd name="connsiteY2" fmla="*/ 511302 h 666750"/>
                <a:gd name="connsiteX3" fmla="*/ 528542 w 762000"/>
                <a:gd name="connsiteY3" fmla="*/ 485584 h 666750"/>
                <a:gd name="connsiteX4" fmla="*/ 742664 w 762000"/>
                <a:gd name="connsiteY4" fmla="*/ 485584 h 666750"/>
                <a:gd name="connsiteX5" fmla="*/ 756571 w 762000"/>
                <a:gd name="connsiteY5" fmla="*/ 474536 h 666750"/>
                <a:gd name="connsiteX6" fmla="*/ 756571 w 762000"/>
                <a:gd name="connsiteY6" fmla="*/ 11144 h 666750"/>
                <a:gd name="connsiteX7" fmla="*/ 742664 w 762000"/>
                <a:gd name="connsiteY7" fmla="*/ 0 h 666750"/>
                <a:gd name="connsiteX8" fmla="*/ 16669 w 762000"/>
                <a:gd name="connsiteY8" fmla="*/ 0 h 666750"/>
                <a:gd name="connsiteX9" fmla="*/ 2667 w 762000"/>
                <a:gd name="connsiteY9" fmla="*/ 11144 h 666750"/>
                <a:gd name="connsiteX10" fmla="*/ 2667 w 762000"/>
                <a:gd name="connsiteY10" fmla="*/ 474440 h 666750"/>
                <a:gd name="connsiteX11" fmla="*/ 16669 w 762000"/>
                <a:gd name="connsiteY11" fmla="*/ 485489 h 666750"/>
                <a:gd name="connsiteX12" fmla="*/ 233363 w 762000"/>
                <a:gd name="connsiteY12" fmla="*/ 485489 h 666750"/>
                <a:gd name="connsiteX13" fmla="*/ 233363 w 762000"/>
                <a:gd name="connsiteY13" fmla="*/ 511302 h 666750"/>
                <a:gd name="connsiteX14" fmla="*/ 107347 w 762000"/>
                <a:gd name="connsiteY14" fmla="*/ 511302 h 666750"/>
                <a:gd name="connsiteX15" fmla="*/ 107347 w 762000"/>
                <a:gd name="connsiteY15" fmla="*/ 556260 h 666750"/>
                <a:gd name="connsiteX16" fmla="*/ 0 w 762000"/>
                <a:gd name="connsiteY16" fmla="*/ 617411 h 666750"/>
                <a:gd name="connsiteX17" fmla="*/ 0 w 762000"/>
                <a:gd name="connsiteY17" fmla="*/ 666750 h 666750"/>
                <a:gd name="connsiteX18" fmla="*/ 762000 w 762000"/>
                <a:gd name="connsiteY18" fmla="*/ 666750 h 666750"/>
                <a:gd name="connsiteX19" fmla="*/ 762000 w 762000"/>
                <a:gd name="connsiteY19" fmla="*/ 617411 h 666750"/>
                <a:gd name="connsiteX20" fmla="*/ 654653 w 762000"/>
                <a:gd name="connsiteY20" fmla="*/ 556355 h 666750"/>
                <a:gd name="connsiteX21" fmla="*/ 53626 w 762000"/>
                <a:gd name="connsiteY21" fmla="*/ 441770 h 666750"/>
                <a:gd name="connsiteX22" fmla="*/ 53626 w 762000"/>
                <a:gd name="connsiteY22" fmla="*/ 40291 h 666750"/>
                <a:gd name="connsiteX23" fmla="*/ 65627 w 762000"/>
                <a:gd name="connsiteY23" fmla="*/ 30671 h 666750"/>
                <a:gd name="connsiteX24" fmla="*/ 690943 w 762000"/>
                <a:gd name="connsiteY24" fmla="*/ 30671 h 666750"/>
                <a:gd name="connsiteX25" fmla="*/ 702850 w 762000"/>
                <a:gd name="connsiteY25" fmla="*/ 40291 h 666750"/>
                <a:gd name="connsiteX26" fmla="*/ 702850 w 762000"/>
                <a:gd name="connsiteY26" fmla="*/ 441770 h 666750"/>
                <a:gd name="connsiteX27" fmla="*/ 690943 w 762000"/>
                <a:gd name="connsiteY27" fmla="*/ 451295 h 666750"/>
                <a:gd name="connsiteX28" fmla="*/ 65627 w 762000"/>
                <a:gd name="connsiteY28" fmla="*/ 451295 h 666750"/>
                <a:gd name="connsiteX29" fmla="*/ 53626 w 762000"/>
                <a:gd name="connsiteY29" fmla="*/ 441770 h 666750"/>
                <a:gd name="connsiteX30" fmla="*/ 37529 w 762000"/>
                <a:gd name="connsiteY30" fmla="*/ 615220 h 666750"/>
                <a:gd name="connsiteX31" fmla="*/ 134208 w 762000"/>
                <a:gd name="connsiteY31" fmla="*/ 560546 h 666750"/>
                <a:gd name="connsiteX32" fmla="*/ 627793 w 762000"/>
                <a:gd name="connsiteY32" fmla="*/ 560546 h 666750"/>
                <a:gd name="connsiteX33" fmla="*/ 724376 w 762000"/>
                <a:gd name="connsiteY33" fmla="*/ 615220 h 666750"/>
                <a:gd name="connsiteX34" fmla="*/ 37529 w 762000"/>
                <a:gd name="connsiteY34" fmla="*/ 61522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62000" h="666750">
                  <a:moveTo>
                    <a:pt x="654653" y="556355"/>
                  </a:moveTo>
                  <a:lnTo>
                    <a:pt x="654653" y="511302"/>
                  </a:lnTo>
                  <a:lnTo>
                    <a:pt x="528542" y="511302"/>
                  </a:lnTo>
                  <a:lnTo>
                    <a:pt x="528542" y="485584"/>
                  </a:lnTo>
                  <a:lnTo>
                    <a:pt x="742664" y="485584"/>
                  </a:lnTo>
                  <a:cubicBezTo>
                    <a:pt x="750380" y="485584"/>
                    <a:pt x="756571" y="480632"/>
                    <a:pt x="756571" y="474536"/>
                  </a:cubicBezTo>
                  <a:lnTo>
                    <a:pt x="756571" y="11144"/>
                  </a:lnTo>
                  <a:cubicBezTo>
                    <a:pt x="756571" y="4953"/>
                    <a:pt x="750380" y="0"/>
                    <a:pt x="742664" y="0"/>
                  </a:cubicBezTo>
                  <a:lnTo>
                    <a:pt x="16669" y="0"/>
                  </a:lnTo>
                  <a:cubicBezTo>
                    <a:pt x="8954" y="0"/>
                    <a:pt x="2667" y="4953"/>
                    <a:pt x="2667" y="11144"/>
                  </a:cubicBezTo>
                  <a:lnTo>
                    <a:pt x="2667" y="474440"/>
                  </a:lnTo>
                  <a:cubicBezTo>
                    <a:pt x="2667" y="480632"/>
                    <a:pt x="8954" y="485489"/>
                    <a:pt x="16669" y="485489"/>
                  </a:cubicBezTo>
                  <a:lnTo>
                    <a:pt x="233363" y="485489"/>
                  </a:lnTo>
                  <a:lnTo>
                    <a:pt x="233363" y="511302"/>
                  </a:lnTo>
                  <a:lnTo>
                    <a:pt x="107347" y="511302"/>
                  </a:lnTo>
                  <a:lnTo>
                    <a:pt x="107347" y="556260"/>
                  </a:lnTo>
                  <a:lnTo>
                    <a:pt x="0" y="617411"/>
                  </a:lnTo>
                  <a:lnTo>
                    <a:pt x="0" y="666750"/>
                  </a:lnTo>
                  <a:lnTo>
                    <a:pt x="762000" y="666750"/>
                  </a:lnTo>
                  <a:lnTo>
                    <a:pt x="762000" y="617411"/>
                  </a:lnTo>
                  <a:lnTo>
                    <a:pt x="654653" y="556355"/>
                  </a:lnTo>
                  <a:close/>
                  <a:moveTo>
                    <a:pt x="53626" y="441770"/>
                  </a:moveTo>
                  <a:lnTo>
                    <a:pt x="53626" y="40291"/>
                  </a:lnTo>
                  <a:cubicBezTo>
                    <a:pt x="53626" y="34957"/>
                    <a:pt x="59055" y="30671"/>
                    <a:pt x="65627" y="30671"/>
                  </a:cubicBezTo>
                  <a:lnTo>
                    <a:pt x="690943" y="30671"/>
                  </a:lnTo>
                  <a:cubicBezTo>
                    <a:pt x="697611" y="30671"/>
                    <a:pt x="702850" y="34957"/>
                    <a:pt x="702850" y="40291"/>
                  </a:cubicBezTo>
                  <a:lnTo>
                    <a:pt x="702850" y="441770"/>
                  </a:lnTo>
                  <a:cubicBezTo>
                    <a:pt x="702850" y="447104"/>
                    <a:pt x="697516" y="451295"/>
                    <a:pt x="690943" y="451295"/>
                  </a:cubicBezTo>
                  <a:lnTo>
                    <a:pt x="65627" y="451295"/>
                  </a:lnTo>
                  <a:cubicBezTo>
                    <a:pt x="59055" y="451295"/>
                    <a:pt x="53626" y="447008"/>
                    <a:pt x="53626" y="441770"/>
                  </a:cubicBezTo>
                  <a:close/>
                  <a:moveTo>
                    <a:pt x="37529" y="615220"/>
                  </a:moveTo>
                  <a:lnTo>
                    <a:pt x="134208" y="560546"/>
                  </a:lnTo>
                  <a:lnTo>
                    <a:pt x="627793" y="560546"/>
                  </a:lnTo>
                  <a:lnTo>
                    <a:pt x="724376" y="615220"/>
                  </a:lnTo>
                  <a:lnTo>
                    <a:pt x="37529" y="61522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AEB200D9-FF87-921F-7B40-147F58C4C10A}"/>
                </a:ext>
              </a:extLst>
            </p:cNvPr>
            <p:cNvSpPr/>
            <p:nvPr/>
          </p:nvSpPr>
          <p:spPr>
            <a:xfrm>
              <a:off x="9505156" y="7302509"/>
              <a:ext cx="107537" cy="322421"/>
            </a:xfrm>
            <a:custGeom>
              <a:avLst/>
              <a:gdLst>
                <a:gd name="connsiteX0" fmla="*/ 0 w 107537"/>
                <a:gd name="connsiteY0" fmla="*/ 0 h 322421"/>
                <a:gd name="connsiteX1" fmla="*/ 107537 w 107537"/>
                <a:gd name="connsiteY1" fmla="*/ 0 h 322421"/>
                <a:gd name="connsiteX2" fmla="*/ 107537 w 107537"/>
                <a:gd name="connsiteY2" fmla="*/ 322421 h 322421"/>
                <a:gd name="connsiteX3" fmla="*/ 0 w 107537"/>
                <a:gd name="connsiteY3" fmla="*/ 322421 h 322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537" h="322421">
                  <a:moveTo>
                    <a:pt x="0" y="0"/>
                  </a:moveTo>
                  <a:lnTo>
                    <a:pt x="107537" y="0"/>
                  </a:lnTo>
                  <a:lnTo>
                    <a:pt x="107537" y="322421"/>
                  </a:lnTo>
                  <a:lnTo>
                    <a:pt x="0" y="322421"/>
                  </a:lnTo>
                  <a:close/>
                </a:path>
              </a:pathLst>
            </a:custGeom>
            <a:solidFill>
              <a:srgbClr val="1073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9" name="フリーフォーム: 図形 28">
              <a:extLst>
                <a:ext uri="{FF2B5EF4-FFF2-40B4-BE49-F238E27FC236}">
                  <a16:creationId xmlns:a16="http://schemas.microsoft.com/office/drawing/2014/main" id="{B8DA22C3-B7D2-7C95-D83E-B81C2FA5565B}"/>
                </a:ext>
              </a:extLst>
            </p:cNvPr>
            <p:cNvSpPr/>
            <p:nvPr/>
          </p:nvSpPr>
          <p:spPr>
            <a:xfrm rot="16200000">
              <a:off x="9446196" y="7469102"/>
              <a:ext cx="225647" cy="86010"/>
            </a:xfrm>
            <a:custGeom>
              <a:avLst/>
              <a:gdLst>
                <a:gd name="connsiteX0" fmla="*/ 0 w 225647"/>
                <a:gd name="connsiteY0" fmla="*/ 17145 h 86010"/>
                <a:gd name="connsiteX1" fmla="*/ 73247 w 225647"/>
                <a:gd name="connsiteY1" fmla="*/ 17145 h 86010"/>
                <a:gd name="connsiteX2" fmla="*/ 73247 w 225647"/>
                <a:gd name="connsiteY2" fmla="*/ 0 h 86010"/>
                <a:gd name="connsiteX3" fmla="*/ 225647 w 225647"/>
                <a:gd name="connsiteY3" fmla="*/ 42958 h 86010"/>
                <a:gd name="connsiteX4" fmla="*/ 73247 w 225647"/>
                <a:gd name="connsiteY4" fmla="*/ 86010 h 86010"/>
                <a:gd name="connsiteX5" fmla="*/ 73247 w 225647"/>
                <a:gd name="connsiteY5" fmla="*/ 68770 h 86010"/>
                <a:gd name="connsiteX6" fmla="*/ 0 w 225647"/>
                <a:gd name="connsiteY6" fmla="*/ 68770 h 86010"/>
                <a:gd name="connsiteX7" fmla="*/ 0 w 225647"/>
                <a:gd name="connsiteY7" fmla="*/ 42958 h 8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647" h="86010">
                  <a:moveTo>
                    <a:pt x="0" y="17145"/>
                  </a:moveTo>
                  <a:lnTo>
                    <a:pt x="73247" y="17145"/>
                  </a:lnTo>
                  <a:lnTo>
                    <a:pt x="73247" y="0"/>
                  </a:lnTo>
                  <a:lnTo>
                    <a:pt x="225647" y="42958"/>
                  </a:lnTo>
                  <a:lnTo>
                    <a:pt x="73247" y="86010"/>
                  </a:lnTo>
                  <a:lnTo>
                    <a:pt x="73247" y="68770"/>
                  </a:lnTo>
                  <a:lnTo>
                    <a:pt x="0" y="68770"/>
                  </a:lnTo>
                  <a:lnTo>
                    <a:pt x="0" y="42958"/>
                  </a:lnTo>
                  <a:close/>
                </a:path>
              </a:pathLst>
            </a:custGeom>
            <a:solidFill>
              <a:srgbClr val="1699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0" name="フリーフォーム: 図形 29">
              <a:extLst>
                <a:ext uri="{FF2B5EF4-FFF2-40B4-BE49-F238E27FC236}">
                  <a16:creationId xmlns:a16="http://schemas.microsoft.com/office/drawing/2014/main" id="{6BFF203D-29DC-7DA1-06A3-592A3921BCB0}"/>
                </a:ext>
              </a:extLst>
            </p:cNvPr>
            <p:cNvSpPr/>
            <p:nvPr/>
          </p:nvSpPr>
          <p:spPr>
            <a:xfrm>
              <a:off x="9630695" y="7238025"/>
              <a:ext cx="107537" cy="386905"/>
            </a:xfrm>
            <a:custGeom>
              <a:avLst/>
              <a:gdLst>
                <a:gd name="connsiteX0" fmla="*/ 0 w 107537"/>
                <a:gd name="connsiteY0" fmla="*/ 0 h 386905"/>
                <a:gd name="connsiteX1" fmla="*/ 107537 w 107537"/>
                <a:gd name="connsiteY1" fmla="*/ 0 h 386905"/>
                <a:gd name="connsiteX2" fmla="*/ 107537 w 107537"/>
                <a:gd name="connsiteY2" fmla="*/ 386906 h 386905"/>
                <a:gd name="connsiteX3" fmla="*/ 0 w 107537"/>
                <a:gd name="connsiteY3" fmla="*/ 386906 h 38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537" h="386905">
                  <a:moveTo>
                    <a:pt x="0" y="0"/>
                  </a:moveTo>
                  <a:lnTo>
                    <a:pt x="107537" y="0"/>
                  </a:lnTo>
                  <a:lnTo>
                    <a:pt x="107537" y="386906"/>
                  </a:lnTo>
                  <a:lnTo>
                    <a:pt x="0" y="386906"/>
                  </a:lnTo>
                  <a:close/>
                </a:path>
              </a:pathLst>
            </a:custGeom>
            <a:solidFill>
              <a:srgbClr val="F293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AF7673A6-D93E-F55B-1315-61F6874FB2D6}"/>
                </a:ext>
              </a:extLst>
            </p:cNvPr>
            <p:cNvSpPr/>
            <p:nvPr/>
          </p:nvSpPr>
          <p:spPr>
            <a:xfrm rot="5400000">
              <a:off x="9555447" y="7324036"/>
              <a:ext cx="257841" cy="86010"/>
            </a:xfrm>
            <a:custGeom>
              <a:avLst/>
              <a:gdLst>
                <a:gd name="connsiteX0" fmla="*/ 0 w 257841"/>
                <a:gd name="connsiteY0" fmla="*/ 17145 h 86010"/>
                <a:gd name="connsiteX1" fmla="*/ 105442 w 257841"/>
                <a:gd name="connsiteY1" fmla="*/ 17145 h 86010"/>
                <a:gd name="connsiteX2" fmla="*/ 105442 w 257841"/>
                <a:gd name="connsiteY2" fmla="*/ 0 h 86010"/>
                <a:gd name="connsiteX3" fmla="*/ 257842 w 257841"/>
                <a:gd name="connsiteY3" fmla="*/ 42958 h 86010"/>
                <a:gd name="connsiteX4" fmla="*/ 105442 w 257841"/>
                <a:gd name="connsiteY4" fmla="*/ 86011 h 86010"/>
                <a:gd name="connsiteX5" fmla="*/ 105442 w 257841"/>
                <a:gd name="connsiteY5" fmla="*/ 68771 h 86010"/>
                <a:gd name="connsiteX6" fmla="*/ 0 w 257841"/>
                <a:gd name="connsiteY6" fmla="*/ 68771 h 86010"/>
                <a:gd name="connsiteX7" fmla="*/ 0 w 257841"/>
                <a:gd name="connsiteY7" fmla="*/ 42958 h 8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841" h="86010">
                  <a:moveTo>
                    <a:pt x="0" y="17145"/>
                  </a:moveTo>
                  <a:lnTo>
                    <a:pt x="105442" y="17145"/>
                  </a:lnTo>
                  <a:lnTo>
                    <a:pt x="105442" y="0"/>
                  </a:lnTo>
                  <a:lnTo>
                    <a:pt x="257842" y="42958"/>
                  </a:lnTo>
                  <a:lnTo>
                    <a:pt x="105442" y="86011"/>
                  </a:lnTo>
                  <a:lnTo>
                    <a:pt x="105442" y="68771"/>
                  </a:lnTo>
                  <a:lnTo>
                    <a:pt x="0" y="68771"/>
                  </a:lnTo>
                  <a:lnTo>
                    <a:pt x="0" y="42958"/>
                  </a:lnTo>
                  <a:close/>
                </a:path>
              </a:pathLst>
            </a:custGeom>
            <a:solidFill>
              <a:srgbClr val="F5AB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2" name="フリーフォーム: 図形 31">
              <a:extLst>
                <a:ext uri="{FF2B5EF4-FFF2-40B4-BE49-F238E27FC236}">
                  <a16:creationId xmlns:a16="http://schemas.microsoft.com/office/drawing/2014/main" id="{8545CFFC-F2AA-F1A0-F9EE-FA7C01C7E038}"/>
                </a:ext>
              </a:extLst>
            </p:cNvPr>
            <p:cNvSpPr/>
            <p:nvPr/>
          </p:nvSpPr>
          <p:spPr>
            <a:xfrm>
              <a:off x="9756139" y="7205831"/>
              <a:ext cx="107537" cy="419100"/>
            </a:xfrm>
            <a:custGeom>
              <a:avLst/>
              <a:gdLst>
                <a:gd name="connsiteX0" fmla="*/ 0 w 107537"/>
                <a:gd name="connsiteY0" fmla="*/ 0 h 419100"/>
                <a:gd name="connsiteX1" fmla="*/ 107537 w 107537"/>
                <a:gd name="connsiteY1" fmla="*/ 0 h 419100"/>
                <a:gd name="connsiteX2" fmla="*/ 107537 w 107537"/>
                <a:gd name="connsiteY2" fmla="*/ 419100 h 419100"/>
                <a:gd name="connsiteX3" fmla="*/ 0 w 107537"/>
                <a:gd name="connsiteY3" fmla="*/ 4191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537" h="419100">
                  <a:moveTo>
                    <a:pt x="0" y="0"/>
                  </a:moveTo>
                  <a:lnTo>
                    <a:pt x="107537" y="0"/>
                  </a:lnTo>
                  <a:lnTo>
                    <a:pt x="107537" y="419100"/>
                  </a:lnTo>
                  <a:lnTo>
                    <a:pt x="0" y="419100"/>
                  </a:lnTo>
                  <a:close/>
                </a:path>
              </a:pathLst>
            </a:custGeom>
            <a:solidFill>
              <a:srgbClr val="AE41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3" name="フリーフォーム: 図形 32">
              <a:extLst>
                <a:ext uri="{FF2B5EF4-FFF2-40B4-BE49-F238E27FC236}">
                  <a16:creationId xmlns:a16="http://schemas.microsoft.com/office/drawing/2014/main" id="{DB480770-8CAF-F731-7F52-1E62283BD2EF}"/>
                </a:ext>
              </a:extLst>
            </p:cNvPr>
            <p:cNvSpPr/>
            <p:nvPr/>
          </p:nvSpPr>
          <p:spPr>
            <a:xfrm rot="16200000">
              <a:off x="9729374" y="7501296"/>
              <a:ext cx="161163" cy="86106"/>
            </a:xfrm>
            <a:custGeom>
              <a:avLst/>
              <a:gdLst>
                <a:gd name="connsiteX0" fmla="*/ 0 w 161163"/>
                <a:gd name="connsiteY0" fmla="*/ 17241 h 86106"/>
                <a:gd name="connsiteX1" fmla="*/ 8763 w 161163"/>
                <a:gd name="connsiteY1" fmla="*/ 17241 h 86106"/>
                <a:gd name="connsiteX2" fmla="*/ 8763 w 161163"/>
                <a:gd name="connsiteY2" fmla="*/ 0 h 86106"/>
                <a:gd name="connsiteX3" fmla="*/ 161163 w 161163"/>
                <a:gd name="connsiteY3" fmla="*/ 43053 h 86106"/>
                <a:gd name="connsiteX4" fmla="*/ 8763 w 161163"/>
                <a:gd name="connsiteY4" fmla="*/ 86106 h 86106"/>
                <a:gd name="connsiteX5" fmla="*/ 8763 w 161163"/>
                <a:gd name="connsiteY5" fmla="*/ 68866 h 86106"/>
                <a:gd name="connsiteX6" fmla="*/ 0 w 161163"/>
                <a:gd name="connsiteY6" fmla="*/ 68866 h 86106"/>
                <a:gd name="connsiteX7" fmla="*/ 0 w 161163"/>
                <a:gd name="connsiteY7" fmla="*/ 43053 h 8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63" h="86106">
                  <a:moveTo>
                    <a:pt x="0" y="17241"/>
                  </a:moveTo>
                  <a:lnTo>
                    <a:pt x="8763" y="17241"/>
                  </a:lnTo>
                  <a:lnTo>
                    <a:pt x="8763" y="0"/>
                  </a:lnTo>
                  <a:lnTo>
                    <a:pt x="161163" y="43053"/>
                  </a:lnTo>
                  <a:lnTo>
                    <a:pt x="8763" y="86106"/>
                  </a:lnTo>
                  <a:lnTo>
                    <a:pt x="8763" y="68866"/>
                  </a:lnTo>
                  <a:lnTo>
                    <a:pt x="0" y="68866"/>
                  </a:lnTo>
                  <a:lnTo>
                    <a:pt x="0" y="43053"/>
                  </a:lnTo>
                  <a:close/>
                </a:path>
              </a:pathLst>
            </a:custGeom>
            <a:solidFill>
              <a:srgbClr val="E856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4" name="フリーフォーム: 図形 33">
              <a:extLst>
                <a:ext uri="{FF2B5EF4-FFF2-40B4-BE49-F238E27FC236}">
                  <a16:creationId xmlns:a16="http://schemas.microsoft.com/office/drawing/2014/main" id="{48432C11-12E5-97FA-A80B-14DABED3BE96}"/>
                </a:ext>
              </a:extLst>
            </p:cNvPr>
            <p:cNvSpPr/>
            <p:nvPr/>
          </p:nvSpPr>
          <p:spPr>
            <a:xfrm>
              <a:off x="9881679" y="7366994"/>
              <a:ext cx="107537" cy="257936"/>
            </a:xfrm>
            <a:custGeom>
              <a:avLst/>
              <a:gdLst>
                <a:gd name="connsiteX0" fmla="*/ 0 w 107537"/>
                <a:gd name="connsiteY0" fmla="*/ 0 h 257936"/>
                <a:gd name="connsiteX1" fmla="*/ 107537 w 107537"/>
                <a:gd name="connsiteY1" fmla="*/ 0 h 257936"/>
                <a:gd name="connsiteX2" fmla="*/ 107537 w 107537"/>
                <a:gd name="connsiteY2" fmla="*/ 257937 h 257936"/>
                <a:gd name="connsiteX3" fmla="*/ 0 w 107537"/>
                <a:gd name="connsiteY3" fmla="*/ 257937 h 25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537" h="257936">
                  <a:moveTo>
                    <a:pt x="0" y="0"/>
                  </a:moveTo>
                  <a:lnTo>
                    <a:pt x="107537" y="0"/>
                  </a:lnTo>
                  <a:lnTo>
                    <a:pt x="107537" y="257937"/>
                  </a:lnTo>
                  <a:lnTo>
                    <a:pt x="0" y="257937"/>
                  </a:lnTo>
                  <a:close/>
                </a:path>
              </a:pathLst>
            </a:custGeom>
            <a:solidFill>
              <a:srgbClr val="12AA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5" name="フリーフォーム: 図形 34">
              <a:extLst>
                <a:ext uri="{FF2B5EF4-FFF2-40B4-BE49-F238E27FC236}">
                  <a16:creationId xmlns:a16="http://schemas.microsoft.com/office/drawing/2014/main" id="{705412B1-6065-7AE6-A2D2-0B7990C0DF2C}"/>
                </a:ext>
              </a:extLst>
            </p:cNvPr>
            <p:cNvSpPr/>
            <p:nvPr/>
          </p:nvSpPr>
          <p:spPr>
            <a:xfrm rot="5400000">
              <a:off x="9887156" y="7372280"/>
              <a:ext cx="96678" cy="86105"/>
            </a:xfrm>
            <a:custGeom>
              <a:avLst/>
              <a:gdLst>
                <a:gd name="connsiteX0" fmla="*/ 0 w 96678"/>
                <a:gd name="connsiteY0" fmla="*/ 17240 h 86105"/>
                <a:gd name="connsiteX1" fmla="*/ 0 w 96678"/>
                <a:gd name="connsiteY1" fmla="*/ 17240 h 86105"/>
                <a:gd name="connsiteX2" fmla="*/ 0 w 96678"/>
                <a:gd name="connsiteY2" fmla="*/ 0 h 86105"/>
                <a:gd name="connsiteX3" fmla="*/ 96679 w 96678"/>
                <a:gd name="connsiteY3" fmla="*/ 43053 h 86105"/>
                <a:gd name="connsiteX4" fmla="*/ 0 w 96678"/>
                <a:gd name="connsiteY4" fmla="*/ 86106 h 86105"/>
                <a:gd name="connsiteX5" fmla="*/ 0 w 96678"/>
                <a:gd name="connsiteY5" fmla="*/ 68866 h 86105"/>
                <a:gd name="connsiteX6" fmla="*/ 0 w 96678"/>
                <a:gd name="connsiteY6" fmla="*/ 68866 h 86105"/>
                <a:gd name="connsiteX7" fmla="*/ 0 w 96678"/>
                <a:gd name="connsiteY7" fmla="*/ 43053 h 86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678" h="86105">
                  <a:moveTo>
                    <a:pt x="0" y="17240"/>
                  </a:moveTo>
                  <a:lnTo>
                    <a:pt x="0" y="17240"/>
                  </a:lnTo>
                  <a:lnTo>
                    <a:pt x="0" y="0"/>
                  </a:lnTo>
                  <a:lnTo>
                    <a:pt x="96679" y="43053"/>
                  </a:lnTo>
                  <a:lnTo>
                    <a:pt x="0" y="86106"/>
                  </a:lnTo>
                  <a:lnTo>
                    <a:pt x="0" y="68866"/>
                  </a:lnTo>
                  <a:lnTo>
                    <a:pt x="0" y="68866"/>
                  </a:lnTo>
                  <a:lnTo>
                    <a:pt x="0" y="43053"/>
                  </a:lnTo>
                  <a:close/>
                </a:path>
              </a:pathLst>
            </a:custGeom>
            <a:solidFill>
              <a:srgbClr val="64BB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6" name="フリーフォーム: 図形 35">
              <a:extLst>
                <a:ext uri="{FF2B5EF4-FFF2-40B4-BE49-F238E27FC236}">
                  <a16:creationId xmlns:a16="http://schemas.microsoft.com/office/drawing/2014/main" id="{3899CE78-2F43-60E9-9D34-FA1ED0828017}"/>
                </a:ext>
              </a:extLst>
            </p:cNvPr>
            <p:cNvSpPr/>
            <p:nvPr/>
          </p:nvSpPr>
          <p:spPr>
            <a:xfrm>
              <a:off x="10007218" y="7399283"/>
              <a:ext cx="107537" cy="225647"/>
            </a:xfrm>
            <a:custGeom>
              <a:avLst/>
              <a:gdLst>
                <a:gd name="connsiteX0" fmla="*/ 0 w 107537"/>
                <a:gd name="connsiteY0" fmla="*/ 0 h 225647"/>
                <a:gd name="connsiteX1" fmla="*/ 107537 w 107537"/>
                <a:gd name="connsiteY1" fmla="*/ 0 h 225647"/>
                <a:gd name="connsiteX2" fmla="*/ 107537 w 107537"/>
                <a:gd name="connsiteY2" fmla="*/ 225647 h 225647"/>
                <a:gd name="connsiteX3" fmla="*/ 0 w 107537"/>
                <a:gd name="connsiteY3" fmla="*/ 225647 h 225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537" h="225647">
                  <a:moveTo>
                    <a:pt x="0" y="0"/>
                  </a:moveTo>
                  <a:lnTo>
                    <a:pt x="107537" y="0"/>
                  </a:lnTo>
                  <a:lnTo>
                    <a:pt x="107537" y="225647"/>
                  </a:lnTo>
                  <a:lnTo>
                    <a:pt x="0" y="225647"/>
                  </a:lnTo>
                  <a:close/>
                </a:path>
              </a:pathLst>
            </a:custGeom>
            <a:solidFill>
              <a:srgbClr val="2344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7" name="フリーフォーム: 図形 36">
              <a:extLst>
                <a:ext uri="{FF2B5EF4-FFF2-40B4-BE49-F238E27FC236}">
                  <a16:creationId xmlns:a16="http://schemas.microsoft.com/office/drawing/2014/main" id="{8FE497AF-5E99-6AD0-5F9E-DBBB5C7A78E5}"/>
                </a:ext>
              </a:extLst>
            </p:cNvPr>
            <p:cNvSpPr/>
            <p:nvPr/>
          </p:nvSpPr>
          <p:spPr>
            <a:xfrm rot="16200000">
              <a:off x="9964165" y="7485199"/>
              <a:ext cx="193452" cy="86010"/>
            </a:xfrm>
            <a:custGeom>
              <a:avLst/>
              <a:gdLst>
                <a:gd name="connsiteX0" fmla="*/ 0 w 193452"/>
                <a:gd name="connsiteY0" fmla="*/ 17241 h 86010"/>
                <a:gd name="connsiteX1" fmla="*/ 41053 w 193452"/>
                <a:gd name="connsiteY1" fmla="*/ 17241 h 86010"/>
                <a:gd name="connsiteX2" fmla="*/ 41053 w 193452"/>
                <a:gd name="connsiteY2" fmla="*/ 0 h 86010"/>
                <a:gd name="connsiteX3" fmla="*/ 193453 w 193452"/>
                <a:gd name="connsiteY3" fmla="*/ 43053 h 86010"/>
                <a:gd name="connsiteX4" fmla="*/ 41053 w 193452"/>
                <a:gd name="connsiteY4" fmla="*/ 86011 h 86010"/>
                <a:gd name="connsiteX5" fmla="*/ 41053 w 193452"/>
                <a:gd name="connsiteY5" fmla="*/ 68866 h 86010"/>
                <a:gd name="connsiteX6" fmla="*/ 0 w 193452"/>
                <a:gd name="connsiteY6" fmla="*/ 68866 h 86010"/>
                <a:gd name="connsiteX7" fmla="*/ 0 w 193452"/>
                <a:gd name="connsiteY7" fmla="*/ 43053 h 8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452" h="86010">
                  <a:moveTo>
                    <a:pt x="0" y="17241"/>
                  </a:moveTo>
                  <a:lnTo>
                    <a:pt x="41053" y="17241"/>
                  </a:lnTo>
                  <a:lnTo>
                    <a:pt x="41053" y="0"/>
                  </a:lnTo>
                  <a:lnTo>
                    <a:pt x="193453" y="43053"/>
                  </a:lnTo>
                  <a:lnTo>
                    <a:pt x="41053" y="86011"/>
                  </a:lnTo>
                  <a:lnTo>
                    <a:pt x="41053" y="68866"/>
                  </a:lnTo>
                  <a:lnTo>
                    <a:pt x="0" y="68866"/>
                  </a:lnTo>
                  <a:lnTo>
                    <a:pt x="0" y="43053"/>
                  </a:lnTo>
                  <a:close/>
                </a:path>
              </a:pathLst>
            </a:custGeom>
            <a:solidFill>
              <a:srgbClr val="2F5B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8" name="フリーフォーム: 図形 37">
              <a:extLst>
                <a:ext uri="{FF2B5EF4-FFF2-40B4-BE49-F238E27FC236}">
                  <a16:creationId xmlns:a16="http://schemas.microsoft.com/office/drawing/2014/main" id="{74D463DE-C9AA-321C-63AD-A625030F854E}"/>
                </a:ext>
              </a:extLst>
            </p:cNvPr>
            <p:cNvSpPr/>
            <p:nvPr/>
          </p:nvSpPr>
          <p:spPr>
            <a:xfrm>
              <a:off x="9190831" y="7654934"/>
              <a:ext cx="107537" cy="322421"/>
            </a:xfrm>
            <a:custGeom>
              <a:avLst/>
              <a:gdLst>
                <a:gd name="connsiteX0" fmla="*/ 0 w 107537"/>
                <a:gd name="connsiteY0" fmla="*/ 0 h 322421"/>
                <a:gd name="connsiteX1" fmla="*/ 107537 w 107537"/>
                <a:gd name="connsiteY1" fmla="*/ 0 h 322421"/>
                <a:gd name="connsiteX2" fmla="*/ 107537 w 107537"/>
                <a:gd name="connsiteY2" fmla="*/ 322421 h 322421"/>
                <a:gd name="connsiteX3" fmla="*/ 0 w 107537"/>
                <a:gd name="connsiteY3" fmla="*/ 322421 h 322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537" h="322421">
                  <a:moveTo>
                    <a:pt x="0" y="0"/>
                  </a:moveTo>
                  <a:lnTo>
                    <a:pt x="107537" y="0"/>
                  </a:lnTo>
                  <a:lnTo>
                    <a:pt x="107537" y="322421"/>
                  </a:lnTo>
                  <a:lnTo>
                    <a:pt x="0" y="322421"/>
                  </a:lnTo>
                  <a:close/>
                </a:path>
              </a:pathLst>
            </a:custGeom>
            <a:solidFill>
              <a:srgbClr val="1073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9" name="フリーフォーム: 図形 38">
              <a:extLst>
                <a:ext uri="{FF2B5EF4-FFF2-40B4-BE49-F238E27FC236}">
                  <a16:creationId xmlns:a16="http://schemas.microsoft.com/office/drawing/2014/main" id="{6B98E97E-4400-4711-FB16-E1434B64E93D}"/>
                </a:ext>
              </a:extLst>
            </p:cNvPr>
            <p:cNvSpPr/>
            <p:nvPr/>
          </p:nvSpPr>
          <p:spPr>
            <a:xfrm rot="16200000">
              <a:off x="9131871" y="7821527"/>
              <a:ext cx="225647" cy="86010"/>
            </a:xfrm>
            <a:custGeom>
              <a:avLst/>
              <a:gdLst>
                <a:gd name="connsiteX0" fmla="*/ 0 w 225647"/>
                <a:gd name="connsiteY0" fmla="*/ 17145 h 86010"/>
                <a:gd name="connsiteX1" fmla="*/ 73247 w 225647"/>
                <a:gd name="connsiteY1" fmla="*/ 17145 h 86010"/>
                <a:gd name="connsiteX2" fmla="*/ 73247 w 225647"/>
                <a:gd name="connsiteY2" fmla="*/ 0 h 86010"/>
                <a:gd name="connsiteX3" fmla="*/ 225647 w 225647"/>
                <a:gd name="connsiteY3" fmla="*/ 42958 h 86010"/>
                <a:gd name="connsiteX4" fmla="*/ 73247 w 225647"/>
                <a:gd name="connsiteY4" fmla="*/ 86010 h 86010"/>
                <a:gd name="connsiteX5" fmla="*/ 73247 w 225647"/>
                <a:gd name="connsiteY5" fmla="*/ 68770 h 86010"/>
                <a:gd name="connsiteX6" fmla="*/ 0 w 225647"/>
                <a:gd name="connsiteY6" fmla="*/ 68770 h 86010"/>
                <a:gd name="connsiteX7" fmla="*/ 0 w 225647"/>
                <a:gd name="connsiteY7" fmla="*/ 42958 h 8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647" h="86010">
                  <a:moveTo>
                    <a:pt x="0" y="17145"/>
                  </a:moveTo>
                  <a:lnTo>
                    <a:pt x="73247" y="17145"/>
                  </a:lnTo>
                  <a:lnTo>
                    <a:pt x="73247" y="0"/>
                  </a:lnTo>
                  <a:lnTo>
                    <a:pt x="225647" y="42958"/>
                  </a:lnTo>
                  <a:lnTo>
                    <a:pt x="73247" y="86010"/>
                  </a:lnTo>
                  <a:lnTo>
                    <a:pt x="73247" y="68770"/>
                  </a:lnTo>
                  <a:lnTo>
                    <a:pt x="0" y="68770"/>
                  </a:lnTo>
                  <a:lnTo>
                    <a:pt x="0" y="42958"/>
                  </a:lnTo>
                  <a:close/>
                </a:path>
              </a:pathLst>
            </a:custGeom>
            <a:solidFill>
              <a:srgbClr val="1699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0" name="フリーフォーム: 図形 39">
              <a:extLst>
                <a:ext uri="{FF2B5EF4-FFF2-40B4-BE49-F238E27FC236}">
                  <a16:creationId xmlns:a16="http://schemas.microsoft.com/office/drawing/2014/main" id="{7326E3E0-82A6-8982-5A57-6B1F6A45AADF}"/>
                </a:ext>
              </a:extLst>
            </p:cNvPr>
            <p:cNvSpPr/>
            <p:nvPr/>
          </p:nvSpPr>
          <p:spPr>
            <a:xfrm>
              <a:off x="9316370" y="7590450"/>
              <a:ext cx="107537" cy="386905"/>
            </a:xfrm>
            <a:custGeom>
              <a:avLst/>
              <a:gdLst>
                <a:gd name="connsiteX0" fmla="*/ 0 w 107537"/>
                <a:gd name="connsiteY0" fmla="*/ 0 h 386905"/>
                <a:gd name="connsiteX1" fmla="*/ 107537 w 107537"/>
                <a:gd name="connsiteY1" fmla="*/ 0 h 386905"/>
                <a:gd name="connsiteX2" fmla="*/ 107537 w 107537"/>
                <a:gd name="connsiteY2" fmla="*/ 386906 h 386905"/>
                <a:gd name="connsiteX3" fmla="*/ 0 w 107537"/>
                <a:gd name="connsiteY3" fmla="*/ 386906 h 38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537" h="386905">
                  <a:moveTo>
                    <a:pt x="0" y="0"/>
                  </a:moveTo>
                  <a:lnTo>
                    <a:pt x="107537" y="0"/>
                  </a:lnTo>
                  <a:lnTo>
                    <a:pt x="107537" y="386906"/>
                  </a:lnTo>
                  <a:lnTo>
                    <a:pt x="0" y="386906"/>
                  </a:lnTo>
                  <a:close/>
                </a:path>
              </a:pathLst>
            </a:custGeom>
            <a:solidFill>
              <a:srgbClr val="F293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1" name="フリーフォーム: 図形 40">
              <a:extLst>
                <a:ext uri="{FF2B5EF4-FFF2-40B4-BE49-F238E27FC236}">
                  <a16:creationId xmlns:a16="http://schemas.microsoft.com/office/drawing/2014/main" id="{BFE95900-0106-2308-4585-20D91DC689BD}"/>
                </a:ext>
              </a:extLst>
            </p:cNvPr>
            <p:cNvSpPr/>
            <p:nvPr/>
          </p:nvSpPr>
          <p:spPr>
            <a:xfrm rot="5400000">
              <a:off x="9241123" y="7676460"/>
              <a:ext cx="257841" cy="86011"/>
            </a:xfrm>
            <a:custGeom>
              <a:avLst/>
              <a:gdLst>
                <a:gd name="connsiteX0" fmla="*/ 0 w 257841"/>
                <a:gd name="connsiteY0" fmla="*/ 17145 h 86011"/>
                <a:gd name="connsiteX1" fmla="*/ 105442 w 257841"/>
                <a:gd name="connsiteY1" fmla="*/ 17145 h 86011"/>
                <a:gd name="connsiteX2" fmla="*/ 105442 w 257841"/>
                <a:gd name="connsiteY2" fmla="*/ 0 h 86011"/>
                <a:gd name="connsiteX3" fmla="*/ 257842 w 257841"/>
                <a:gd name="connsiteY3" fmla="*/ 42958 h 86011"/>
                <a:gd name="connsiteX4" fmla="*/ 105442 w 257841"/>
                <a:gd name="connsiteY4" fmla="*/ 86011 h 86011"/>
                <a:gd name="connsiteX5" fmla="*/ 105442 w 257841"/>
                <a:gd name="connsiteY5" fmla="*/ 68771 h 86011"/>
                <a:gd name="connsiteX6" fmla="*/ 0 w 257841"/>
                <a:gd name="connsiteY6" fmla="*/ 68771 h 86011"/>
                <a:gd name="connsiteX7" fmla="*/ 0 w 257841"/>
                <a:gd name="connsiteY7" fmla="*/ 42958 h 8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841" h="86011">
                  <a:moveTo>
                    <a:pt x="0" y="17145"/>
                  </a:moveTo>
                  <a:lnTo>
                    <a:pt x="105442" y="17145"/>
                  </a:lnTo>
                  <a:lnTo>
                    <a:pt x="105442" y="0"/>
                  </a:lnTo>
                  <a:lnTo>
                    <a:pt x="257842" y="42958"/>
                  </a:lnTo>
                  <a:lnTo>
                    <a:pt x="105442" y="86011"/>
                  </a:lnTo>
                  <a:lnTo>
                    <a:pt x="105442" y="68771"/>
                  </a:lnTo>
                  <a:lnTo>
                    <a:pt x="0" y="68771"/>
                  </a:lnTo>
                  <a:lnTo>
                    <a:pt x="0" y="42958"/>
                  </a:lnTo>
                  <a:close/>
                </a:path>
              </a:pathLst>
            </a:custGeom>
            <a:solidFill>
              <a:srgbClr val="F5AB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2" name="フリーフォーム: 図形 41">
              <a:extLst>
                <a:ext uri="{FF2B5EF4-FFF2-40B4-BE49-F238E27FC236}">
                  <a16:creationId xmlns:a16="http://schemas.microsoft.com/office/drawing/2014/main" id="{A1C2336F-FB95-16D2-7A12-5603367B17CF}"/>
                </a:ext>
              </a:extLst>
            </p:cNvPr>
            <p:cNvSpPr/>
            <p:nvPr/>
          </p:nvSpPr>
          <p:spPr>
            <a:xfrm>
              <a:off x="10190956" y="7510631"/>
              <a:ext cx="891825" cy="9525"/>
            </a:xfrm>
            <a:custGeom>
              <a:avLst/>
              <a:gdLst>
                <a:gd name="connsiteX0" fmla="*/ 0 w 891825"/>
                <a:gd name="connsiteY0" fmla="*/ 0 h 9525"/>
                <a:gd name="connsiteX1" fmla="*/ 891826 w 89182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1825" h="9525">
                  <a:moveTo>
                    <a:pt x="0" y="0"/>
                  </a:moveTo>
                  <a:lnTo>
                    <a:pt x="89182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3" name="フリーフォーム: 図形 42">
              <a:extLst>
                <a:ext uri="{FF2B5EF4-FFF2-40B4-BE49-F238E27FC236}">
                  <a16:creationId xmlns:a16="http://schemas.microsoft.com/office/drawing/2014/main" id="{F9F38F67-E416-1810-2C92-EF8BCBF5410F}"/>
                </a:ext>
              </a:extLst>
            </p:cNvPr>
            <p:cNvSpPr/>
            <p:nvPr/>
          </p:nvSpPr>
          <p:spPr>
            <a:xfrm>
              <a:off x="11066113" y="7477293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4" name="フリーフォーム: 図形 43">
              <a:extLst>
                <a:ext uri="{FF2B5EF4-FFF2-40B4-BE49-F238E27FC236}">
                  <a16:creationId xmlns:a16="http://schemas.microsoft.com/office/drawing/2014/main" id="{6EDD0E3D-A7FE-68EE-86AC-E6C420D65928}"/>
                </a:ext>
              </a:extLst>
            </p:cNvPr>
            <p:cNvSpPr/>
            <p:nvPr/>
          </p:nvSpPr>
          <p:spPr>
            <a:xfrm>
              <a:off x="8571706" y="8348831"/>
              <a:ext cx="1333500" cy="285750"/>
            </a:xfrm>
            <a:custGeom>
              <a:avLst/>
              <a:gdLst>
                <a:gd name="connsiteX0" fmla="*/ 0 w 1333500"/>
                <a:gd name="connsiteY0" fmla="*/ 0 h 285750"/>
                <a:gd name="connsiteX1" fmla="*/ 1333500 w 1333500"/>
                <a:gd name="connsiteY1" fmla="*/ 0 h 285750"/>
                <a:gd name="connsiteX2" fmla="*/ 1333500 w 1333500"/>
                <a:gd name="connsiteY2" fmla="*/ 285750 h 285750"/>
                <a:gd name="connsiteX3" fmla="*/ 0 w 133350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0" h="285750">
                  <a:moveTo>
                    <a:pt x="0" y="0"/>
                  </a:moveTo>
                  <a:lnTo>
                    <a:pt x="1333500" y="0"/>
                  </a:lnTo>
                  <a:lnTo>
                    <a:pt x="1333500" y="285750"/>
                  </a:lnTo>
                  <a:lnTo>
                    <a:pt x="0" y="2857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A8553434-A977-B359-1C59-4C10FDB81CB4}"/>
                </a:ext>
              </a:extLst>
            </p:cNvPr>
            <p:cNvSpPr txBox="1"/>
            <p:nvPr/>
          </p:nvSpPr>
          <p:spPr>
            <a:xfrm>
              <a:off x="8627903" y="8384073"/>
              <a:ext cx="12115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レポート作成アプリ</a:t>
              </a:r>
            </a:p>
          </p:txBody>
        </p:sp>
        <p:sp>
          <p:nvSpPr>
            <p:cNvPr id="46" name="フリーフォーム: 図形 45">
              <a:extLst>
                <a:ext uri="{FF2B5EF4-FFF2-40B4-BE49-F238E27FC236}">
                  <a16:creationId xmlns:a16="http://schemas.microsoft.com/office/drawing/2014/main" id="{679E6012-7FD3-D374-5148-B396E05F69CE}"/>
                </a:ext>
              </a:extLst>
            </p:cNvPr>
            <p:cNvSpPr/>
            <p:nvPr/>
          </p:nvSpPr>
          <p:spPr>
            <a:xfrm>
              <a:off x="10000456" y="7177256"/>
              <a:ext cx="1333500" cy="285750"/>
            </a:xfrm>
            <a:custGeom>
              <a:avLst/>
              <a:gdLst>
                <a:gd name="connsiteX0" fmla="*/ 0 w 1333500"/>
                <a:gd name="connsiteY0" fmla="*/ 0 h 285750"/>
                <a:gd name="connsiteX1" fmla="*/ 1333500 w 1333500"/>
                <a:gd name="connsiteY1" fmla="*/ 0 h 285750"/>
                <a:gd name="connsiteX2" fmla="*/ 1333500 w 1333500"/>
                <a:gd name="connsiteY2" fmla="*/ 285750 h 285750"/>
                <a:gd name="connsiteX3" fmla="*/ 0 w 133350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0" h="285750">
                  <a:moveTo>
                    <a:pt x="0" y="0"/>
                  </a:moveTo>
                  <a:lnTo>
                    <a:pt x="1333500" y="0"/>
                  </a:lnTo>
                  <a:lnTo>
                    <a:pt x="1333500" y="285750"/>
                  </a:lnTo>
                  <a:lnTo>
                    <a:pt x="0" y="2857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A0F8386F-A253-7175-5485-FB1D4BD38740}"/>
                </a:ext>
              </a:extLst>
            </p:cNvPr>
            <p:cNvSpPr txBox="1"/>
            <p:nvPr/>
          </p:nvSpPr>
          <p:spPr>
            <a:xfrm>
              <a:off x="10342403" y="7202973"/>
              <a:ext cx="6400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PDF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出力</a:t>
              </a:r>
            </a:p>
          </p:txBody>
        </p:sp>
        <p:sp>
          <p:nvSpPr>
            <p:cNvPr id="48" name="フリーフォーム: 図形 47">
              <a:extLst>
                <a:ext uri="{FF2B5EF4-FFF2-40B4-BE49-F238E27FC236}">
                  <a16:creationId xmlns:a16="http://schemas.microsoft.com/office/drawing/2014/main" id="{5038D74F-9EBD-0B35-28FE-9D0AA4E607E6}"/>
                </a:ext>
              </a:extLst>
            </p:cNvPr>
            <p:cNvSpPr/>
            <p:nvPr/>
          </p:nvSpPr>
          <p:spPr>
            <a:xfrm>
              <a:off x="8975280" y="5567626"/>
              <a:ext cx="4930425" cy="2762"/>
            </a:xfrm>
            <a:custGeom>
              <a:avLst/>
              <a:gdLst>
                <a:gd name="connsiteX0" fmla="*/ 4930426 w 4930425"/>
                <a:gd name="connsiteY0" fmla="*/ 2762 h 2762"/>
                <a:gd name="connsiteX1" fmla="*/ 2434876 w 4930425"/>
                <a:gd name="connsiteY1" fmla="*/ 2762 h 2762"/>
                <a:gd name="connsiteX2" fmla="*/ 0 w 4930425"/>
                <a:gd name="connsiteY2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30425" h="2762">
                  <a:moveTo>
                    <a:pt x="4930426" y="2762"/>
                  </a:moveTo>
                  <a:lnTo>
                    <a:pt x="2434876" y="2762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9" name="フリーフォーム: 図形 48">
              <a:extLst>
                <a:ext uri="{FF2B5EF4-FFF2-40B4-BE49-F238E27FC236}">
                  <a16:creationId xmlns:a16="http://schemas.microsoft.com/office/drawing/2014/main" id="{ED5227D4-3E0C-AD80-3E46-64229A3ACA21}"/>
                </a:ext>
              </a:extLst>
            </p:cNvPr>
            <p:cNvSpPr/>
            <p:nvPr/>
          </p:nvSpPr>
          <p:spPr>
            <a:xfrm>
              <a:off x="8925273" y="5534288"/>
              <a:ext cx="66675" cy="66675"/>
            </a:xfrm>
            <a:custGeom>
              <a:avLst/>
              <a:gdLst>
                <a:gd name="connsiteX0" fmla="*/ 0 w 66675"/>
                <a:gd name="connsiteY0" fmla="*/ 33242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58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242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58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0" name="フリーフォーム: 図形 49">
              <a:extLst>
                <a:ext uri="{FF2B5EF4-FFF2-40B4-BE49-F238E27FC236}">
                  <a16:creationId xmlns:a16="http://schemas.microsoft.com/office/drawing/2014/main" id="{996258F2-9785-3E95-C55B-C0E403931B84}"/>
                </a:ext>
              </a:extLst>
            </p:cNvPr>
            <p:cNvSpPr/>
            <p:nvPr/>
          </p:nvSpPr>
          <p:spPr>
            <a:xfrm>
              <a:off x="8918130" y="3919706"/>
              <a:ext cx="4987575" cy="1650682"/>
            </a:xfrm>
            <a:custGeom>
              <a:avLst/>
              <a:gdLst>
                <a:gd name="connsiteX0" fmla="*/ 4987576 w 4987575"/>
                <a:gd name="connsiteY0" fmla="*/ 1650682 h 1650682"/>
                <a:gd name="connsiteX1" fmla="*/ 4035076 w 4987575"/>
                <a:gd name="connsiteY1" fmla="*/ 1650682 h 1650682"/>
                <a:gd name="connsiteX2" fmla="*/ 4035076 w 4987575"/>
                <a:gd name="connsiteY2" fmla="*/ 0 h 1650682"/>
                <a:gd name="connsiteX3" fmla="*/ 0 w 4987575"/>
                <a:gd name="connsiteY3" fmla="*/ 0 h 16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7575" h="1650682">
                  <a:moveTo>
                    <a:pt x="4987576" y="1650682"/>
                  </a:moveTo>
                  <a:lnTo>
                    <a:pt x="4035076" y="1650682"/>
                  </a:lnTo>
                  <a:lnTo>
                    <a:pt x="4035076" y="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 dirty="0"/>
            </a:p>
          </p:txBody>
        </p:sp>
        <p:sp>
          <p:nvSpPr>
            <p:cNvPr id="51" name="フリーフォーム: 図形 50">
              <a:extLst>
                <a:ext uri="{FF2B5EF4-FFF2-40B4-BE49-F238E27FC236}">
                  <a16:creationId xmlns:a16="http://schemas.microsoft.com/office/drawing/2014/main" id="{01797F20-C98E-42DD-1252-D9EAD3077FCE}"/>
                </a:ext>
              </a:extLst>
            </p:cNvPr>
            <p:cNvSpPr/>
            <p:nvPr/>
          </p:nvSpPr>
          <p:spPr>
            <a:xfrm>
              <a:off x="8868123" y="3886368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2" name="フリーフォーム: 図形 51">
              <a:extLst>
                <a:ext uri="{FF2B5EF4-FFF2-40B4-BE49-F238E27FC236}">
                  <a16:creationId xmlns:a16="http://schemas.microsoft.com/office/drawing/2014/main" id="{1BCE8F55-D242-77C3-FCB9-98C1EF06C428}"/>
                </a:ext>
              </a:extLst>
            </p:cNvPr>
            <p:cNvSpPr/>
            <p:nvPr/>
          </p:nvSpPr>
          <p:spPr>
            <a:xfrm>
              <a:off x="12156630" y="5570388"/>
              <a:ext cx="1749075" cy="1940242"/>
            </a:xfrm>
            <a:custGeom>
              <a:avLst/>
              <a:gdLst>
                <a:gd name="connsiteX0" fmla="*/ 1749076 w 1749075"/>
                <a:gd name="connsiteY0" fmla="*/ 0 h 1940242"/>
                <a:gd name="connsiteX1" fmla="*/ 796576 w 1749075"/>
                <a:gd name="connsiteY1" fmla="*/ 0 h 1940242"/>
                <a:gd name="connsiteX2" fmla="*/ 796576 w 1749075"/>
                <a:gd name="connsiteY2" fmla="*/ 1940243 h 1940242"/>
                <a:gd name="connsiteX3" fmla="*/ 0 w 1749075"/>
                <a:gd name="connsiteY3" fmla="*/ 1940243 h 194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9075" h="1940242">
                  <a:moveTo>
                    <a:pt x="1749076" y="0"/>
                  </a:moveTo>
                  <a:lnTo>
                    <a:pt x="796576" y="0"/>
                  </a:lnTo>
                  <a:lnTo>
                    <a:pt x="796576" y="1940243"/>
                  </a:lnTo>
                  <a:lnTo>
                    <a:pt x="0" y="1940243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3" name="フリーフォーム: 図形 52">
              <a:extLst>
                <a:ext uri="{FF2B5EF4-FFF2-40B4-BE49-F238E27FC236}">
                  <a16:creationId xmlns:a16="http://schemas.microsoft.com/office/drawing/2014/main" id="{028DFBDC-0069-E86E-8647-8F2458514319}"/>
                </a:ext>
              </a:extLst>
            </p:cNvPr>
            <p:cNvSpPr/>
            <p:nvPr/>
          </p:nvSpPr>
          <p:spPr>
            <a:xfrm>
              <a:off x="12106623" y="7477293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4" name="フリーフォーム: 図形 53">
              <a:extLst>
                <a:ext uri="{FF2B5EF4-FFF2-40B4-BE49-F238E27FC236}">
                  <a16:creationId xmlns:a16="http://schemas.microsoft.com/office/drawing/2014/main" id="{EEE13A1F-C52E-2F00-87A9-64A607F1706C}"/>
                </a:ext>
              </a:extLst>
            </p:cNvPr>
            <p:cNvSpPr/>
            <p:nvPr/>
          </p:nvSpPr>
          <p:spPr>
            <a:xfrm>
              <a:off x="14048581" y="5046608"/>
              <a:ext cx="285750" cy="261937"/>
            </a:xfrm>
            <a:custGeom>
              <a:avLst/>
              <a:gdLst>
                <a:gd name="connsiteX0" fmla="*/ 285750 w 285750"/>
                <a:gd name="connsiteY0" fmla="*/ 130969 h 261937"/>
                <a:gd name="connsiteX1" fmla="*/ 142875 w 285750"/>
                <a:gd name="connsiteY1" fmla="*/ 261937 h 261937"/>
                <a:gd name="connsiteX2" fmla="*/ 0 w 285750"/>
                <a:gd name="connsiteY2" fmla="*/ 130969 h 261937"/>
                <a:gd name="connsiteX3" fmla="*/ 142875 w 285750"/>
                <a:gd name="connsiteY3" fmla="*/ 0 h 261937"/>
                <a:gd name="connsiteX4" fmla="*/ 285750 w 285750"/>
                <a:gd name="connsiteY4" fmla="*/ 130969 h 26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0" h="261937">
                  <a:moveTo>
                    <a:pt x="285750" y="130969"/>
                  </a:moveTo>
                  <a:cubicBezTo>
                    <a:pt x="285750" y="203301"/>
                    <a:pt x="221783" y="261937"/>
                    <a:pt x="142875" y="261937"/>
                  </a:cubicBezTo>
                  <a:cubicBezTo>
                    <a:pt x="63967" y="261937"/>
                    <a:pt x="0" y="203301"/>
                    <a:pt x="0" y="130969"/>
                  </a:cubicBezTo>
                  <a:cubicBezTo>
                    <a:pt x="0" y="58637"/>
                    <a:pt x="63967" y="0"/>
                    <a:pt x="142875" y="0"/>
                  </a:cubicBezTo>
                  <a:cubicBezTo>
                    <a:pt x="221783" y="0"/>
                    <a:pt x="285750" y="58637"/>
                    <a:pt x="285750" y="1309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5" name="フリーフォーム: 図形 54">
              <a:extLst>
                <a:ext uri="{FF2B5EF4-FFF2-40B4-BE49-F238E27FC236}">
                  <a16:creationId xmlns:a16="http://schemas.microsoft.com/office/drawing/2014/main" id="{0F851CE3-5B9B-1E9D-47B4-F10ED304EAF7}"/>
                </a:ext>
              </a:extLst>
            </p:cNvPr>
            <p:cNvSpPr/>
            <p:nvPr/>
          </p:nvSpPr>
          <p:spPr>
            <a:xfrm>
              <a:off x="13905706" y="5308546"/>
              <a:ext cx="571500" cy="785812"/>
            </a:xfrm>
            <a:custGeom>
              <a:avLst/>
              <a:gdLst>
                <a:gd name="connsiteX0" fmla="*/ 285750 w 571500"/>
                <a:gd name="connsiteY0" fmla="*/ 0 h 785812"/>
                <a:gd name="connsiteX1" fmla="*/ 285750 w 571500"/>
                <a:gd name="connsiteY1" fmla="*/ 436531 h 785812"/>
                <a:gd name="connsiteX2" fmla="*/ 285750 w 571500"/>
                <a:gd name="connsiteY2" fmla="*/ 87344 h 785812"/>
                <a:gd name="connsiteX3" fmla="*/ 0 w 571500"/>
                <a:gd name="connsiteY3" fmla="*/ 87344 h 785812"/>
                <a:gd name="connsiteX4" fmla="*/ 285750 w 571500"/>
                <a:gd name="connsiteY4" fmla="*/ 87344 h 785812"/>
                <a:gd name="connsiteX5" fmla="*/ 571500 w 571500"/>
                <a:gd name="connsiteY5" fmla="*/ 87344 h 785812"/>
                <a:gd name="connsiteX6" fmla="*/ 285750 w 571500"/>
                <a:gd name="connsiteY6" fmla="*/ 436531 h 785812"/>
                <a:gd name="connsiteX7" fmla="*/ 0 w 571500"/>
                <a:gd name="connsiteY7" fmla="*/ 785813 h 785812"/>
                <a:gd name="connsiteX8" fmla="*/ 285750 w 571500"/>
                <a:gd name="connsiteY8" fmla="*/ 436531 h 785812"/>
                <a:gd name="connsiteX9" fmla="*/ 571500 w 571500"/>
                <a:gd name="connsiteY9" fmla="*/ 785813 h 78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500" h="785812">
                  <a:moveTo>
                    <a:pt x="285750" y="0"/>
                  </a:moveTo>
                  <a:lnTo>
                    <a:pt x="285750" y="436531"/>
                  </a:lnTo>
                  <a:moveTo>
                    <a:pt x="285750" y="87344"/>
                  </a:moveTo>
                  <a:lnTo>
                    <a:pt x="0" y="87344"/>
                  </a:lnTo>
                  <a:moveTo>
                    <a:pt x="285750" y="87344"/>
                  </a:moveTo>
                  <a:lnTo>
                    <a:pt x="571500" y="87344"/>
                  </a:lnTo>
                  <a:moveTo>
                    <a:pt x="285750" y="436531"/>
                  </a:moveTo>
                  <a:lnTo>
                    <a:pt x="0" y="785813"/>
                  </a:lnTo>
                  <a:moveTo>
                    <a:pt x="285750" y="436531"/>
                  </a:moveTo>
                  <a:lnTo>
                    <a:pt x="571500" y="785813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B901506D-76AA-7692-1894-CD768063FA64}"/>
                </a:ext>
              </a:extLst>
            </p:cNvPr>
            <p:cNvSpPr txBox="1"/>
            <p:nvPr/>
          </p:nvSpPr>
          <p:spPr>
            <a:xfrm>
              <a:off x="13923803" y="6126648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分析者</a:t>
              </a:r>
            </a:p>
          </p:txBody>
        </p:sp>
        <p:pic>
          <p:nvPicPr>
            <p:cNvPr id="69" name="Picture 10">
              <a:extLst>
                <a:ext uri="{FF2B5EF4-FFF2-40B4-BE49-F238E27FC236}">
                  <a16:creationId xmlns:a16="http://schemas.microsoft.com/office/drawing/2014/main" id="{09670349-AAA4-AA26-D8DB-27E4E79A7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059" y="5070521"/>
              <a:ext cx="781050" cy="97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2">
              <a:extLst>
                <a:ext uri="{FF2B5EF4-FFF2-40B4-BE49-F238E27FC236}">
                  <a16:creationId xmlns:a16="http://schemas.microsoft.com/office/drawing/2014/main" id="{94D29EE3-34A4-C088-B7FF-65265B470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184" y="5146721"/>
              <a:ext cx="819150" cy="81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4">
              <a:extLst>
                <a:ext uri="{FF2B5EF4-FFF2-40B4-BE49-F238E27FC236}">
                  <a16:creationId xmlns:a16="http://schemas.microsoft.com/office/drawing/2014/main" id="{EF963810-B196-A37B-5A3E-184892FAB1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484" y="3289346"/>
              <a:ext cx="1047750" cy="104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6">
              <a:extLst>
                <a:ext uri="{FF2B5EF4-FFF2-40B4-BE49-F238E27FC236}">
                  <a16:creationId xmlns:a16="http://schemas.microsoft.com/office/drawing/2014/main" id="{B91D99BC-C14A-8D2B-4841-3E86C3DC4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134" y="6956471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Google Shape;390;p28">
              <a:extLst>
                <a:ext uri="{FF2B5EF4-FFF2-40B4-BE49-F238E27FC236}">
                  <a16:creationId xmlns:a16="http://schemas.microsoft.com/office/drawing/2014/main" id="{5C0E97E5-212F-2578-D3BB-CA0E3D00ED9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571693" y="7366993"/>
              <a:ext cx="424738" cy="342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" name="タイトル 2">
            <a:extLst>
              <a:ext uri="{FF2B5EF4-FFF2-40B4-BE49-F238E27FC236}">
                <a16:creationId xmlns:a16="http://schemas.microsoft.com/office/drawing/2014/main" id="{C0D01290-707F-F653-945D-76E4028D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6-1-4-3.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データ管理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分析用ダッシュボード機能</a:t>
            </a:r>
          </a:p>
        </p:txBody>
      </p:sp>
    </p:spTree>
    <p:extLst>
      <p:ext uri="{BB962C8B-B14F-4D97-AF65-F5344CB8AC3E}">
        <p14:creationId xmlns:p14="http://schemas.microsoft.com/office/powerpoint/2010/main" val="2839707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4DE3A0CA-8C91-B7BC-670A-D287FD5BECB9}"/>
              </a:ext>
            </a:extLst>
          </p:cNvPr>
          <p:cNvSpPr/>
          <p:nvPr/>
        </p:nvSpPr>
        <p:spPr>
          <a:xfrm>
            <a:off x="5118894" y="3431857"/>
            <a:ext cx="6672357" cy="2066925"/>
          </a:xfrm>
          <a:custGeom>
            <a:avLst/>
            <a:gdLst>
              <a:gd name="connsiteX0" fmla="*/ 0 w 6672357"/>
              <a:gd name="connsiteY0" fmla="*/ 0 h 2066925"/>
              <a:gd name="connsiteX1" fmla="*/ 6672358 w 6672357"/>
              <a:gd name="connsiteY1" fmla="*/ 0 h 2066925"/>
              <a:gd name="connsiteX2" fmla="*/ 6672358 w 6672357"/>
              <a:gd name="connsiteY2" fmla="*/ 2066925 h 2066925"/>
              <a:gd name="connsiteX3" fmla="*/ 0 w 6672357"/>
              <a:gd name="connsiteY3" fmla="*/ 2066925 h 206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2357" h="2066925">
                <a:moveTo>
                  <a:pt x="0" y="0"/>
                </a:moveTo>
                <a:lnTo>
                  <a:pt x="6672358" y="0"/>
                </a:lnTo>
                <a:lnTo>
                  <a:pt x="6672358" y="2066925"/>
                </a:lnTo>
                <a:lnTo>
                  <a:pt x="0" y="2066925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865D4B4-3EAF-E059-66CE-437BC9C57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339" y="3531869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BEC8DD0C-4F3E-42E2-B14F-94A6A7A1A6BD}"/>
              </a:ext>
            </a:extLst>
          </p:cNvPr>
          <p:cNvSpPr/>
          <p:nvPr/>
        </p:nvSpPr>
        <p:spPr>
          <a:xfrm>
            <a:off x="7162101" y="3922394"/>
            <a:ext cx="2762250" cy="1243012"/>
          </a:xfrm>
          <a:custGeom>
            <a:avLst/>
            <a:gdLst>
              <a:gd name="connsiteX0" fmla="*/ 0 w 2762250"/>
              <a:gd name="connsiteY0" fmla="*/ 0 h 1243012"/>
              <a:gd name="connsiteX1" fmla="*/ 2762250 w 2762250"/>
              <a:gd name="connsiteY1" fmla="*/ 0 h 1243012"/>
              <a:gd name="connsiteX2" fmla="*/ 2762250 w 2762250"/>
              <a:gd name="connsiteY2" fmla="*/ 1243013 h 1243012"/>
              <a:gd name="connsiteX3" fmla="*/ 0 w 2762250"/>
              <a:gd name="connsiteY3" fmla="*/ 1243013 h 124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2250" h="1243012">
                <a:moveTo>
                  <a:pt x="0" y="0"/>
                </a:moveTo>
                <a:lnTo>
                  <a:pt x="2762250" y="0"/>
                </a:lnTo>
                <a:lnTo>
                  <a:pt x="2762250" y="1243013"/>
                </a:lnTo>
                <a:lnTo>
                  <a:pt x="0" y="1243013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44FF997-CD3A-F3C0-6DA2-D6B1B67D3FB9}"/>
              </a:ext>
            </a:extLst>
          </p:cNvPr>
          <p:cNvSpPr txBox="1"/>
          <p:nvPr/>
        </p:nvSpPr>
        <p:spPr>
          <a:xfrm>
            <a:off x="8207851" y="39185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900" b="1" u="sng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ＭＳ ゴシック"/>
                <a:rtl val="0"/>
              </a:rPr>
              <a:t>データ管理</a:t>
            </a:r>
            <a:r>
              <a:rPr lang="ja-JP" altLang="en-US" sz="900" b="1" u="sng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Helvetica"/>
                <a:rtl val="0"/>
              </a:rPr>
              <a:t>_</a:t>
            </a:r>
            <a:r>
              <a:rPr lang="ja-JP" altLang="en-US" sz="900" b="1" u="sng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統計処理機能</a:t>
            </a:r>
            <a:endParaRPr lang="en-US" altLang="ja-JP" sz="900" b="1" u="sng" dirty="0">
              <a:ln/>
              <a:latin typeface="Meiryo UI" panose="020B0604030504040204" pitchFamily="50" charset="-128"/>
              <a:ea typeface="Meiryo UI" panose="020B0604030504040204" pitchFamily="50" charset="-128"/>
              <a:cs typeface="Helvetica"/>
              <a:sym typeface="Helvetica"/>
              <a:rtl val="0"/>
            </a:endParaRPr>
          </a:p>
          <a:p>
            <a:pPr algn="r"/>
            <a:r>
              <a:rPr lang="ja-JP" altLang="en-US" sz="900" b="1" u="sng" dirty="0">
                <a:ln/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Helvetica"/>
                <a:rtl val="0"/>
              </a:rPr>
              <a:t>データ管理</a:t>
            </a:r>
            <a:r>
              <a:rPr lang="en-US" altLang="ja-JP" sz="900" b="1" u="sng" dirty="0">
                <a:ln/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Helvetica"/>
                <a:rtl val="0"/>
              </a:rPr>
              <a:t>_</a:t>
            </a:r>
            <a:r>
              <a:rPr lang="ja-JP" altLang="en-US" sz="900" b="1" u="sng" dirty="0">
                <a:ln/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Helvetica"/>
                <a:rtl val="0"/>
              </a:rPr>
              <a:t>統計情報公開機能</a:t>
            </a:r>
            <a:endParaRPr lang="ja-JP" altLang="en-US" sz="900" b="1" u="sng" spc="0" baseline="0" dirty="0">
              <a:ln/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Helvetica"/>
              <a:sym typeface="Helvetica"/>
              <a:rtl val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7C7040E-17DB-43DB-BA32-B6BBF95A64EC}"/>
              </a:ext>
            </a:extLst>
          </p:cNvPr>
          <p:cNvSpPr txBox="1"/>
          <p:nvPr/>
        </p:nvSpPr>
        <p:spPr>
          <a:xfrm>
            <a:off x="7451566" y="4714874"/>
            <a:ext cx="65913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BigQuery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8E08644-140B-10F2-A83A-560E0973873A}"/>
              </a:ext>
            </a:extLst>
          </p:cNvPr>
          <p:cNvSpPr txBox="1"/>
          <p:nvPr/>
        </p:nvSpPr>
        <p:spPr>
          <a:xfrm>
            <a:off x="8675529" y="4676774"/>
            <a:ext cx="90601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Storage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012AD303-0264-5B63-FACF-276B5AE2419E}"/>
              </a:ext>
            </a:extLst>
          </p:cNvPr>
          <p:cNvSpPr/>
          <p:nvPr/>
        </p:nvSpPr>
        <p:spPr>
          <a:xfrm>
            <a:off x="7981251" y="4543900"/>
            <a:ext cx="891825" cy="9525"/>
          </a:xfrm>
          <a:custGeom>
            <a:avLst/>
            <a:gdLst>
              <a:gd name="connsiteX0" fmla="*/ 0 w 891825"/>
              <a:gd name="connsiteY0" fmla="*/ 0 h 9525"/>
              <a:gd name="connsiteX1" fmla="*/ 891826 w 89182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1825" h="9525">
                <a:moveTo>
                  <a:pt x="0" y="0"/>
                </a:moveTo>
                <a:lnTo>
                  <a:pt x="89182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7FACED70-CC40-5E74-F5AD-A65B7E87FD85}"/>
              </a:ext>
            </a:extLst>
          </p:cNvPr>
          <p:cNvSpPr/>
          <p:nvPr/>
        </p:nvSpPr>
        <p:spPr>
          <a:xfrm>
            <a:off x="8856408" y="4510563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CFD228D4-B4D0-BC39-9AC7-DACAFDC8F8DF}"/>
              </a:ext>
            </a:extLst>
          </p:cNvPr>
          <p:cNvSpPr/>
          <p:nvPr/>
        </p:nvSpPr>
        <p:spPr>
          <a:xfrm>
            <a:off x="6838251" y="4543900"/>
            <a:ext cx="682275" cy="9525"/>
          </a:xfrm>
          <a:custGeom>
            <a:avLst/>
            <a:gdLst>
              <a:gd name="connsiteX0" fmla="*/ 0 w 682275"/>
              <a:gd name="connsiteY0" fmla="*/ 0 h 9525"/>
              <a:gd name="connsiteX1" fmla="*/ 682276 w 68227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2275" h="9525">
                <a:moveTo>
                  <a:pt x="0" y="0"/>
                </a:moveTo>
                <a:lnTo>
                  <a:pt x="68227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4614630D-E99E-485F-A2F4-02AE6D1F25DD}"/>
              </a:ext>
            </a:extLst>
          </p:cNvPr>
          <p:cNvSpPr/>
          <p:nvPr/>
        </p:nvSpPr>
        <p:spPr>
          <a:xfrm>
            <a:off x="7503858" y="4510563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FD77CB26-D5D0-0174-54FC-E3B1687588D3}"/>
              </a:ext>
            </a:extLst>
          </p:cNvPr>
          <p:cNvSpPr/>
          <p:nvPr/>
        </p:nvSpPr>
        <p:spPr>
          <a:xfrm>
            <a:off x="5314251" y="4005738"/>
            <a:ext cx="1524000" cy="1076325"/>
          </a:xfrm>
          <a:custGeom>
            <a:avLst/>
            <a:gdLst>
              <a:gd name="connsiteX0" fmla="*/ 0 w 1524000"/>
              <a:gd name="connsiteY0" fmla="*/ 0 h 1076325"/>
              <a:gd name="connsiteX1" fmla="*/ 1524000 w 1524000"/>
              <a:gd name="connsiteY1" fmla="*/ 0 h 1076325"/>
              <a:gd name="connsiteX2" fmla="*/ 1524000 w 1524000"/>
              <a:gd name="connsiteY2" fmla="*/ 1076325 h 1076325"/>
              <a:gd name="connsiteX3" fmla="*/ 0 w 152400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076325">
                <a:moveTo>
                  <a:pt x="0" y="0"/>
                </a:moveTo>
                <a:lnTo>
                  <a:pt x="1524000" y="0"/>
                </a:lnTo>
                <a:lnTo>
                  <a:pt x="1524000" y="1076325"/>
                </a:lnTo>
                <a:lnTo>
                  <a:pt x="0" y="1076325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8634A29-85DD-747F-F625-E7BF35BC95F4}"/>
              </a:ext>
            </a:extLst>
          </p:cNvPr>
          <p:cNvSpPr txBox="1"/>
          <p:nvPr/>
        </p:nvSpPr>
        <p:spPr>
          <a:xfrm>
            <a:off x="5357243" y="4076371"/>
            <a:ext cx="141737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連携機能</a:t>
            </a:r>
            <a:b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b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外部システム等から</a:t>
            </a:r>
            <a:b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データを連携する</a:t>
            </a:r>
            <a:b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b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</a:p>
          <a:p>
            <a:pPr algn="ctr"/>
            <a:r>
              <a:rPr lang="ja-JP" altLang="en-US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・ 大量データ取り込み機能</a:t>
            </a:r>
          </a:p>
        </p:txBody>
      </p:sp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B1050266-9E6C-B50E-53F4-96D8EE6808EE}"/>
              </a:ext>
            </a:extLst>
          </p:cNvPr>
          <p:cNvSpPr/>
          <p:nvPr/>
        </p:nvSpPr>
        <p:spPr>
          <a:xfrm>
            <a:off x="10267251" y="4005738"/>
            <a:ext cx="1333500" cy="1076325"/>
          </a:xfrm>
          <a:custGeom>
            <a:avLst/>
            <a:gdLst>
              <a:gd name="connsiteX0" fmla="*/ 0 w 1333500"/>
              <a:gd name="connsiteY0" fmla="*/ 0 h 1076325"/>
              <a:gd name="connsiteX1" fmla="*/ 1333500 w 1333500"/>
              <a:gd name="connsiteY1" fmla="*/ 0 h 1076325"/>
              <a:gd name="connsiteX2" fmla="*/ 1333500 w 1333500"/>
              <a:gd name="connsiteY2" fmla="*/ 1076325 h 1076325"/>
              <a:gd name="connsiteX3" fmla="*/ 0 w 133350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3500" h="1076325">
                <a:moveTo>
                  <a:pt x="0" y="0"/>
                </a:moveTo>
                <a:lnTo>
                  <a:pt x="1333500" y="0"/>
                </a:lnTo>
                <a:lnTo>
                  <a:pt x="1333500" y="1076325"/>
                </a:lnTo>
                <a:lnTo>
                  <a:pt x="0" y="1076325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D27AB4D-51D2-0CA0-3E22-C9A9AAEC87A5}"/>
              </a:ext>
            </a:extLst>
          </p:cNvPr>
          <p:cNvSpPr txBox="1"/>
          <p:nvPr/>
        </p:nvSpPr>
        <p:spPr>
          <a:xfrm>
            <a:off x="10353500" y="4065269"/>
            <a:ext cx="1245854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連携機能</a:t>
            </a:r>
            <a:b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b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統計情報が公開された</a:t>
            </a:r>
            <a:b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ことを通知する</a:t>
            </a:r>
            <a:b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b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</a:p>
          <a:p>
            <a:pPr algn="ctr"/>
            <a:r>
              <a:rPr lang="ja-JP" altLang="en-US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・ メッセージ通知機能</a:t>
            </a:r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D7D96417-7796-8EAC-C016-9FC6B94A5BFD}"/>
              </a:ext>
            </a:extLst>
          </p:cNvPr>
          <p:cNvSpPr/>
          <p:nvPr/>
        </p:nvSpPr>
        <p:spPr>
          <a:xfrm>
            <a:off x="9333801" y="4543900"/>
            <a:ext cx="872775" cy="9525"/>
          </a:xfrm>
          <a:custGeom>
            <a:avLst/>
            <a:gdLst>
              <a:gd name="connsiteX0" fmla="*/ 0 w 872775"/>
              <a:gd name="connsiteY0" fmla="*/ 0 h 9525"/>
              <a:gd name="connsiteX1" fmla="*/ 872776 w 87277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2775" h="9525">
                <a:moveTo>
                  <a:pt x="0" y="0"/>
                </a:moveTo>
                <a:lnTo>
                  <a:pt x="87277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2" name="フリーフォーム: 図形 21">
            <a:extLst>
              <a:ext uri="{FF2B5EF4-FFF2-40B4-BE49-F238E27FC236}">
                <a16:creationId xmlns:a16="http://schemas.microsoft.com/office/drawing/2014/main" id="{8D400D75-EF31-2934-9D4D-B01E7F9E5D97}"/>
              </a:ext>
            </a:extLst>
          </p:cNvPr>
          <p:cNvSpPr/>
          <p:nvPr/>
        </p:nvSpPr>
        <p:spPr>
          <a:xfrm>
            <a:off x="10189908" y="4510563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46" name="Google Shape;196;p23">
            <a:extLst>
              <a:ext uri="{FF2B5EF4-FFF2-40B4-BE49-F238E27FC236}">
                <a16:creationId xmlns:a16="http://schemas.microsoft.com/office/drawing/2014/main" id="{75E84780-BBCE-DFF3-7FF3-81784245EF7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8063" y="4310063"/>
            <a:ext cx="427275" cy="4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388;p28">
            <a:extLst>
              <a:ext uri="{FF2B5EF4-FFF2-40B4-BE49-F238E27FC236}">
                <a16:creationId xmlns:a16="http://schemas.microsoft.com/office/drawing/2014/main" id="{F67CDFBE-3C8F-B819-A18B-7F2B7284499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98395" y="4352625"/>
            <a:ext cx="424738" cy="3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タイトル 2">
            <a:extLst>
              <a:ext uri="{FF2B5EF4-FFF2-40B4-BE49-F238E27FC236}">
                <a16:creationId xmlns:a16="http://schemas.microsoft.com/office/drawing/2014/main" id="{FC2E8AC0-9620-EF27-1AFF-BA12BFCF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6-1-4-4/5.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データ管理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統計処理機能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/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統計情報公開機能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ファイルによる公開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)</a:t>
            </a:r>
            <a:endParaRPr lang="ja-JP" altLang="en-US" sz="3200" b="0" i="0" dirty="0">
              <a:solidFill>
                <a:srgbClr val="1A1A1C"/>
              </a:solidFill>
              <a:effectLst/>
              <a:latin typeface="Noto Sans JP"/>
            </a:endParaRPr>
          </a:p>
        </p:txBody>
      </p:sp>
    </p:spTree>
    <p:extLst>
      <p:ext uri="{BB962C8B-B14F-4D97-AF65-F5344CB8AC3E}">
        <p14:creationId xmlns:p14="http://schemas.microsoft.com/office/powerpoint/2010/main" val="3220933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CB0209B4-3D5A-F3C3-40BB-C1987E9E957D}"/>
              </a:ext>
            </a:extLst>
          </p:cNvPr>
          <p:cNvSpPr/>
          <p:nvPr/>
        </p:nvSpPr>
        <p:spPr>
          <a:xfrm>
            <a:off x="5157661" y="3159918"/>
            <a:ext cx="5143500" cy="2066925"/>
          </a:xfrm>
          <a:custGeom>
            <a:avLst/>
            <a:gdLst>
              <a:gd name="connsiteX0" fmla="*/ 0 w 5143500"/>
              <a:gd name="connsiteY0" fmla="*/ 0 h 2066925"/>
              <a:gd name="connsiteX1" fmla="*/ 5143500 w 5143500"/>
              <a:gd name="connsiteY1" fmla="*/ 0 h 2066925"/>
              <a:gd name="connsiteX2" fmla="*/ 5143500 w 5143500"/>
              <a:gd name="connsiteY2" fmla="*/ 2066925 h 2066925"/>
              <a:gd name="connsiteX3" fmla="*/ 0 w 5143500"/>
              <a:gd name="connsiteY3" fmla="*/ 2066925 h 206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3500" h="2066925">
                <a:moveTo>
                  <a:pt x="0" y="0"/>
                </a:moveTo>
                <a:lnTo>
                  <a:pt x="5143500" y="0"/>
                </a:lnTo>
                <a:lnTo>
                  <a:pt x="5143500" y="2066925"/>
                </a:lnTo>
                <a:lnTo>
                  <a:pt x="0" y="2066925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C1BD027-C52F-B890-25D5-7AC0471E9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106" y="3259930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E436274A-7E4D-AC6A-15B4-B2FA7612F5FD}"/>
              </a:ext>
            </a:extLst>
          </p:cNvPr>
          <p:cNvSpPr/>
          <p:nvPr/>
        </p:nvSpPr>
        <p:spPr>
          <a:xfrm>
            <a:off x="7200868" y="3650455"/>
            <a:ext cx="2762250" cy="1243012"/>
          </a:xfrm>
          <a:custGeom>
            <a:avLst/>
            <a:gdLst>
              <a:gd name="connsiteX0" fmla="*/ 0 w 2762250"/>
              <a:gd name="connsiteY0" fmla="*/ 0 h 1243012"/>
              <a:gd name="connsiteX1" fmla="*/ 2762250 w 2762250"/>
              <a:gd name="connsiteY1" fmla="*/ 0 h 1243012"/>
              <a:gd name="connsiteX2" fmla="*/ 2762250 w 2762250"/>
              <a:gd name="connsiteY2" fmla="*/ 1243013 h 1243012"/>
              <a:gd name="connsiteX3" fmla="*/ 0 w 2762250"/>
              <a:gd name="connsiteY3" fmla="*/ 1243013 h 124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2250" h="1243012">
                <a:moveTo>
                  <a:pt x="0" y="0"/>
                </a:moveTo>
                <a:lnTo>
                  <a:pt x="2762250" y="0"/>
                </a:lnTo>
                <a:lnTo>
                  <a:pt x="2762250" y="1243013"/>
                </a:lnTo>
                <a:lnTo>
                  <a:pt x="0" y="1243013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DB45586-D3FE-23FA-3AE2-93E95A53C871}"/>
              </a:ext>
            </a:extLst>
          </p:cNvPr>
          <p:cNvSpPr txBox="1"/>
          <p:nvPr/>
        </p:nvSpPr>
        <p:spPr>
          <a:xfrm>
            <a:off x="7490333" y="4442935"/>
            <a:ext cx="65913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BigQuery</a:t>
            </a:r>
          </a:p>
        </p:txBody>
      </p:sp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DD5F840B-DC9F-FD5D-7FE8-9734720CAACB}"/>
              </a:ext>
            </a:extLst>
          </p:cNvPr>
          <p:cNvSpPr/>
          <p:nvPr/>
        </p:nvSpPr>
        <p:spPr>
          <a:xfrm>
            <a:off x="8020018" y="4271961"/>
            <a:ext cx="982217" cy="9525"/>
          </a:xfrm>
          <a:custGeom>
            <a:avLst/>
            <a:gdLst>
              <a:gd name="connsiteX0" fmla="*/ 0 w 982217"/>
              <a:gd name="connsiteY0" fmla="*/ 0 h 9525"/>
              <a:gd name="connsiteX1" fmla="*/ 982218 w 982217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2217" h="9525">
                <a:moveTo>
                  <a:pt x="0" y="0"/>
                </a:moveTo>
                <a:lnTo>
                  <a:pt x="982218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8B79C886-3187-8C91-1F76-BB709C9554A7}"/>
              </a:ext>
            </a:extLst>
          </p:cNvPr>
          <p:cNvSpPr/>
          <p:nvPr/>
        </p:nvSpPr>
        <p:spPr>
          <a:xfrm>
            <a:off x="8985568" y="423862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7BD4B8F0-97CC-6D51-5292-BA3787F33780}"/>
              </a:ext>
            </a:extLst>
          </p:cNvPr>
          <p:cNvSpPr/>
          <p:nvPr/>
        </p:nvSpPr>
        <p:spPr>
          <a:xfrm>
            <a:off x="6877018" y="4271961"/>
            <a:ext cx="682275" cy="9525"/>
          </a:xfrm>
          <a:custGeom>
            <a:avLst/>
            <a:gdLst>
              <a:gd name="connsiteX0" fmla="*/ 0 w 682275"/>
              <a:gd name="connsiteY0" fmla="*/ 0 h 9525"/>
              <a:gd name="connsiteX1" fmla="*/ 682276 w 68227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2275" h="9525">
                <a:moveTo>
                  <a:pt x="0" y="0"/>
                </a:moveTo>
                <a:lnTo>
                  <a:pt x="68227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D4F5B6AD-A4CC-7368-2478-A8DA7A316ABA}"/>
              </a:ext>
            </a:extLst>
          </p:cNvPr>
          <p:cNvSpPr/>
          <p:nvPr/>
        </p:nvSpPr>
        <p:spPr>
          <a:xfrm>
            <a:off x="7542625" y="423862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2" name="フリーフォーム: 図形 31">
            <a:extLst>
              <a:ext uri="{FF2B5EF4-FFF2-40B4-BE49-F238E27FC236}">
                <a16:creationId xmlns:a16="http://schemas.microsoft.com/office/drawing/2014/main" id="{F1B8BAB2-9ECE-E24F-E39F-711502C0ACAB}"/>
              </a:ext>
            </a:extLst>
          </p:cNvPr>
          <p:cNvSpPr/>
          <p:nvPr/>
        </p:nvSpPr>
        <p:spPr>
          <a:xfrm>
            <a:off x="5353018" y="3733799"/>
            <a:ext cx="1524000" cy="1076325"/>
          </a:xfrm>
          <a:custGeom>
            <a:avLst/>
            <a:gdLst>
              <a:gd name="connsiteX0" fmla="*/ 0 w 1524000"/>
              <a:gd name="connsiteY0" fmla="*/ 0 h 1076325"/>
              <a:gd name="connsiteX1" fmla="*/ 1524000 w 1524000"/>
              <a:gd name="connsiteY1" fmla="*/ 0 h 1076325"/>
              <a:gd name="connsiteX2" fmla="*/ 1524000 w 1524000"/>
              <a:gd name="connsiteY2" fmla="*/ 1076325 h 1076325"/>
              <a:gd name="connsiteX3" fmla="*/ 0 w 152400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076325">
                <a:moveTo>
                  <a:pt x="0" y="0"/>
                </a:moveTo>
                <a:lnTo>
                  <a:pt x="1524000" y="0"/>
                </a:lnTo>
                <a:lnTo>
                  <a:pt x="1524000" y="1076325"/>
                </a:lnTo>
                <a:lnTo>
                  <a:pt x="0" y="1076325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B4C99C7-8965-B923-B771-924E57BDD32E}"/>
              </a:ext>
            </a:extLst>
          </p:cNvPr>
          <p:cNvSpPr txBox="1"/>
          <p:nvPr/>
        </p:nvSpPr>
        <p:spPr>
          <a:xfrm>
            <a:off x="5452859" y="3828245"/>
            <a:ext cx="12795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連携機能</a:t>
            </a:r>
            <a:b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b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8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外部システム等から</a:t>
            </a:r>
            <a:b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8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データを連携する</a:t>
            </a:r>
            <a:b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b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8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</a:p>
          <a:p>
            <a:pPr algn="ctr"/>
            <a:r>
              <a:rPr lang="ja-JP" altLang="en-US" sz="8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・ 大量データ取り込み機能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9D67C54D-B041-D886-90F0-CB8227DDF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148" y="5460205"/>
            <a:ext cx="333375" cy="333375"/>
          </a:xfrm>
          <a:custGeom>
            <a:avLst/>
            <a:gdLst>
              <a:gd name="connsiteX0" fmla="*/ 0 w 333375"/>
              <a:gd name="connsiteY0" fmla="*/ 0 h 333375"/>
              <a:gd name="connsiteX1" fmla="*/ 333375 w 333375"/>
              <a:gd name="connsiteY1" fmla="*/ 0 h 333375"/>
              <a:gd name="connsiteX2" fmla="*/ 333375 w 333375"/>
              <a:gd name="connsiteY2" fmla="*/ 333375 h 333375"/>
              <a:gd name="connsiteX3" fmla="*/ 0 w 333375"/>
              <a:gd name="connsiteY3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close/>
              </a:path>
            </a:pathLst>
          </a:custGeom>
        </p:spPr>
      </p:pic>
      <p:grpSp>
        <p:nvGrpSpPr>
          <p:cNvPr id="35" name="グラフィックス 3">
            <a:extLst>
              <a:ext uri="{FF2B5EF4-FFF2-40B4-BE49-F238E27FC236}">
                <a16:creationId xmlns:a16="http://schemas.microsoft.com/office/drawing/2014/main" id="{D5E5C354-05FC-FB5C-D10A-13D580EC2414}"/>
              </a:ext>
            </a:extLst>
          </p:cNvPr>
          <p:cNvGrpSpPr/>
          <p:nvPr/>
        </p:nvGrpSpPr>
        <p:grpSpPr>
          <a:xfrm>
            <a:off x="8967661" y="5860255"/>
            <a:ext cx="523875" cy="147637"/>
            <a:chOff x="8928894" y="7820024"/>
            <a:chExt cx="523875" cy="147637"/>
          </a:xfrm>
        </p:grpSpPr>
        <p:sp>
          <p:nvSpPr>
            <p:cNvPr id="36" name="フリーフォーム: 図形 35">
              <a:extLst>
                <a:ext uri="{FF2B5EF4-FFF2-40B4-BE49-F238E27FC236}">
                  <a16:creationId xmlns:a16="http://schemas.microsoft.com/office/drawing/2014/main" id="{80F7E30F-D084-B737-C7E2-AE9A9EF68CEC}"/>
                </a:ext>
              </a:extLst>
            </p:cNvPr>
            <p:cNvSpPr/>
            <p:nvPr/>
          </p:nvSpPr>
          <p:spPr>
            <a:xfrm>
              <a:off x="8947944" y="7834312"/>
              <a:ext cx="504825" cy="133350"/>
            </a:xfrm>
            <a:custGeom>
              <a:avLst/>
              <a:gdLst>
                <a:gd name="connsiteX0" fmla="*/ 0 w 504825"/>
                <a:gd name="connsiteY0" fmla="*/ 0 h 133350"/>
                <a:gd name="connsiteX1" fmla="*/ 504825 w 504825"/>
                <a:gd name="connsiteY1" fmla="*/ 0 h 133350"/>
                <a:gd name="connsiteX2" fmla="*/ 504825 w 504825"/>
                <a:gd name="connsiteY2" fmla="*/ 133350 h 133350"/>
                <a:gd name="connsiteX3" fmla="*/ 0 w 504825"/>
                <a:gd name="connsiteY3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25" h="133350">
                  <a:moveTo>
                    <a:pt x="0" y="0"/>
                  </a:moveTo>
                  <a:lnTo>
                    <a:pt x="504825" y="0"/>
                  </a:lnTo>
                  <a:lnTo>
                    <a:pt x="504825" y="133350"/>
                  </a:lnTo>
                  <a:lnTo>
                    <a:pt x="0" y="1333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0133C512-0F4E-78D8-8CB5-9D75DA5BB4E2}"/>
                </a:ext>
              </a:extLst>
            </p:cNvPr>
            <p:cNvSpPr txBox="1"/>
            <p:nvPr/>
          </p:nvSpPr>
          <p:spPr>
            <a:xfrm>
              <a:off x="8837454" y="7774304"/>
              <a:ext cx="69723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AppSheet</a:t>
              </a:r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912B489-3D7C-C90D-11C9-541EDEBC360C}"/>
              </a:ext>
            </a:extLst>
          </p:cNvPr>
          <p:cNvSpPr txBox="1"/>
          <p:nvPr/>
        </p:nvSpPr>
        <p:spPr>
          <a:xfrm>
            <a:off x="8914321" y="4442935"/>
            <a:ext cx="89319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Look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er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Studio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3AFC98E8-B488-F5EC-3794-6D48637BD395}"/>
              </a:ext>
            </a:extLst>
          </p:cNvPr>
          <p:cNvSpPr/>
          <p:nvPr/>
        </p:nvSpPr>
        <p:spPr>
          <a:xfrm>
            <a:off x="8020018" y="4271961"/>
            <a:ext cx="982217" cy="1359693"/>
          </a:xfrm>
          <a:custGeom>
            <a:avLst/>
            <a:gdLst>
              <a:gd name="connsiteX0" fmla="*/ 0 w 982217"/>
              <a:gd name="connsiteY0" fmla="*/ 0 h 1359693"/>
              <a:gd name="connsiteX1" fmla="*/ 521875 w 982217"/>
              <a:gd name="connsiteY1" fmla="*/ 476 h 1359693"/>
              <a:gd name="connsiteX2" fmla="*/ 521875 w 982217"/>
              <a:gd name="connsiteY2" fmla="*/ 1359694 h 1359693"/>
              <a:gd name="connsiteX3" fmla="*/ 982218 w 982217"/>
              <a:gd name="connsiteY3" fmla="*/ 1359694 h 135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217" h="1359693">
                <a:moveTo>
                  <a:pt x="0" y="0"/>
                </a:moveTo>
                <a:lnTo>
                  <a:pt x="521875" y="476"/>
                </a:lnTo>
                <a:lnTo>
                  <a:pt x="521875" y="1359694"/>
                </a:lnTo>
                <a:lnTo>
                  <a:pt x="982218" y="1359694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0" name="フリーフォーム: 図形 39">
            <a:extLst>
              <a:ext uri="{FF2B5EF4-FFF2-40B4-BE49-F238E27FC236}">
                <a16:creationId xmlns:a16="http://schemas.microsoft.com/office/drawing/2014/main" id="{B23B69D1-FC78-77B5-666B-BEAA3D4C476E}"/>
              </a:ext>
            </a:extLst>
          </p:cNvPr>
          <p:cNvSpPr/>
          <p:nvPr/>
        </p:nvSpPr>
        <p:spPr>
          <a:xfrm>
            <a:off x="8985568" y="5598318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1" name="フリーフォーム: 図形 40">
            <a:extLst>
              <a:ext uri="{FF2B5EF4-FFF2-40B4-BE49-F238E27FC236}">
                <a16:creationId xmlns:a16="http://schemas.microsoft.com/office/drawing/2014/main" id="{5BB8CCE0-4CB2-CB69-8E36-F4AAF8401A55}"/>
              </a:ext>
            </a:extLst>
          </p:cNvPr>
          <p:cNvSpPr/>
          <p:nvPr/>
        </p:nvSpPr>
        <p:spPr>
          <a:xfrm>
            <a:off x="9310561" y="4271961"/>
            <a:ext cx="1120425" cy="9525"/>
          </a:xfrm>
          <a:custGeom>
            <a:avLst/>
            <a:gdLst>
              <a:gd name="connsiteX0" fmla="*/ 0 w 1120425"/>
              <a:gd name="connsiteY0" fmla="*/ 0 h 9525"/>
              <a:gd name="connsiteX1" fmla="*/ 1120426 w 112042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0425" h="9525">
                <a:moveTo>
                  <a:pt x="0" y="0"/>
                </a:moveTo>
                <a:lnTo>
                  <a:pt x="112042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2" name="フリーフォーム: 図形 41">
            <a:extLst>
              <a:ext uri="{FF2B5EF4-FFF2-40B4-BE49-F238E27FC236}">
                <a16:creationId xmlns:a16="http://schemas.microsoft.com/office/drawing/2014/main" id="{A67CA8AA-3BE4-D39E-55CD-E8C054368BF7}"/>
              </a:ext>
            </a:extLst>
          </p:cNvPr>
          <p:cNvSpPr/>
          <p:nvPr/>
        </p:nvSpPr>
        <p:spPr>
          <a:xfrm>
            <a:off x="10414318" y="423862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BB27ECA3-B7AD-2F22-8081-FDCD7E576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898" y="3590924"/>
            <a:ext cx="2424398" cy="1352550"/>
          </a:xfrm>
          <a:custGeom>
            <a:avLst/>
            <a:gdLst>
              <a:gd name="connsiteX0" fmla="*/ 0 w 2424398"/>
              <a:gd name="connsiteY0" fmla="*/ 0 h 1352550"/>
              <a:gd name="connsiteX1" fmla="*/ 2424399 w 2424398"/>
              <a:gd name="connsiteY1" fmla="*/ 0 h 1352550"/>
              <a:gd name="connsiteX2" fmla="*/ 2424399 w 2424398"/>
              <a:gd name="connsiteY2" fmla="*/ 1352550 h 1352550"/>
              <a:gd name="connsiteX3" fmla="*/ 0 w 2424398"/>
              <a:gd name="connsiteY3" fmla="*/ 135255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398" h="1352550">
                <a:moveTo>
                  <a:pt x="0" y="0"/>
                </a:moveTo>
                <a:lnTo>
                  <a:pt x="2424399" y="0"/>
                </a:lnTo>
                <a:lnTo>
                  <a:pt x="2424399" y="1352550"/>
                </a:lnTo>
                <a:lnTo>
                  <a:pt x="0" y="1352550"/>
                </a:lnTo>
                <a:close/>
              </a:path>
            </a:pathLst>
          </a:cu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264E668-EFE5-2E05-B434-EE1B5F3E1A0E}"/>
              </a:ext>
            </a:extLst>
          </p:cNvPr>
          <p:cNvSpPr txBox="1"/>
          <p:nvPr/>
        </p:nvSpPr>
        <p:spPr>
          <a:xfrm>
            <a:off x="8230711" y="362140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900" b="1" u="sng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ＭＳ ゴシック"/>
                <a:rtl val="0"/>
              </a:rPr>
              <a:t>データ管理</a:t>
            </a:r>
            <a:r>
              <a:rPr lang="ja-JP" altLang="en-US" sz="900" b="1" u="sng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Helvetica"/>
                <a:rtl val="0"/>
              </a:rPr>
              <a:t>_</a:t>
            </a:r>
            <a:r>
              <a:rPr lang="ja-JP" altLang="en-US" sz="900" b="1" u="sng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統計処理機能</a:t>
            </a:r>
            <a:endParaRPr lang="en-US" altLang="ja-JP" sz="900" b="1" u="sng" dirty="0">
              <a:ln/>
              <a:latin typeface="Meiryo UI" panose="020B0604030504040204" pitchFamily="50" charset="-128"/>
              <a:ea typeface="Meiryo UI" panose="020B0604030504040204" pitchFamily="50" charset="-128"/>
              <a:cs typeface="Helvetica"/>
              <a:sym typeface="Helvetica"/>
              <a:rtl val="0"/>
            </a:endParaRPr>
          </a:p>
          <a:p>
            <a:pPr algn="r"/>
            <a:r>
              <a:rPr lang="ja-JP" altLang="en-US" sz="900" b="1" u="sng" dirty="0">
                <a:ln/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Helvetica"/>
                <a:rtl val="0"/>
              </a:rPr>
              <a:t>データ管理</a:t>
            </a:r>
            <a:r>
              <a:rPr lang="en-US" altLang="ja-JP" sz="900" b="1" u="sng" dirty="0">
                <a:ln/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Helvetica"/>
                <a:rtl val="0"/>
              </a:rPr>
              <a:t>_</a:t>
            </a:r>
            <a:r>
              <a:rPr lang="ja-JP" altLang="en-US" sz="900" b="1" u="sng" dirty="0">
                <a:ln/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Helvetica"/>
                <a:rtl val="0"/>
              </a:rPr>
              <a:t>統計情報公開機能</a:t>
            </a:r>
            <a:endParaRPr lang="ja-JP" altLang="en-US" sz="900" b="1" u="sng" spc="0" baseline="0" dirty="0">
              <a:ln/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Helvetica"/>
              <a:sym typeface="Helvetica"/>
              <a:rtl val="0"/>
            </a:endParaRPr>
          </a:p>
        </p:txBody>
      </p:sp>
      <p:pic>
        <p:nvPicPr>
          <p:cNvPr id="49" name="Google Shape;196;p23">
            <a:extLst>
              <a:ext uri="{FF2B5EF4-FFF2-40B4-BE49-F238E27FC236}">
                <a16:creationId xmlns:a16="http://schemas.microsoft.com/office/drawing/2014/main" id="{5AC59DF9-0080-5C5D-9586-58D99F8EA07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1399" y="4071460"/>
            <a:ext cx="427275" cy="4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5;p23">
            <a:extLst>
              <a:ext uri="{FF2B5EF4-FFF2-40B4-BE49-F238E27FC236}">
                <a16:creationId xmlns:a16="http://schemas.microsoft.com/office/drawing/2014/main" id="{6D68CE3D-7C43-4FA2-1402-6A8B3B605E3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81893" y="3990736"/>
            <a:ext cx="488075" cy="48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タイトル 2">
            <a:extLst>
              <a:ext uri="{FF2B5EF4-FFF2-40B4-BE49-F238E27FC236}">
                <a16:creationId xmlns:a16="http://schemas.microsoft.com/office/drawing/2014/main" id="{5067BE25-FAF1-F366-49AC-8520B0A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6-1-4-4/5.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データ管理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統計処理機能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/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統計情報公開機能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ダッシュボードによる公開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)</a:t>
            </a:r>
            <a:endParaRPr lang="ja-JP" altLang="en-US" sz="3200" b="0" i="0" dirty="0">
              <a:solidFill>
                <a:srgbClr val="1A1A1C"/>
              </a:solidFill>
              <a:effectLst/>
              <a:latin typeface="Noto Sans JP"/>
            </a:endParaRPr>
          </a:p>
        </p:txBody>
      </p:sp>
    </p:spTree>
    <p:extLst>
      <p:ext uri="{BB962C8B-B14F-4D97-AF65-F5344CB8AC3E}">
        <p14:creationId xmlns:p14="http://schemas.microsoft.com/office/powerpoint/2010/main" val="207837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DF24E4A8-5C18-4436-D151-F390E3B1EC0C}"/>
              </a:ext>
            </a:extLst>
          </p:cNvPr>
          <p:cNvGrpSpPr/>
          <p:nvPr/>
        </p:nvGrpSpPr>
        <p:grpSpPr>
          <a:xfrm>
            <a:off x="3131645" y="3166490"/>
            <a:ext cx="11737372" cy="4867275"/>
            <a:chOff x="-35001" y="2971324"/>
            <a:chExt cx="11737372" cy="4867275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36624487-D9F5-0D7A-F991-921544927A13}"/>
                </a:ext>
              </a:extLst>
            </p:cNvPr>
            <p:cNvGrpSpPr/>
            <p:nvPr/>
          </p:nvGrpSpPr>
          <p:grpSpPr>
            <a:xfrm>
              <a:off x="841382" y="2971324"/>
              <a:ext cx="10860989" cy="4867275"/>
              <a:chOff x="841382" y="2971324"/>
              <a:chExt cx="10860989" cy="4867275"/>
            </a:xfrm>
          </p:grpSpPr>
          <p:sp>
            <p:nvSpPr>
              <p:cNvPr id="6" name="フリーフォーム: 図形 5">
                <a:extLst>
                  <a:ext uri="{FF2B5EF4-FFF2-40B4-BE49-F238E27FC236}">
                    <a16:creationId xmlns:a16="http://schemas.microsoft.com/office/drawing/2014/main" id="{59462A77-DCCD-C59E-8963-92D0E18B7F4E}"/>
                  </a:ext>
                </a:extLst>
              </p:cNvPr>
              <p:cNvSpPr/>
              <p:nvPr/>
            </p:nvSpPr>
            <p:spPr>
              <a:xfrm>
                <a:off x="1034371" y="2971324"/>
                <a:ext cx="9048750" cy="4867275"/>
              </a:xfrm>
              <a:custGeom>
                <a:avLst/>
                <a:gdLst>
                  <a:gd name="connsiteX0" fmla="*/ 0 w 9048750"/>
                  <a:gd name="connsiteY0" fmla="*/ 0 h 4867275"/>
                  <a:gd name="connsiteX1" fmla="*/ 9048750 w 9048750"/>
                  <a:gd name="connsiteY1" fmla="*/ 0 h 4867275"/>
                  <a:gd name="connsiteX2" fmla="*/ 9048750 w 9048750"/>
                  <a:gd name="connsiteY2" fmla="*/ 4867275 h 4867275"/>
                  <a:gd name="connsiteX3" fmla="*/ 0 w 9048750"/>
                  <a:gd name="connsiteY3" fmla="*/ 4867275 h 486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0" h="4867275">
                    <a:moveTo>
                      <a:pt x="0" y="0"/>
                    </a:moveTo>
                    <a:lnTo>
                      <a:pt x="9048750" y="0"/>
                    </a:lnTo>
                    <a:lnTo>
                      <a:pt x="9048750" y="4867275"/>
                    </a:lnTo>
                    <a:lnTo>
                      <a:pt x="0" y="4867275"/>
                    </a:lnTo>
                    <a:close/>
                  </a:path>
                </a:pathLst>
              </a:custGeom>
              <a:solidFill>
                <a:srgbClr val="F6F6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" name="フリーフォーム: 図形 6">
                <a:extLst>
                  <a:ext uri="{FF2B5EF4-FFF2-40B4-BE49-F238E27FC236}">
                    <a16:creationId xmlns:a16="http://schemas.microsoft.com/office/drawing/2014/main" id="{1D89204F-657B-F484-E659-BFD417ACF676}"/>
                  </a:ext>
                </a:extLst>
              </p:cNvPr>
              <p:cNvSpPr/>
              <p:nvPr/>
            </p:nvSpPr>
            <p:spPr>
              <a:xfrm>
                <a:off x="6673171" y="4461986"/>
                <a:ext cx="682275" cy="1104900"/>
              </a:xfrm>
              <a:custGeom>
                <a:avLst/>
                <a:gdLst>
                  <a:gd name="connsiteX0" fmla="*/ 0 w 682275"/>
                  <a:gd name="connsiteY0" fmla="*/ 1104900 h 1104900"/>
                  <a:gd name="connsiteX1" fmla="*/ 457200 w 682275"/>
                  <a:gd name="connsiteY1" fmla="*/ 1104900 h 1104900"/>
                  <a:gd name="connsiteX2" fmla="*/ 457200 w 682275"/>
                  <a:gd name="connsiteY2" fmla="*/ 0 h 1104900"/>
                  <a:gd name="connsiteX3" fmla="*/ 682276 w 682275"/>
                  <a:gd name="connsiteY3" fmla="*/ 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275" h="1104900">
                    <a:moveTo>
                      <a:pt x="0" y="1104900"/>
                    </a:moveTo>
                    <a:lnTo>
                      <a:pt x="457200" y="1104900"/>
                    </a:lnTo>
                    <a:lnTo>
                      <a:pt x="457200" y="0"/>
                    </a:lnTo>
                    <a:lnTo>
                      <a:pt x="682276" y="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" name="フリーフォーム: 図形 7">
                <a:extLst>
                  <a:ext uri="{FF2B5EF4-FFF2-40B4-BE49-F238E27FC236}">
                    <a16:creationId xmlns:a16="http://schemas.microsoft.com/office/drawing/2014/main" id="{189ADA97-7E9D-C0F8-5CA5-3B9E162D17D5}"/>
                  </a:ext>
                </a:extLst>
              </p:cNvPr>
              <p:cNvSpPr/>
              <p:nvPr/>
            </p:nvSpPr>
            <p:spPr>
              <a:xfrm>
                <a:off x="7338778" y="4428649"/>
                <a:ext cx="66675" cy="66675"/>
              </a:xfrm>
              <a:custGeom>
                <a:avLst/>
                <a:gdLst>
                  <a:gd name="connsiteX0" fmla="*/ 66675 w 66675"/>
                  <a:gd name="connsiteY0" fmla="*/ 33338 h 66675"/>
                  <a:gd name="connsiteX1" fmla="*/ 0 w 66675"/>
                  <a:gd name="connsiteY1" fmla="*/ 66675 h 66675"/>
                  <a:gd name="connsiteX2" fmla="*/ 16669 w 66675"/>
                  <a:gd name="connsiteY2" fmla="*/ 33338 h 66675"/>
                  <a:gd name="connsiteX3" fmla="*/ 0 w 6667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66675" y="33338"/>
                    </a:moveTo>
                    <a:lnTo>
                      <a:pt x="0" y="66675"/>
                    </a:lnTo>
                    <a:lnTo>
                      <a:pt x="16669" y="333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9" name="フリーフォーム: 図形 8">
                <a:extLst>
                  <a:ext uri="{FF2B5EF4-FFF2-40B4-BE49-F238E27FC236}">
                    <a16:creationId xmlns:a16="http://schemas.microsoft.com/office/drawing/2014/main" id="{CD98481B-920C-A32A-DE2D-ED36A3F5FFEB}"/>
                  </a:ext>
                </a:extLst>
              </p:cNvPr>
              <p:cNvSpPr/>
              <p:nvPr/>
            </p:nvSpPr>
            <p:spPr>
              <a:xfrm>
                <a:off x="6673171" y="5566886"/>
                <a:ext cx="681989" cy="1128902"/>
              </a:xfrm>
              <a:custGeom>
                <a:avLst/>
                <a:gdLst>
                  <a:gd name="connsiteX0" fmla="*/ 0 w 681989"/>
                  <a:gd name="connsiteY0" fmla="*/ 0 h 1128902"/>
                  <a:gd name="connsiteX1" fmla="*/ 457200 w 681989"/>
                  <a:gd name="connsiteY1" fmla="*/ 0 h 1128902"/>
                  <a:gd name="connsiteX2" fmla="*/ 457200 w 681989"/>
                  <a:gd name="connsiteY2" fmla="*/ 1128713 h 1128902"/>
                  <a:gd name="connsiteX3" fmla="*/ 681990 w 681989"/>
                  <a:gd name="connsiteY3" fmla="*/ 1128903 h 112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989" h="1128902">
                    <a:moveTo>
                      <a:pt x="0" y="0"/>
                    </a:moveTo>
                    <a:lnTo>
                      <a:pt x="457200" y="0"/>
                    </a:lnTo>
                    <a:lnTo>
                      <a:pt x="457200" y="1128713"/>
                    </a:lnTo>
                    <a:lnTo>
                      <a:pt x="681990" y="1128903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0" name="フリーフォーム: 図形 9">
                <a:extLst>
                  <a:ext uri="{FF2B5EF4-FFF2-40B4-BE49-F238E27FC236}">
                    <a16:creationId xmlns:a16="http://schemas.microsoft.com/office/drawing/2014/main" id="{0F05AB9C-BF37-027A-74B2-89FB7F7107D3}"/>
                  </a:ext>
                </a:extLst>
              </p:cNvPr>
              <p:cNvSpPr/>
              <p:nvPr/>
            </p:nvSpPr>
            <p:spPr>
              <a:xfrm>
                <a:off x="7338397" y="6662356"/>
                <a:ext cx="66769" cy="66675"/>
              </a:xfrm>
              <a:custGeom>
                <a:avLst/>
                <a:gdLst>
                  <a:gd name="connsiteX0" fmla="*/ 66770 w 66769"/>
                  <a:gd name="connsiteY0" fmla="*/ 33433 h 66675"/>
                  <a:gd name="connsiteX1" fmla="*/ 0 w 66769"/>
                  <a:gd name="connsiteY1" fmla="*/ 66675 h 66675"/>
                  <a:gd name="connsiteX2" fmla="*/ 16764 w 66769"/>
                  <a:gd name="connsiteY2" fmla="*/ 33433 h 66675"/>
                  <a:gd name="connsiteX3" fmla="*/ 95 w 66769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69" h="66675">
                    <a:moveTo>
                      <a:pt x="66770" y="33433"/>
                    </a:moveTo>
                    <a:lnTo>
                      <a:pt x="0" y="66675"/>
                    </a:lnTo>
                    <a:lnTo>
                      <a:pt x="16764" y="3343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F111101-04E3-7765-A82E-5E724FE951D8}"/>
                  </a:ext>
                </a:extLst>
              </p:cNvPr>
              <p:cNvSpPr txBox="1"/>
              <p:nvPr/>
            </p:nvSpPr>
            <p:spPr>
              <a:xfrm>
                <a:off x="5948318" y="5921216"/>
                <a:ext cx="659130" cy="205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BigQuery</a:t>
                </a:r>
              </a:p>
            </p:txBody>
          </p:sp>
          <p:sp>
            <p:nvSpPr>
              <p:cNvPr id="12" name="フリーフォーム: 図形 11">
                <a:extLst>
                  <a:ext uri="{FF2B5EF4-FFF2-40B4-BE49-F238E27FC236}">
                    <a16:creationId xmlns:a16="http://schemas.microsoft.com/office/drawing/2014/main" id="{F0D657EA-232F-4AD2-4BAA-584CF51DD3CC}"/>
                  </a:ext>
                </a:extLst>
              </p:cNvPr>
              <p:cNvSpPr/>
              <p:nvPr/>
            </p:nvSpPr>
            <p:spPr>
              <a:xfrm>
                <a:off x="7416121" y="3509486"/>
                <a:ext cx="2476500" cy="1905000"/>
              </a:xfrm>
              <a:custGeom>
                <a:avLst/>
                <a:gdLst>
                  <a:gd name="connsiteX0" fmla="*/ 0 w 2476500"/>
                  <a:gd name="connsiteY0" fmla="*/ 0 h 1905000"/>
                  <a:gd name="connsiteX1" fmla="*/ 2476500 w 2476500"/>
                  <a:gd name="connsiteY1" fmla="*/ 0 h 1905000"/>
                  <a:gd name="connsiteX2" fmla="*/ 2476500 w 2476500"/>
                  <a:gd name="connsiteY2" fmla="*/ 1905000 h 1905000"/>
                  <a:gd name="connsiteX3" fmla="*/ 0 w 2476500"/>
                  <a:gd name="connsiteY3" fmla="*/ 190500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00" h="1905000">
                    <a:moveTo>
                      <a:pt x="0" y="0"/>
                    </a:moveTo>
                    <a:lnTo>
                      <a:pt x="2476500" y="0"/>
                    </a:lnTo>
                    <a:lnTo>
                      <a:pt x="2476500" y="1905000"/>
                    </a:lnTo>
                    <a:lnTo>
                      <a:pt x="0" y="19050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0000"/>
                </a:solidFill>
                <a:custDash>
                  <a:ds d="225000" sp="225000"/>
                </a:custDash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3" name="フリーフォーム: 図形 12">
                <a:extLst>
                  <a:ext uri="{FF2B5EF4-FFF2-40B4-BE49-F238E27FC236}">
                    <a16:creationId xmlns:a16="http://schemas.microsoft.com/office/drawing/2014/main" id="{B43F0D10-22AD-EC75-60FB-194C2DF7C033}"/>
                  </a:ext>
                </a:extLst>
              </p:cNvPr>
              <p:cNvSpPr/>
              <p:nvPr/>
            </p:nvSpPr>
            <p:spPr>
              <a:xfrm>
                <a:off x="7425646" y="3780949"/>
                <a:ext cx="2466975" cy="762000"/>
              </a:xfrm>
              <a:custGeom>
                <a:avLst/>
                <a:gdLst>
                  <a:gd name="connsiteX0" fmla="*/ 0 w 2466975"/>
                  <a:gd name="connsiteY0" fmla="*/ 0 h 762000"/>
                  <a:gd name="connsiteX1" fmla="*/ 2466975 w 2466975"/>
                  <a:gd name="connsiteY1" fmla="*/ 0 h 762000"/>
                  <a:gd name="connsiteX2" fmla="*/ 2466975 w 2466975"/>
                  <a:gd name="connsiteY2" fmla="*/ 762000 h 762000"/>
                  <a:gd name="connsiteX3" fmla="*/ 0 w 2466975"/>
                  <a:gd name="connsiteY3" fmla="*/ 76200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6975" h="762000">
                    <a:moveTo>
                      <a:pt x="0" y="0"/>
                    </a:moveTo>
                    <a:lnTo>
                      <a:pt x="2466975" y="0"/>
                    </a:lnTo>
                    <a:lnTo>
                      <a:pt x="2466975" y="762000"/>
                    </a:lnTo>
                    <a:lnTo>
                      <a:pt x="0" y="76200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D560F87-BD14-1804-B8CA-AE755488D020}"/>
                  </a:ext>
                </a:extLst>
              </p:cNvPr>
              <p:cNvSpPr txBox="1"/>
              <p:nvPr/>
            </p:nvSpPr>
            <p:spPr>
              <a:xfrm>
                <a:off x="7348493" y="4044791"/>
                <a:ext cx="3154680" cy="224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機能ブロック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 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収集したデータの可視化・分析を実施する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...</a:t>
                </a: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A951E60-A662-C3A4-0CA2-06C6E4FD7187}"/>
                  </a:ext>
                </a:extLst>
              </p:cNvPr>
              <p:cNvSpPr txBox="1"/>
              <p:nvPr/>
            </p:nvSpPr>
            <p:spPr>
              <a:xfrm>
                <a:off x="8139068" y="5135404"/>
                <a:ext cx="1116330" cy="243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1050" b="1" spc="0" baseline="0">
                    <a:ln/>
                    <a:solidFill>
                      <a:srgbClr val="BDBDBD"/>
                    </a:solidFill>
                    <a:latin typeface="Helvetica"/>
                    <a:cs typeface="Helvetica"/>
                    <a:sym typeface="Helvetica"/>
                    <a:rtl val="0"/>
                  </a:rPr>
                  <a:t>Looker Studio</a:t>
                </a:r>
              </a:p>
            </p:txBody>
          </p:sp>
          <p:sp>
            <p:nvSpPr>
              <p:cNvPr id="16" name="フリーフォーム: 図形 15">
                <a:extLst>
                  <a:ext uri="{FF2B5EF4-FFF2-40B4-BE49-F238E27FC236}">
                    <a16:creationId xmlns:a16="http://schemas.microsoft.com/office/drawing/2014/main" id="{5170CD4E-B3A5-0B2C-20C4-6FC6FF31109F}"/>
                  </a:ext>
                </a:extLst>
              </p:cNvPr>
              <p:cNvSpPr/>
              <p:nvPr/>
            </p:nvSpPr>
            <p:spPr>
              <a:xfrm>
                <a:off x="9953295" y="4461986"/>
                <a:ext cx="987075" cy="9525"/>
              </a:xfrm>
              <a:custGeom>
                <a:avLst/>
                <a:gdLst>
                  <a:gd name="connsiteX0" fmla="*/ 987076 w 987075"/>
                  <a:gd name="connsiteY0" fmla="*/ 0 h 9525"/>
                  <a:gd name="connsiteX1" fmla="*/ 0 w 98707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7075" h="9525">
                    <a:moveTo>
                      <a:pt x="987076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" name="フリーフォーム: 図形 16">
                <a:extLst>
                  <a:ext uri="{FF2B5EF4-FFF2-40B4-BE49-F238E27FC236}">
                    <a16:creationId xmlns:a16="http://schemas.microsoft.com/office/drawing/2014/main" id="{4F4F302B-A1CB-3003-DBFB-A59542D68EAC}"/>
                  </a:ext>
                </a:extLst>
              </p:cNvPr>
              <p:cNvSpPr/>
              <p:nvPr/>
            </p:nvSpPr>
            <p:spPr>
              <a:xfrm>
                <a:off x="9903288" y="4428649"/>
                <a:ext cx="66675" cy="66675"/>
              </a:xfrm>
              <a:custGeom>
                <a:avLst/>
                <a:gdLst>
                  <a:gd name="connsiteX0" fmla="*/ 0 w 66675"/>
                  <a:gd name="connsiteY0" fmla="*/ 33338 h 66675"/>
                  <a:gd name="connsiteX1" fmla="*/ 66675 w 66675"/>
                  <a:gd name="connsiteY1" fmla="*/ 0 h 66675"/>
                  <a:gd name="connsiteX2" fmla="*/ 50006 w 66675"/>
                  <a:gd name="connsiteY2" fmla="*/ 33338 h 66675"/>
                  <a:gd name="connsiteX3" fmla="*/ 66675 w 66675"/>
                  <a:gd name="connsiteY3" fmla="*/ 6667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0" y="33338"/>
                    </a:moveTo>
                    <a:lnTo>
                      <a:pt x="66675" y="0"/>
                    </a:lnTo>
                    <a:lnTo>
                      <a:pt x="50006" y="33338"/>
                    </a:lnTo>
                    <a:lnTo>
                      <a:pt x="66675" y="6667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8" name="フリーフォーム: 図形 17">
                <a:extLst>
                  <a:ext uri="{FF2B5EF4-FFF2-40B4-BE49-F238E27FC236}">
                    <a16:creationId xmlns:a16="http://schemas.microsoft.com/office/drawing/2014/main" id="{2B2DD2A0-5F34-2B90-A879-5BC5E8DFAD85}"/>
                  </a:ext>
                </a:extLst>
              </p:cNvPr>
              <p:cNvSpPr/>
              <p:nvPr/>
            </p:nvSpPr>
            <p:spPr>
              <a:xfrm>
                <a:off x="11035621" y="4080986"/>
                <a:ext cx="190500" cy="190500"/>
              </a:xfrm>
              <a:custGeom>
                <a:avLst/>
                <a:gdLst>
                  <a:gd name="connsiteX0" fmla="*/ 190500 w 190500"/>
                  <a:gd name="connsiteY0" fmla="*/ 95250 h 190500"/>
                  <a:gd name="connsiteX1" fmla="*/ 95250 w 190500"/>
                  <a:gd name="connsiteY1" fmla="*/ 190500 h 190500"/>
                  <a:gd name="connsiteX2" fmla="*/ 0 w 190500"/>
                  <a:gd name="connsiteY2" fmla="*/ 95250 h 190500"/>
                  <a:gd name="connsiteX3" fmla="*/ 95250 w 190500"/>
                  <a:gd name="connsiteY3" fmla="*/ 0 h 190500"/>
                  <a:gd name="connsiteX4" fmla="*/ 190500 w 190500"/>
                  <a:gd name="connsiteY4" fmla="*/ 9525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0" h="190500">
                    <a:moveTo>
                      <a:pt x="190500" y="95250"/>
                    </a:moveTo>
                    <a:cubicBezTo>
                      <a:pt x="190500" y="147855"/>
                      <a:pt x="147855" y="190500"/>
                      <a:pt x="95250" y="190500"/>
                    </a:cubicBezTo>
                    <a:cubicBezTo>
                      <a:pt x="42645" y="190500"/>
                      <a:pt x="0" y="147855"/>
                      <a:pt x="0" y="95250"/>
                    </a:cubicBezTo>
                    <a:cubicBezTo>
                      <a:pt x="0" y="42645"/>
                      <a:pt x="42645" y="0"/>
                      <a:pt x="95250" y="0"/>
                    </a:cubicBezTo>
                    <a:cubicBezTo>
                      <a:pt x="147855" y="0"/>
                      <a:pt x="190500" y="42645"/>
                      <a:pt x="190500" y="952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" name="フリーフォーム: 図形 18">
                <a:extLst>
                  <a:ext uri="{FF2B5EF4-FFF2-40B4-BE49-F238E27FC236}">
                    <a16:creationId xmlns:a16="http://schemas.microsoft.com/office/drawing/2014/main" id="{328AC0D9-FB20-D4B0-5DDC-27F7DF5977A1}"/>
                  </a:ext>
                </a:extLst>
              </p:cNvPr>
              <p:cNvSpPr/>
              <p:nvPr/>
            </p:nvSpPr>
            <p:spPr>
              <a:xfrm>
                <a:off x="10940371" y="4271486"/>
                <a:ext cx="381000" cy="571500"/>
              </a:xfrm>
              <a:custGeom>
                <a:avLst/>
                <a:gdLst>
                  <a:gd name="connsiteX0" fmla="*/ 190500 w 381000"/>
                  <a:gd name="connsiteY0" fmla="*/ 0 h 571500"/>
                  <a:gd name="connsiteX1" fmla="*/ 190500 w 381000"/>
                  <a:gd name="connsiteY1" fmla="*/ 317468 h 571500"/>
                  <a:gd name="connsiteX2" fmla="*/ 190500 w 381000"/>
                  <a:gd name="connsiteY2" fmla="*/ 63532 h 571500"/>
                  <a:gd name="connsiteX3" fmla="*/ 0 w 381000"/>
                  <a:gd name="connsiteY3" fmla="*/ 63532 h 571500"/>
                  <a:gd name="connsiteX4" fmla="*/ 190500 w 381000"/>
                  <a:gd name="connsiteY4" fmla="*/ 63532 h 571500"/>
                  <a:gd name="connsiteX5" fmla="*/ 381000 w 381000"/>
                  <a:gd name="connsiteY5" fmla="*/ 63532 h 571500"/>
                  <a:gd name="connsiteX6" fmla="*/ 190500 w 381000"/>
                  <a:gd name="connsiteY6" fmla="*/ 317468 h 571500"/>
                  <a:gd name="connsiteX7" fmla="*/ 0 w 381000"/>
                  <a:gd name="connsiteY7" fmla="*/ 571500 h 571500"/>
                  <a:gd name="connsiteX8" fmla="*/ 190500 w 381000"/>
                  <a:gd name="connsiteY8" fmla="*/ 317468 h 571500"/>
                  <a:gd name="connsiteX9" fmla="*/ 381000 w 381000"/>
                  <a:gd name="connsiteY9" fmla="*/ 57150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000" h="571500">
                    <a:moveTo>
                      <a:pt x="190500" y="0"/>
                    </a:moveTo>
                    <a:lnTo>
                      <a:pt x="190500" y="317468"/>
                    </a:lnTo>
                    <a:moveTo>
                      <a:pt x="190500" y="63532"/>
                    </a:moveTo>
                    <a:lnTo>
                      <a:pt x="0" y="63532"/>
                    </a:lnTo>
                    <a:moveTo>
                      <a:pt x="190500" y="63532"/>
                    </a:moveTo>
                    <a:lnTo>
                      <a:pt x="381000" y="63532"/>
                    </a:lnTo>
                    <a:moveTo>
                      <a:pt x="190500" y="317468"/>
                    </a:moveTo>
                    <a:lnTo>
                      <a:pt x="0" y="571500"/>
                    </a:lnTo>
                    <a:moveTo>
                      <a:pt x="190500" y="317468"/>
                    </a:moveTo>
                    <a:lnTo>
                      <a:pt x="381000" y="57150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00D58E2C-3FC5-0489-A836-A6B026345CAB}"/>
                  </a:ext>
                </a:extLst>
              </p:cNvPr>
              <p:cNvSpPr txBox="1"/>
              <p:nvPr/>
            </p:nvSpPr>
            <p:spPr>
              <a:xfrm>
                <a:off x="10863218" y="4882991"/>
                <a:ext cx="525780" cy="205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分析者</a:t>
                </a:r>
              </a:p>
            </p:txBody>
          </p:sp>
          <p:sp>
            <p:nvSpPr>
              <p:cNvPr id="21" name="フリーフォーム: 図形 20">
                <a:extLst>
                  <a:ext uri="{FF2B5EF4-FFF2-40B4-BE49-F238E27FC236}">
                    <a16:creationId xmlns:a16="http://schemas.microsoft.com/office/drawing/2014/main" id="{C2144729-14F4-1455-C796-C1B2495257FB}"/>
                  </a:ext>
                </a:extLst>
              </p:cNvPr>
              <p:cNvSpPr/>
              <p:nvPr/>
            </p:nvSpPr>
            <p:spPr>
              <a:xfrm flipV="1">
                <a:off x="841382" y="5527676"/>
                <a:ext cx="799064" cy="45719"/>
              </a:xfrm>
              <a:custGeom>
                <a:avLst/>
                <a:gdLst>
                  <a:gd name="connsiteX0" fmla="*/ 0 w 1463325"/>
                  <a:gd name="connsiteY0" fmla="*/ 0 h 9525"/>
                  <a:gd name="connsiteX1" fmla="*/ 1463326 w 14633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3325" h="9525">
                    <a:moveTo>
                      <a:pt x="0" y="0"/>
                    </a:moveTo>
                    <a:lnTo>
                      <a:pt x="1463326" y="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2" name="フリーフォーム: 図形 21">
                <a:extLst>
                  <a:ext uri="{FF2B5EF4-FFF2-40B4-BE49-F238E27FC236}">
                    <a16:creationId xmlns:a16="http://schemas.microsoft.com/office/drawing/2014/main" id="{064A5555-4380-0074-4DFA-BD7BD290B919}"/>
                  </a:ext>
                </a:extLst>
              </p:cNvPr>
              <p:cNvSpPr/>
              <p:nvPr/>
            </p:nvSpPr>
            <p:spPr>
              <a:xfrm>
                <a:off x="1623778" y="5533453"/>
                <a:ext cx="66675" cy="66675"/>
              </a:xfrm>
              <a:custGeom>
                <a:avLst/>
                <a:gdLst>
                  <a:gd name="connsiteX0" fmla="*/ 66675 w 66675"/>
                  <a:gd name="connsiteY0" fmla="*/ 33338 h 66675"/>
                  <a:gd name="connsiteX1" fmla="*/ 0 w 66675"/>
                  <a:gd name="connsiteY1" fmla="*/ 66675 h 66675"/>
                  <a:gd name="connsiteX2" fmla="*/ 16669 w 66675"/>
                  <a:gd name="connsiteY2" fmla="*/ 33338 h 66675"/>
                  <a:gd name="connsiteX3" fmla="*/ 0 w 6667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66675" y="33338"/>
                    </a:moveTo>
                    <a:lnTo>
                      <a:pt x="0" y="66675"/>
                    </a:lnTo>
                    <a:lnTo>
                      <a:pt x="16669" y="333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5" name="フリーフォーム: 図形 24">
                <a:extLst>
                  <a:ext uri="{FF2B5EF4-FFF2-40B4-BE49-F238E27FC236}">
                    <a16:creationId xmlns:a16="http://schemas.microsoft.com/office/drawing/2014/main" id="{68FE0CF1-E4F3-C64B-85E3-683539C71700}"/>
                  </a:ext>
                </a:extLst>
              </p:cNvPr>
              <p:cNvSpPr/>
              <p:nvPr/>
            </p:nvSpPr>
            <p:spPr>
              <a:xfrm>
                <a:off x="2367871" y="5750718"/>
                <a:ext cx="2034825" cy="868680"/>
              </a:xfrm>
              <a:custGeom>
                <a:avLst/>
                <a:gdLst>
                  <a:gd name="connsiteX0" fmla="*/ 0 w 2034825"/>
                  <a:gd name="connsiteY0" fmla="*/ 381 h 868680"/>
                  <a:gd name="connsiteX1" fmla="*/ 1619250 w 2034825"/>
                  <a:gd name="connsiteY1" fmla="*/ 0 h 868680"/>
                  <a:gd name="connsiteX2" fmla="*/ 1619250 w 2034825"/>
                  <a:gd name="connsiteY2" fmla="*/ 868680 h 868680"/>
                  <a:gd name="connsiteX3" fmla="*/ 2034826 w 2034825"/>
                  <a:gd name="connsiteY3" fmla="*/ 86868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4825" h="868680">
                    <a:moveTo>
                      <a:pt x="0" y="381"/>
                    </a:moveTo>
                    <a:lnTo>
                      <a:pt x="1619250" y="0"/>
                    </a:lnTo>
                    <a:lnTo>
                      <a:pt x="1619250" y="868680"/>
                    </a:lnTo>
                    <a:lnTo>
                      <a:pt x="2034826" y="86868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6" name="フリーフォーム: 図形 25">
                <a:extLst>
                  <a:ext uri="{FF2B5EF4-FFF2-40B4-BE49-F238E27FC236}">
                    <a16:creationId xmlns:a16="http://schemas.microsoft.com/office/drawing/2014/main" id="{CAE7EF7F-27DE-6C8D-9070-DC2A1FDD8741}"/>
                  </a:ext>
                </a:extLst>
              </p:cNvPr>
              <p:cNvSpPr/>
              <p:nvPr/>
            </p:nvSpPr>
            <p:spPr>
              <a:xfrm>
                <a:off x="4386028" y="6586061"/>
                <a:ext cx="66675" cy="66675"/>
              </a:xfrm>
              <a:custGeom>
                <a:avLst/>
                <a:gdLst>
                  <a:gd name="connsiteX0" fmla="*/ 66675 w 66675"/>
                  <a:gd name="connsiteY0" fmla="*/ 33338 h 66675"/>
                  <a:gd name="connsiteX1" fmla="*/ 0 w 66675"/>
                  <a:gd name="connsiteY1" fmla="*/ 66675 h 66675"/>
                  <a:gd name="connsiteX2" fmla="*/ 16669 w 66675"/>
                  <a:gd name="connsiteY2" fmla="*/ 33338 h 66675"/>
                  <a:gd name="connsiteX3" fmla="*/ 0 w 6667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66675" y="33338"/>
                    </a:moveTo>
                    <a:lnTo>
                      <a:pt x="0" y="66675"/>
                    </a:lnTo>
                    <a:lnTo>
                      <a:pt x="16669" y="333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7" name="フリーフォーム: 図形 26">
                <a:extLst>
                  <a:ext uri="{FF2B5EF4-FFF2-40B4-BE49-F238E27FC236}">
                    <a16:creationId xmlns:a16="http://schemas.microsoft.com/office/drawing/2014/main" id="{F2056868-0EA5-E9E0-E80A-C0F9204DEB59}"/>
                  </a:ext>
                </a:extLst>
              </p:cNvPr>
              <p:cNvSpPr/>
              <p:nvPr/>
            </p:nvSpPr>
            <p:spPr>
              <a:xfrm>
                <a:off x="2367871" y="5566791"/>
                <a:ext cx="3463575" cy="9525"/>
              </a:xfrm>
              <a:custGeom>
                <a:avLst/>
                <a:gdLst>
                  <a:gd name="connsiteX0" fmla="*/ 0 w 3463575"/>
                  <a:gd name="connsiteY0" fmla="*/ 0 h 9525"/>
                  <a:gd name="connsiteX1" fmla="*/ 3463576 w 346357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63575" h="9525">
                    <a:moveTo>
                      <a:pt x="0" y="0"/>
                    </a:moveTo>
                    <a:lnTo>
                      <a:pt x="3463576" y="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8" name="フリーフォーム: 図形 27">
                <a:extLst>
                  <a:ext uri="{FF2B5EF4-FFF2-40B4-BE49-F238E27FC236}">
                    <a16:creationId xmlns:a16="http://schemas.microsoft.com/office/drawing/2014/main" id="{C0B45D92-77D0-20B7-7420-ED21C375852E}"/>
                  </a:ext>
                </a:extLst>
              </p:cNvPr>
              <p:cNvSpPr/>
              <p:nvPr/>
            </p:nvSpPr>
            <p:spPr>
              <a:xfrm>
                <a:off x="5814778" y="5533453"/>
                <a:ext cx="66675" cy="66675"/>
              </a:xfrm>
              <a:custGeom>
                <a:avLst/>
                <a:gdLst>
                  <a:gd name="connsiteX0" fmla="*/ 66675 w 66675"/>
                  <a:gd name="connsiteY0" fmla="*/ 33338 h 66675"/>
                  <a:gd name="connsiteX1" fmla="*/ 0 w 66675"/>
                  <a:gd name="connsiteY1" fmla="*/ 66675 h 66675"/>
                  <a:gd name="connsiteX2" fmla="*/ 16669 w 66675"/>
                  <a:gd name="connsiteY2" fmla="*/ 33338 h 66675"/>
                  <a:gd name="connsiteX3" fmla="*/ 0 w 6667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66675" y="33338"/>
                    </a:moveTo>
                    <a:lnTo>
                      <a:pt x="0" y="66675"/>
                    </a:lnTo>
                    <a:lnTo>
                      <a:pt x="16669" y="333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5B0AFB69-5712-27E8-5875-B85ED5284524}"/>
                  </a:ext>
                </a:extLst>
              </p:cNvPr>
              <p:cNvSpPr txBox="1"/>
              <p:nvPr/>
            </p:nvSpPr>
            <p:spPr>
              <a:xfrm>
                <a:off x="1676356" y="5902166"/>
                <a:ext cx="706755" cy="205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b="1" spc="0" baseline="0">
                    <a:ln/>
                    <a:solidFill>
                      <a:srgbClr val="999999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パブ</a:t>
                </a:r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/</a:t>
                </a:r>
                <a:r>
                  <a:rPr lang="ja-JP" altLang="en-US" sz="900" b="1" spc="0" baseline="0">
                    <a:ln/>
                    <a:solidFill>
                      <a:srgbClr val="999999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サブ</a:t>
                </a:r>
              </a:p>
            </p:txBody>
          </p:sp>
          <p:sp>
            <p:nvSpPr>
              <p:cNvPr id="32" name="フリーフォーム: 図形 31">
                <a:extLst>
                  <a:ext uri="{FF2B5EF4-FFF2-40B4-BE49-F238E27FC236}">
                    <a16:creationId xmlns:a16="http://schemas.microsoft.com/office/drawing/2014/main" id="{ED09E2FC-7404-0274-1FCF-B4F605010108}"/>
                  </a:ext>
                </a:extLst>
              </p:cNvPr>
              <p:cNvSpPr/>
              <p:nvPr/>
            </p:nvSpPr>
            <p:spPr>
              <a:xfrm>
                <a:off x="5061064" y="5762053"/>
                <a:ext cx="770382" cy="847820"/>
              </a:xfrm>
              <a:custGeom>
                <a:avLst/>
                <a:gdLst>
                  <a:gd name="connsiteX0" fmla="*/ 0 w 770382"/>
                  <a:gd name="connsiteY0" fmla="*/ 847820 h 847820"/>
                  <a:gd name="connsiteX1" fmla="*/ 415766 w 770382"/>
                  <a:gd name="connsiteY1" fmla="*/ 847820 h 847820"/>
                  <a:gd name="connsiteX2" fmla="*/ 415766 w 770382"/>
                  <a:gd name="connsiteY2" fmla="*/ 95 h 847820"/>
                  <a:gd name="connsiteX3" fmla="*/ 770382 w 770382"/>
                  <a:gd name="connsiteY3" fmla="*/ 0 h 847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382" h="847820">
                    <a:moveTo>
                      <a:pt x="0" y="847820"/>
                    </a:moveTo>
                    <a:lnTo>
                      <a:pt x="415766" y="847820"/>
                    </a:lnTo>
                    <a:lnTo>
                      <a:pt x="415766" y="95"/>
                    </a:lnTo>
                    <a:lnTo>
                      <a:pt x="770382" y="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3" name="フリーフォーム: 図形 32">
                <a:extLst>
                  <a:ext uri="{FF2B5EF4-FFF2-40B4-BE49-F238E27FC236}">
                    <a16:creationId xmlns:a16="http://schemas.microsoft.com/office/drawing/2014/main" id="{41693FAB-5796-CCBE-8783-7E8C81AE6D5A}"/>
                  </a:ext>
                </a:extLst>
              </p:cNvPr>
              <p:cNvSpPr/>
              <p:nvPr/>
            </p:nvSpPr>
            <p:spPr>
              <a:xfrm>
                <a:off x="5814778" y="5728716"/>
                <a:ext cx="66675" cy="66675"/>
              </a:xfrm>
              <a:custGeom>
                <a:avLst/>
                <a:gdLst>
                  <a:gd name="connsiteX0" fmla="*/ 66675 w 66675"/>
                  <a:gd name="connsiteY0" fmla="*/ 33338 h 66675"/>
                  <a:gd name="connsiteX1" fmla="*/ 0 w 66675"/>
                  <a:gd name="connsiteY1" fmla="*/ 66675 h 66675"/>
                  <a:gd name="connsiteX2" fmla="*/ 16669 w 66675"/>
                  <a:gd name="connsiteY2" fmla="*/ 33338 h 66675"/>
                  <a:gd name="connsiteX3" fmla="*/ 0 w 6667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66675" y="33338"/>
                    </a:moveTo>
                    <a:lnTo>
                      <a:pt x="0" y="66675"/>
                    </a:lnTo>
                    <a:lnTo>
                      <a:pt x="16669" y="333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CB20164C-5371-6404-1493-77D856022F8F}"/>
                  </a:ext>
                </a:extLst>
              </p:cNvPr>
              <p:cNvSpPr txBox="1"/>
              <p:nvPr/>
            </p:nvSpPr>
            <p:spPr>
              <a:xfrm>
                <a:off x="4438606" y="6988016"/>
                <a:ext cx="630555" cy="205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Dataflow</a:t>
                </a:r>
              </a:p>
            </p:txBody>
          </p:sp>
          <p:sp>
            <p:nvSpPr>
              <p:cNvPr id="37" name="フリーフォーム: 図形 36">
                <a:extLst>
                  <a:ext uri="{FF2B5EF4-FFF2-40B4-BE49-F238E27FC236}">
                    <a16:creationId xmlns:a16="http://schemas.microsoft.com/office/drawing/2014/main" id="{A1C9AF41-F82A-EDA0-F8D2-F6BD387E3603}"/>
                  </a:ext>
                </a:extLst>
              </p:cNvPr>
              <p:cNvSpPr/>
              <p:nvPr/>
            </p:nvSpPr>
            <p:spPr>
              <a:xfrm>
                <a:off x="2463121" y="5743099"/>
                <a:ext cx="1428750" cy="285750"/>
              </a:xfrm>
              <a:custGeom>
                <a:avLst/>
                <a:gdLst>
                  <a:gd name="connsiteX0" fmla="*/ 0 w 1428750"/>
                  <a:gd name="connsiteY0" fmla="*/ 0 h 285750"/>
                  <a:gd name="connsiteX1" fmla="*/ 1428750 w 1428750"/>
                  <a:gd name="connsiteY1" fmla="*/ 0 h 285750"/>
                  <a:gd name="connsiteX2" fmla="*/ 1428750 w 1428750"/>
                  <a:gd name="connsiteY2" fmla="*/ 285750 h 285750"/>
                  <a:gd name="connsiteX3" fmla="*/ 0 w 1428750"/>
                  <a:gd name="connsiteY3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0" h="285750">
                    <a:moveTo>
                      <a:pt x="0" y="0"/>
                    </a:moveTo>
                    <a:lnTo>
                      <a:pt x="1428750" y="0"/>
                    </a:lnTo>
                    <a:lnTo>
                      <a:pt x="1428750" y="285750"/>
                    </a:lnTo>
                    <a:lnTo>
                      <a:pt x="0" y="28575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F52AE0B4-79B4-4354-81C0-1B35D7032385}"/>
                  </a:ext>
                </a:extLst>
              </p:cNvPr>
              <p:cNvSpPr txBox="1"/>
              <p:nvPr/>
            </p:nvSpPr>
            <p:spPr>
              <a:xfrm>
                <a:off x="2624093" y="5778341"/>
                <a:ext cx="1097280" cy="205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スキーマ変換必要</a:t>
                </a:r>
              </a:p>
            </p:txBody>
          </p:sp>
          <p:sp>
            <p:nvSpPr>
              <p:cNvPr id="39" name="フリーフォーム: 図形 38">
                <a:extLst>
                  <a:ext uri="{FF2B5EF4-FFF2-40B4-BE49-F238E27FC236}">
                    <a16:creationId xmlns:a16="http://schemas.microsoft.com/office/drawing/2014/main" id="{B4A8BCCB-527F-57D2-D4C8-6C5B74A4863E}"/>
                  </a:ext>
                </a:extLst>
              </p:cNvPr>
              <p:cNvSpPr/>
              <p:nvPr/>
            </p:nvSpPr>
            <p:spPr>
              <a:xfrm>
                <a:off x="9892621" y="6695599"/>
                <a:ext cx="891825" cy="9525"/>
              </a:xfrm>
              <a:custGeom>
                <a:avLst/>
                <a:gdLst>
                  <a:gd name="connsiteX0" fmla="*/ 0 w 891825"/>
                  <a:gd name="connsiteY0" fmla="*/ 0 h 9525"/>
                  <a:gd name="connsiteX1" fmla="*/ 476250 w 891825"/>
                  <a:gd name="connsiteY1" fmla="*/ 0 h 9525"/>
                  <a:gd name="connsiteX2" fmla="*/ 891826 w 8918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1825" h="9525">
                    <a:moveTo>
                      <a:pt x="0" y="0"/>
                    </a:moveTo>
                    <a:lnTo>
                      <a:pt x="476250" y="0"/>
                    </a:lnTo>
                    <a:lnTo>
                      <a:pt x="891826" y="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0" name="フリーフォーム: 図形 39">
                <a:extLst>
                  <a:ext uri="{FF2B5EF4-FFF2-40B4-BE49-F238E27FC236}">
                    <a16:creationId xmlns:a16="http://schemas.microsoft.com/office/drawing/2014/main" id="{FB00C36C-A392-8C15-FC26-B4F2A99B4FFE}"/>
                  </a:ext>
                </a:extLst>
              </p:cNvPr>
              <p:cNvSpPr/>
              <p:nvPr/>
            </p:nvSpPr>
            <p:spPr>
              <a:xfrm>
                <a:off x="10767778" y="6662261"/>
                <a:ext cx="66675" cy="66675"/>
              </a:xfrm>
              <a:custGeom>
                <a:avLst/>
                <a:gdLst>
                  <a:gd name="connsiteX0" fmla="*/ 66675 w 66675"/>
                  <a:gd name="connsiteY0" fmla="*/ 33338 h 66675"/>
                  <a:gd name="connsiteX1" fmla="*/ 0 w 66675"/>
                  <a:gd name="connsiteY1" fmla="*/ 66675 h 66675"/>
                  <a:gd name="connsiteX2" fmla="*/ 16669 w 66675"/>
                  <a:gd name="connsiteY2" fmla="*/ 33338 h 66675"/>
                  <a:gd name="connsiteX3" fmla="*/ 0 w 6667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66675" y="33338"/>
                    </a:moveTo>
                    <a:lnTo>
                      <a:pt x="0" y="66675"/>
                    </a:lnTo>
                    <a:lnTo>
                      <a:pt x="16669" y="333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1" name="フリーフォーム: 図形 40">
                <a:extLst>
                  <a:ext uri="{FF2B5EF4-FFF2-40B4-BE49-F238E27FC236}">
                    <a16:creationId xmlns:a16="http://schemas.microsoft.com/office/drawing/2014/main" id="{A21438DA-E273-FD26-3F78-BA296C182E09}"/>
                  </a:ext>
                </a:extLst>
              </p:cNvPr>
              <p:cNvSpPr/>
              <p:nvPr/>
            </p:nvSpPr>
            <p:spPr>
              <a:xfrm>
                <a:off x="7416121" y="5743099"/>
                <a:ext cx="2476500" cy="1905000"/>
              </a:xfrm>
              <a:custGeom>
                <a:avLst/>
                <a:gdLst>
                  <a:gd name="connsiteX0" fmla="*/ 0 w 2476500"/>
                  <a:gd name="connsiteY0" fmla="*/ 0 h 1905000"/>
                  <a:gd name="connsiteX1" fmla="*/ 2476500 w 2476500"/>
                  <a:gd name="connsiteY1" fmla="*/ 0 h 1905000"/>
                  <a:gd name="connsiteX2" fmla="*/ 2476500 w 2476500"/>
                  <a:gd name="connsiteY2" fmla="*/ 1905000 h 1905000"/>
                  <a:gd name="connsiteX3" fmla="*/ 0 w 2476500"/>
                  <a:gd name="connsiteY3" fmla="*/ 190500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00" h="1905000">
                    <a:moveTo>
                      <a:pt x="0" y="0"/>
                    </a:moveTo>
                    <a:lnTo>
                      <a:pt x="2476500" y="0"/>
                    </a:lnTo>
                    <a:lnTo>
                      <a:pt x="2476500" y="1905000"/>
                    </a:lnTo>
                    <a:lnTo>
                      <a:pt x="0" y="19050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0000"/>
                </a:solidFill>
                <a:custDash>
                  <a:ds d="225000" sp="225000"/>
                </a:custDash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2" name="フリーフォーム: 図形 41">
                <a:extLst>
                  <a:ext uri="{FF2B5EF4-FFF2-40B4-BE49-F238E27FC236}">
                    <a16:creationId xmlns:a16="http://schemas.microsoft.com/office/drawing/2014/main" id="{03348211-19DA-9A41-679B-71B0EE07F367}"/>
                  </a:ext>
                </a:extLst>
              </p:cNvPr>
              <p:cNvSpPr/>
              <p:nvPr/>
            </p:nvSpPr>
            <p:spPr>
              <a:xfrm>
                <a:off x="7425646" y="6014561"/>
                <a:ext cx="2466975" cy="762000"/>
              </a:xfrm>
              <a:custGeom>
                <a:avLst/>
                <a:gdLst>
                  <a:gd name="connsiteX0" fmla="*/ 0 w 2466975"/>
                  <a:gd name="connsiteY0" fmla="*/ 0 h 762000"/>
                  <a:gd name="connsiteX1" fmla="*/ 2466975 w 2466975"/>
                  <a:gd name="connsiteY1" fmla="*/ 0 h 762000"/>
                  <a:gd name="connsiteX2" fmla="*/ 2466975 w 2466975"/>
                  <a:gd name="connsiteY2" fmla="*/ 762000 h 762000"/>
                  <a:gd name="connsiteX3" fmla="*/ 0 w 2466975"/>
                  <a:gd name="connsiteY3" fmla="*/ 76200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6975" h="762000">
                    <a:moveTo>
                      <a:pt x="0" y="0"/>
                    </a:moveTo>
                    <a:lnTo>
                      <a:pt x="2466975" y="0"/>
                    </a:lnTo>
                    <a:lnTo>
                      <a:pt x="2466975" y="762000"/>
                    </a:lnTo>
                    <a:lnTo>
                      <a:pt x="0" y="76200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433D2C30-9E1D-CC1C-3704-9C97E6188F0B}"/>
                  </a:ext>
                </a:extLst>
              </p:cNvPr>
              <p:cNvSpPr txBox="1"/>
              <p:nvPr/>
            </p:nvSpPr>
            <p:spPr>
              <a:xfrm>
                <a:off x="7348493" y="6273641"/>
                <a:ext cx="2354580" cy="224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機能ブロック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 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収集したデータを共有する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...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A814BDD0-84D2-21CA-E895-AACD579BA18B}"/>
                  </a:ext>
                </a:extLst>
              </p:cNvPr>
              <p:cNvSpPr txBox="1"/>
              <p:nvPr/>
            </p:nvSpPr>
            <p:spPr>
              <a:xfrm>
                <a:off x="8215268" y="7445216"/>
                <a:ext cx="887730" cy="205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Analytics Hub</a:t>
                </a:r>
              </a:p>
            </p:txBody>
          </p:sp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84515315-9AB7-491F-ED0A-85D33150E5CC}"/>
                  </a:ext>
                </a:extLst>
              </p:cNvPr>
              <p:cNvSpPr/>
              <p:nvPr/>
            </p:nvSpPr>
            <p:spPr>
              <a:xfrm>
                <a:off x="10845121" y="6552724"/>
                <a:ext cx="857250" cy="285750"/>
              </a:xfrm>
              <a:custGeom>
                <a:avLst/>
                <a:gdLst>
                  <a:gd name="connsiteX0" fmla="*/ 0 w 857250"/>
                  <a:gd name="connsiteY0" fmla="*/ 0 h 285750"/>
                  <a:gd name="connsiteX1" fmla="*/ 857250 w 857250"/>
                  <a:gd name="connsiteY1" fmla="*/ 0 h 285750"/>
                  <a:gd name="connsiteX2" fmla="*/ 857250 w 857250"/>
                  <a:gd name="connsiteY2" fmla="*/ 285750 h 285750"/>
                  <a:gd name="connsiteX3" fmla="*/ 0 w 857250"/>
                  <a:gd name="connsiteY3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0" h="285750">
                    <a:moveTo>
                      <a:pt x="0" y="0"/>
                    </a:moveTo>
                    <a:lnTo>
                      <a:pt x="857250" y="0"/>
                    </a:lnTo>
                    <a:lnTo>
                      <a:pt x="857250" y="285750"/>
                    </a:lnTo>
                    <a:lnTo>
                      <a:pt x="0" y="28575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0122A736-49D4-CB53-A8CB-DE9873A7FB26}"/>
                  </a:ext>
                </a:extLst>
              </p:cNvPr>
              <p:cNvSpPr txBox="1"/>
              <p:nvPr/>
            </p:nvSpPr>
            <p:spPr>
              <a:xfrm>
                <a:off x="10891793" y="6587966"/>
                <a:ext cx="754380" cy="205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データ分析</a:t>
                </a:r>
              </a:p>
            </p:txBody>
          </p:sp>
          <p:sp>
            <p:nvSpPr>
              <p:cNvPr id="47" name="フリーフォーム: 図形 46">
                <a:extLst>
                  <a:ext uri="{FF2B5EF4-FFF2-40B4-BE49-F238E27FC236}">
                    <a16:creationId xmlns:a16="http://schemas.microsoft.com/office/drawing/2014/main" id="{05AE848E-F20D-94C0-6488-B4B097FA44EE}"/>
                  </a:ext>
                </a:extLst>
              </p:cNvPr>
              <p:cNvSpPr/>
              <p:nvPr/>
            </p:nvSpPr>
            <p:spPr>
              <a:xfrm>
                <a:off x="2463121" y="5262086"/>
                <a:ext cx="1428750" cy="285750"/>
              </a:xfrm>
              <a:custGeom>
                <a:avLst/>
                <a:gdLst>
                  <a:gd name="connsiteX0" fmla="*/ 0 w 1428750"/>
                  <a:gd name="connsiteY0" fmla="*/ 0 h 285750"/>
                  <a:gd name="connsiteX1" fmla="*/ 1428750 w 1428750"/>
                  <a:gd name="connsiteY1" fmla="*/ 0 h 285750"/>
                  <a:gd name="connsiteX2" fmla="*/ 1428750 w 1428750"/>
                  <a:gd name="connsiteY2" fmla="*/ 285750 h 285750"/>
                  <a:gd name="connsiteX3" fmla="*/ 0 w 1428750"/>
                  <a:gd name="connsiteY3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0" h="285750">
                    <a:moveTo>
                      <a:pt x="0" y="0"/>
                    </a:moveTo>
                    <a:lnTo>
                      <a:pt x="1428750" y="0"/>
                    </a:lnTo>
                    <a:lnTo>
                      <a:pt x="1428750" y="285750"/>
                    </a:lnTo>
                    <a:lnTo>
                      <a:pt x="0" y="28575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77E15E2E-CC6A-C98A-EDB1-C79E97A83CBB}"/>
                  </a:ext>
                </a:extLst>
              </p:cNvPr>
              <p:cNvSpPr txBox="1"/>
              <p:nvPr/>
            </p:nvSpPr>
            <p:spPr>
              <a:xfrm>
                <a:off x="2624093" y="5292566"/>
                <a:ext cx="1097280" cy="205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スキーマ変換不要</a:t>
                </a:r>
              </a:p>
            </p:txBody>
          </p:sp>
        </p:grpSp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15BB882A-7E26-312F-F186-78C8B3FAA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6738" y="5195263"/>
              <a:ext cx="695422" cy="743054"/>
            </a:xfrm>
            <a:prstGeom prst="rect">
              <a:avLst/>
            </a:prstGeom>
          </p:spPr>
        </p:pic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74E2623C-A516-5DEF-B51B-F00A82050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5150" y="6168867"/>
              <a:ext cx="628738" cy="857370"/>
            </a:xfrm>
            <a:prstGeom prst="rect">
              <a:avLst/>
            </a:prstGeom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B7F3B9A4-EF15-CDEA-A0A2-ABDEFE490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3637" y="5142263"/>
              <a:ext cx="800212" cy="809738"/>
            </a:xfrm>
            <a:prstGeom prst="rect">
              <a:avLst/>
            </a:prstGeom>
          </p:spPr>
        </p:pic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6318345B-DE75-7CA8-C81E-EBAA06270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5535" y="4479141"/>
              <a:ext cx="600159" cy="695422"/>
            </a:xfrm>
            <a:prstGeom prst="rect">
              <a:avLst/>
            </a:prstGeom>
          </p:spPr>
        </p:pic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F5FE0161-12E0-5A07-ABC4-0E491BEF2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1692" y="6827044"/>
              <a:ext cx="847843" cy="609685"/>
            </a:xfrm>
            <a:prstGeom prst="rect">
              <a:avLst/>
            </a:prstGeom>
          </p:spPr>
        </p:pic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3D79CA77-2CED-A754-BB7C-2B0290393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001" y="5126606"/>
              <a:ext cx="952500" cy="1209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タイトル 2">
            <a:extLst>
              <a:ext uri="{FF2B5EF4-FFF2-40B4-BE49-F238E27FC236}">
                <a16:creationId xmlns:a16="http://schemas.microsoft.com/office/drawing/2014/main" id="{60936EF2-64B8-95E7-B576-837EF0B3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6-1-4-7.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データ管理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_IoT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連携機能</a:t>
            </a:r>
          </a:p>
        </p:txBody>
      </p:sp>
    </p:spTree>
    <p:extLst>
      <p:ext uri="{BB962C8B-B14F-4D97-AF65-F5344CB8AC3E}">
        <p14:creationId xmlns:p14="http://schemas.microsoft.com/office/powerpoint/2010/main" val="191664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フリーフォーム: 図形 66">
            <a:extLst>
              <a:ext uri="{FF2B5EF4-FFF2-40B4-BE49-F238E27FC236}">
                <a16:creationId xmlns:a16="http://schemas.microsoft.com/office/drawing/2014/main" id="{46B3DD59-2057-4601-0727-495E7CC84076}"/>
              </a:ext>
            </a:extLst>
          </p:cNvPr>
          <p:cNvSpPr/>
          <p:nvPr/>
        </p:nvSpPr>
        <p:spPr>
          <a:xfrm>
            <a:off x="6904141" y="3253992"/>
            <a:ext cx="4597841" cy="3554256"/>
          </a:xfrm>
          <a:custGeom>
            <a:avLst/>
            <a:gdLst>
              <a:gd name="connsiteX0" fmla="*/ 0 w 4597841"/>
              <a:gd name="connsiteY0" fmla="*/ 0 h 3554256"/>
              <a:gd name="connsiteX1" fmla="*/ 4597842 w 4597841"/>
              <a:gd name="connsiteY1" fmla="*/ 0 h 3554256"/>
              <a:gd name="connsiteX2" fmla="*/ 4597842 w 4597841"/>
              <a:gd name="connsiteY2" fmla="*/ 3554257 h 3554256"/>
              <a:gd name="connsiteX3" fmla="*/ 0 w 4597841"/>
              <a:gd name="connsiteY3" fmla="*/ 3554257 h 355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841" h="3554256">
                <a:moveTo>
                  <a:pt x="0" y="0"/>
                </a:moveTo>
                <a:lnTo>
                  <a:pt x="4597842" y="0"/>
                </a:lnTo>
                <a:lnTo>
                  <a:pt x="4597842" y="3554257"/>
                </a:lnTo>
                <a:lnTo>
                  <a:pt x="0" y="3554257"/>
                </a:lnTo>
                <a:close/>
              </a:path>
            </a:pathLst>
          </a:custGeom>
          <a:solidFill>
            <a:srgbClr val="F6F6F6"/>
          </a:solidFill>
          <a:ln w="9101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65DD4F87-5E71-B60B-908A-1C61FF8CB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0" y="3349684"/>
            <a:ext cx="1178281" cy="182269"/>
          </a:xfrm>
          <a:custGeom>
            <a:avLst/>
            <a:gdLst>
              <a:gd name="connsiteX0" fmla="*/ 0 w 1178281"/>
              <a:gd name="connsiteY0" fmla="*/ 0 h 182269"/>
              <a:gd name="connsiteX1" fmla="*/ 1178282 w 1178281"/>
              <a:gd name="connsiteY1" fmla="*/ 0 h 182269"/>
              <a:gd name="connsiteX2" fmla="*/ 1178282 w 1178281"/>
              <a:gd name="connsiteY2" fmla="*/ 182270 h 182269"/>
              <a:gd name="connsiteX3" fmla="*/ 0 w 1178281"/>
              <a:gd name="connsiteY3" fmla="*/ 182270 h 18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281" h="182269">
                <a:moveTo>
                  <a:pt x="0" y="0"/>
                </a:moveTo>
                <a:lnTo>
                  <a:pt x="1178282" y="0"/>
                </a:lnTo>
                <a:lnTo>
                  <a:pt x="1178282" y="182270"/>
                </a:lnTo>
                <a:lnTo>
                  <a:pt x="0" y="182270"/>
                </a:lnTo>
                <a:close/>
              </a:path>
            </a:pathLst>
          </a:custGeom>
        </p:spPr>
      </p:pic>
      <p:sp>
        <p:nvSpPr>
          <p:cNvPr id="69" name="フリーフォーム: 図形 68">
            <a:extLst>
              <a:ext uri="{FF2B5EF4-FFF2-40B4-BE49-F238E27FC236}">
                <a16:creationId xmlns:a16="http://schemas.microsoft.com/office/drawing/2014/main" id="{699347A2-82FE-ED68-B314-5AF19909A6B3}"/>
              </a:ext>
            </a:extLst>
          </p:cNvPr>
          <p:cNvSpPr/>
          <p:nvPr/>
        </p:nvSpPr>
        <p:spPr>
          <a:xfrm>
            <a:off x="5578221" y="3882822"/>
            <a:ext cx="1002482" cy="729078"/>
          </a:xfrm>
          <a:custGeom>
            <a:avLst/>
            <a:gdLst>
              <a:gd name="connsiteX0" fmla="*/ 0 w 1002482"/>
              <a:gd name="connsiteY0" fmla="*/ 0 h 729078"/>
              <a:gd name="connsiteX1" fmla="*/ 1002483 w 1002482"/>
              <a:gd name="connsiteY1" fmla="*/ 0 h 729078"/>
              <a:gd name="connsiteX2" fmla="*/ 1002483 w 1002482"/>
              <a:gd name="connsiteY2" fmla="*/ 729078 h 729078"/>
              <a:gd name="connsiteX3" fmla="*/ 0 w 1002482"/>
              <a:gd name="connsiteY3" fmla="*/ 729078 h 72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2482" h="729078">
                <a:moveTo>
                  <a:pt x="0" y="0"/>
                </a:moveTo>
                <a:lnTo>
                  <a:pt x="1002483" y="0"/>
                </a:lnTo>
                <a:lnTo>
                  <a:pt x="1002483" y="729078"/>
                </a:lnTo>
                <a:lnTo>
                  <a:pt x="0" y="729078"/>
                </a:lnTo>
                <a:close/>
              </a:path>
            </a:pathLst>
          </a:custGeom>
          <a:noFill/>
          <a:ln w="9101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39EFF91A-BBDF-91D6-CB57-938207CC7261}"/>
              </a:ext>
            </a:extLst>
          </p:cNvPr>
          <p:cNvSpPr txBox="1"/>
          <p:nvPr/>
        </p:nvSpPr>
        <p:spPr>
          <a:xfrm>
            <a:off x="5677975" y="4034114"/>
            <a:ext cx="8098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データソース</a:t>
            </a:r>
            <a:b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及び</a:t>
            </a:r>
            <a:b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プロデューサー</a:t>
            </a:r>
            <a:endParaRPr lang="ja-JP" altLang="en-US" sz="1000" spc="0" baseline="0" dirty="0">
              <a:ln/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Helvetica"/>
              <a:sym typeface="Helvetica"/>
              <a:rtl val="0"/>
            </a:endParaRPr>
          </a:p>
        </p:txBody>
      </p:sp>
      <p:sp>
        <p:nvSpPr>
          <p:cNvPr id="71" name="フリーフォーム: 図形 70">
            <a:extLst>
              <a:ext uri="{FF2B5EF4-FFF2-40B4-BE49-F238E27FC236}">
                <a16:creationId xmlns:a16="http://schemas.microsoft.com/office/drawing/2014/main" id="{4C9F98A0-245D-E33D-FC71-9F8CFBCC8F19}"/>
              </a:ext>
            </a:extLst>
          </p:cNvPr>
          <p:cNvSpPr/>
          <p:nvPr/>
        </p:nvSpPr>
        <p:spPr>
          <a:xfrm>
            <a:off x="7136625" y="3600304"/>
            <a:ext cx="4183086" cy="3116809"/>
          </a:xfrm>
          <a:custGeom>
            <a:avLst/>
            <a:gdLst>
              <a:gd name="connsiteX0" fmla="*/ 0 w 4183086"/>
              <a:gd name="connsiteY0" fmla="*/ 0 h 3116809"/>
              <a:gd name="connsiteX1" fmla="*/ 4183087 w 4183086"/>
              <a:gd name="connsiteY1" fmla="*/ 0 h 3116809"/>
              <a:gd name="connsiteX2" fmla="*/ 4183087 w 4183086"/>
              <a:gd name="connsiteY2" fmla="*/ 3116810 h 3116809"/>
              <a:gd name="connsiteX3" fmla="*/ 0 w 4183086"/>
              <a:gd name="connsiteY3" fmla="*/ 3116810 h 311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3086" h="3116809">
                <a:moveTo>
                  <a:pt x="0" y="0"/>
                </a:moveTo>
                <a:lnTo>
                  <a:pt x="4183087" y="0"/>
                </a:lnTo>
                <a:lnTo>
                  <a:pt x="4183087" y="3116810"/>
                </a:lnTo>
                <a:lnTo>
                  <a:pt x="0" y="3116810"/>
                </a:lnTo>
                <a:close/>
              </a:path>
            </a:pathLst>
          </a:custGeom>
          <a:solidFill>
            <a:srgbClr val="DAE8FC"/>
          </a:solidFill>
          <a:ln w="9101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EEB2601C-093A-11AE-3B5D-7D5B746058FF}"/>
              </a:ext>
            </a:extLst>
          </p:cNvPr>
          <p:cNvSpPr txBox="1"/>
          <p:nvPr/>
        </p:nvSpPr>
        <p:spPr>
          <a:xfrm>
            <a:off x="9902261" y="3632049"/>
            <a:ext cx="1473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000" b="1" u="sng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ＭＳ ゴシック"/>
                <a:rtl val="0"/>
              </a:rPr>
              <a:t>大量データ取り込み機能</a:t>
            </a: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50BC9576-1BF2-AA23-A1A9-64C7886BB3F0}"/>
              </a:ext>
            </a:extLst>
          </p:cNvPr>
          <p:cNvSpPr txBox="1"/>
          <p:nvPr/>
        </p:nvSpPr>
        <p:spPr>
          <a:xfrm>
            <a:off x="7336817" y="4406695"/>
            <a:ext cx="592986" cy="200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Pub/Sub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A59F93D9-F8A7-F397-BF37-A8C60AF3619B}"/>
              </a:ext>
            </a:extLst>
          </p:cNvPr>
          <p:cNvSpPr txBox="1"/>
          <p:nvPr/>
        </p:nvSpPr>
        <p:spPr>
          <a:xfrm>
            <a:off x="8775921" y="4438950"/>
            <a:ext cx="62549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Data</a:t>
            </a:r>
            <a:r>
              <a:rPr lang="en-US" altLang="ja-JP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flow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77" name="フリーフォーム: 図形 76">
            <a:extLst>
              <a:ext uri="{FF2B5EF4-FFF2-40B4-BE49-F238E27FC236}">
                <a16:creationId xmlns:a16="http://schemas.microsoft.com/office/drawing/2014/main" id="{71E3D97A-515F-27DB-C18D-276F107EB25E}"/>
              </a:ext>
            </a:extLst>
          </p:cNvPr>
          <p:cNvSpPr/>
          <p:nvPr/>
        </p:nvSpPr>
        <p:spPr>
          <a:xfrm>
            <a:off x="7811023" y="4247361"/>
            <a:ext cx="1090245" cy="9113"/>
          </a:xfrm>
          <a:custGeom>
            <a:avLst/>
            <a:gdLst>
              <a:gd name="connsiteX0" fmla="*/ 0 w 1090245"/>
              <a:gd name="connsiteY0" fmla="*/ 0 h 9113"/>
              <a:gd name="connsiteX1" fmla="*/ 1090246 w 1090245"/>
              <a:gd name="connsiteY1" fmla="*/ 0 h 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0245" h="9113">
                <a:moveTo>
                  <a:pt x="0" y="0"/>
                </a:moveTo>
                <a:lnTo>
                  <a:pt x="1090246" y="0"/>
                </a:lnTo>
              </a:path>
            </a:pathLst>
          </a:custGeom>
          <a:noFill/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8" name="フリーフォーム: 図形 77">
            <a:extLst>
              <a:ext uri="{FF2B5EF4-FFF2-40B4-BE49-F238E27FC236}">
                <a16:creationId xmlns:a16="http://schemas.microsoft.com/office/drawing/2014/main" id="{10E1B54F-DAA5-D0FB-8D6F-D5B31F49CECA}"/>
              </a:ext>
            </a:extLst>
          </p:cNvPr>
          <p:cNvSpPr/>
          <p:nvPr/>
        </p:nvSpPr>
        <p:spPr>
          <a:xfrm>
            <a:off x="8885320" y="4215464"/>
            <a:ext cx="63794" cy="63794"/>
          </a:xfrm>
          <a:custGeom>
            <a:avLst/>
            <a:gdLst>
              <a:gd name="connsiteX0" fmla="*/ 63794 w 63794"/>
              <a:gd name="connsiteY0" fmla="*/ 31897 h 63794"/>
              <a:gd name="connsiteX1" fmla="*/ 0 w 63794"/>
              <a:gd name="connsiteY1" fmla="*/ 63794 h 63794"/>
              <a:gd name="connsiteX2" fmla="*/ 15949 w 63794"/>
              <a:gd name="connsiteY2" fmla="*/ 31897 h 63794"/>
              <a:gd name="connsiteX3" fmla="*/ 0 w 63794"/>
              <a:gd name="connsiteY3" fmla="*/ 0 h 6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4" h="63794">
                <a:moveTo>
                  <a:pt x="63794" y="31897"/>
                </a:moveTo>
                <a:lnTo>
                  <a:pt x="0" y="63794"/>
                </a:lnTo>
                <a:lnTo>
                  <a:pt x="15949" y="318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4307A731-5321-33CB-00E8-F33B0106E159}"/>
              </a:ext>
            </a:extLst>
          </p:cNvPr>
          <p:cNvSpPr txBox="1"/>
          <p:nvPr/>
        </p:nvSpPr>
        <p:spPr>
          <a:xfrm>
            <a:off x="10540205" y="5518539"/>
            <a:ext cx="638553" cy="200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BigQuery</a:t>
            </a:r>
          </a:p>
        </p:txBody>
      </p:sp>
      <p:sp>
        <p:nvSpPr>
          <p:cNvPr id="80" name="フリーフォーム: 図形 79">
            <a:extLst>
              <a:ext uri="{FF2B5EF4-FFF2-40B4-BE49-F238E27FC236}">
                <a16:creationId xmlns:a16="http://schemas.microsoft.com/office/drawing/2014/main" id="{F3C554D0-8717-DC15-2E20-1E5AC2D0B2B2}"/>
              </a:ext>
            </a:extLst>
          </p:cNvPr>
          <p:cNvSpPr/>
          <p:nvPr/>
        </p:nvSpPr>
        <p:spPr>
          <a:xfrm>
            <a:off x="6580703" y="4247361"/>
            <a:ext cx="825954" cy="9113"/>
          </a:xfrm>
          <a:custGeom>
            <a:avLst/>
            <a:gdLst>
              <a:gd name="connsiteX0" fmla="*/ 0 w 825954"/>
              <a:gd name="connsiteY0" fmla="*/ 0 h 9113"/>
              <a:gd name="connsiteX1" fmla="*/ 825955 w 825954"/>
              <a:gd name="connsiteY1" fmla="*/ 0 h 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5954" h="9113">
                <a:moveTo>
                  <a:pt x="0" y="0"/>
                </a:moveTo>
                <a:lnTo>
                  <a:pt x="825955" y="0"/>
                </a:lnTo>
              </a:path>
            </a:pathLst>
          </a:custGeom>
          <a:noFill/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1" name="フリーフォーム: 図形 80">
            <a:extLst>
              <a:ext uri="{FF2B5EF4-FFF2-40B4-BE49-F238E27FC236}">
                <a16:creationId xmlns:a16="http://schemas.microsoft.com/office/drawing/2014/main" id="{81D4EF8E-3E6F-65A0-CACD-9782CE7CCA2A}"/>
              </a:ext>
            </a:extLst>
          </p:cNvPr>
          <p:cNvSpPr/>
          <p:nvPr/>
        </p:nvSpPr>
        <p:spPr>
          <a:xfrm>
            <a:off x="7390709" y="4215464"/>
            <a:ext cx="63794" cy="63794"/>
          </a:xfrm>
          <a:custGeom>
            <a:avLst/>
            <a:gdLst>
              <a:gd name="connsiteX0" fmla="*/ 63794 w 63794"/>
              <a:gd name="connsiteY0" fmla="*/ 31897 h 63794"/>
              <a:gd name="connsiteX1" fmla="*/ 0 w 63794"/>
              <a:gd name="connsiteY1" fmla="*/ 63794 h 63794"/>
              <a:gd name="connsiteX2" fmla="*/ 15949 w 63794"/>
              <a:gd name="connsiteY2" fmla="*/ 31897 h 63794"/>
              <a:gd name="connsiteX3" fmla="*/ 0 w 63794"/>
              <a:gd name="connsiteY3" fmla="*/ 0 h 6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4" h="63794">
                <a:moveTo>
                  <a:pt x="63794" y="31897"/>
                </a:moveTo>
                <a:lnTo>
                  <a:pt x="0" y="63794"/>
                </a:lnTo>
                <a:lnTo>
                  <a:pt x="15949" y="318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2" name="フリーフォーム: 図形 81">
            <a:extLst>
              <a:ext uri="{FF2B5EF4-FFF2-40B4-BE49-F238E27FC236}">
                <a16:creationId xmlns:a16="http://schemas.microsoft.com/office/drawing/2014/main" id="{0824DDC2-E798-7FB7-E23E-E194B11B110A}"/>
              </a:ext>
            </a:extLst>
          </p:cNvPr>
          <p:cNvSpPr/>
          <p:nvPr/>
        </p:nvSpPr>
        <p:spPr>
          <a:xfrm>
            <a:off x="5578221" y="4985553"/>
            <a:ext cx="1002482" cy="729078"/>
          </a:xfrm>
          <a:custGeom>
            <a:avLst/>
            <a:gdLst>
              <a:gd name="connsiteX0" fmla="*/ 0 w 1002482"/>
              <a:gd name="connsiteY0" fmla="*/ 0 h 729078"/>
              <a:gd name="connsiteX1" fmla="*/ 1002483 w 1002482"/>
              <a:gd name="connsiteY1" fmla="*/ 0 h 729078"/>
              <a:gd name="connsiteX2" fmla="*/ 1002483 w 1002482"/>
              <a:gd name="connsiteY2" fmla="*/ 729078 h 729078"/>
              <a:gd name="connsiteX3" fmla="*/ 0 w 1002482"/>
              <a:gd name="connsiteY3" fmla="*/ 729078 h 72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2482" h="729078">
                <a:moveTo>
                  <a:pt x="0" y="0"/>
                </a:moveTo>
                <a:lnTo>
                  <a:pt x="1002483" y="0"/>
                </a:lnTo>
                <a:lnTo>
                  <a:pt x="1002483" y="729078"/>
                </a:lnTo>
                <a:lnTo>
                  <a:pt x="0" y="729078"/>
                </a:lnTo>
                <a:close/>
              </a:path>
            </a:pathLst>
          </a:custGeom>
          <a:noFill/>
          <a:ln w="9101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B3095100-50A8-6CC2-FD51-B4809E50B234}"/>
              </a:ext>
            </a:extLst>
          </p:cNvPr>
          <p:cNvSpPr txBox="1"/>
          <p:nvPr/>
        </p:nvSpPr>
        <p:spPr>
          <a:xfrm>
            <a:off x="5582596" y="5189746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OLTPDatabase</a:t>
            </a:r>
            <a:b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データソース</a:t>
            </a:r>
            <a:endParaRPr lang="ja-JP" altLang="en-US" sz="1000" spc="0" baseline="0" dirty="0">
              <a:ln/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Helvetica"/>
              <a:sym typeface="Helvetica"/>
              <a:rtl val="0"/>
            </a:endParaRPr>
          </a:p>
        </p:txBody>
      </p:sp>
      <p:pic>
        <p:nvPicPr>
          <p:cNvPr id="84" name="図 83">
            <a:extLst>
              <a:ext uri="{FF2B5EF4-FFF2-40B4-BE49-F238E27FC236}">
                <a16:creationId xmlns:a16="http://schemas.microsoft.com/office/drawing/2014/main" id="{EE615E72-CBB1-6A43-0F19-AE62DE3EE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084" y="5145039"/>
            <a:ext cx="410106" cy="410106"/>
          </a:xfrm>
          <a:custGeom>
            <a:avLst/>
            <a:gdLst>
              <a:gd name="connsiteX0" fmla="*/ 0 w 410106"/>
              <a:gd name="connsiteY0" fmla="*/ 0 h 410106"/>
              <a:gd name="connsiteX1" fmla="*/ 410107 w 410106"/>
              <a:gd name="connsiteY1" fmla="*/ 0 h 410106"/>
              <a:gd name="connsiteX2" fmla="*/ 410107 w 410106"/>
              <a:gd name="connsiteY2" fmla="*/ 410107 h 410106"/>
              <a:gd name="connsiteX3" fmla="*/ 0 w 410106"/>
              <a:gd name="connsiteY3" fmla="*/ 410107 h 41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106" h="410106">
                <a:moveTo>
                  <a:pt x="0" y="0"/>
                </a:moveTo>
                <a:lnTo>
                  <a:pt x="410107" y="0"/>
                </a:lnTo>
                <a:lnTo>
                  <a:pt x="410107" y="410107"/>
                </a:lnTo>
                <a:lnTo>
                  <a:pt x="0" y="410107"/>
                </a:lnTo>
                <a:close/>
              </a:path>
            </a:pathLst>
          </a:custGeom>
        </p:spPr>
      </p:pic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30C709C0-5237-A0B8-38EA-93E931845C44}"/>
              </a:ext>
            </a:extLst>
          </p:cNvPr>
          <p:cNvSpPr txBox="1"/>
          <p:nvPr/>
        </p:nvSpPr>
        <p:spPr>
          <a:xfrm>
            <a:off x="8717509" y="5573220"/>
            <a:ext cx="775256" cy="219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Datastream</a:t>
            </a:r>
          </a:p>
        </p:txBody>
      </p:sp>
      <p:sp>
        <p:nvSpPr>
          <p:cNvPr id="86" name="フリーフォーム: 図形 85">
            <a:extLst>
              <a:ext uri="{FF2B5EF4-FFF2-40B4-BE49-F238E27FC236}">
                <a16:creationId xmlns:a16="http://schemas.microsoft.com/office/drawing/2014/main" id="{D786BA49-A4AA-465E-88C4-AA23781C4A7B}"/>
              </a:ext>
            </a:extLst>
          </p:cNvPr>
          <p:cNvSpPr/>
          <p:nvPr/>
        </p:nvSpPr>
        <p:spPr>
          <a:xfrm>
            <a:off x="9241839" y="4247361"/>
            <a:ext cx="1622199" cy="862408"/>
          </a:xfrm>
          <a:custGeom>
            <a:avLst/>
            <a:gdLst>
              <a:gd name="connsiteX0" fmla="*/ 0 w 1622199"/>
              <a:gd name="connsiteY0" fmla="*/ 0 h 862408"/>
              <a:gd name="connsiteX1" fmla="*/ 0 w 1622199"/>
              <a:gd name="connsiteY1" fmla="*/ 9113 h 862408"/>
              <a:gd name="connsiteX2" fmla="*/ 1622199 w 1622199"/>
              <a:gd name="connsiteY2" fmla="*/ 9113 h 862408"/>
              <a:gd name="connsiteX3" fmla="*/ 1622199 w 1622199"/>
              <a:gd name="connsiteY3" fmla="*/ 862409 h 86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2199" h="862408">
                <a:moveTo>
                  <a:pt x="0" y="0"/>
                </a:moveTo>
                <a:lnTo>
                  <a:pt x="0" y="9113"/>
                </a:lnTo>
                <a:lnTo>
                  <a:pt x="1622199" y="9113"/>
                </a:lnTo>
                <a:lnTo>
                  <a:pt x="1622199" y="862409"/>
                </a:lnTo>
              </a:path>
            </a:pathLst>
          </a:custGeom>
          <a:noFill/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7" name="フリーフォーム: 図形 86">
            <a:extLst>
              <a:ext uri="{FF2B5EF4-FFF2-40B4-BE49-F238E27FC236}">
                <a16:creationId xmlns:a16="http://schemas.microsoft.com/office/drawing/2014/main" id="{1439D247-7578-DED6-E6D0-50EBF01B04A2}"/>
              </a:ext>
            </a:extLst>
          </p:cNvPr>
          <p:cNvSpPr/>
          <p:nvPr/>
        </p:nvSpPr>
        <p:spPr>
          <a:xfrm>
            <a:off x="10832141" y="5093821"/>
            <a:ext cx="63794" cy="63794"/>
          </a:xfrm>
          <a:custGeom>
            <a:avLst/>
            <a:gdLst>
              <a:gd name="connsiteX0" fmla="*/ 31897 w 63794"/>
              <a:gd name="connsiteY0" fmla="*/ 63794 h 63794"/>
              <a:gd name="connsiteX1" fmla="*/ 0 w 63794"/>
              <a:gd name="connsiteY1" fmla="*/ 0 h 63794"/>
              <a:gd name="connsiteX2" fmla="*/ 31897 w 63794"/>
              <a:gd name="connsiteY2" fmla="*/ 15949 h 63794"/>
              <a:gd name="connsiteX3" fmla="*/ 63794 w 63794"/>
              <a:gd name="connsiteY3" fmla="*/ 0 h 6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4" h="63794">
                <a:moveTo>
                  <a:pt x="31897" y="63794"/>
                </a:moveTo>
                <a:lnTo>
                  <a:pt x="0" y="0"/>
                </a:lnTo>
                <a:lnTo>
                  <a:pt x="31897" y="15949"/>
                </a:lnTo>
                <a:lnTo>
                  <a:pt x="63794" y="0"/>
                </a:lnTo>
                <a:close/>
              </a:path>
            </a:pathLst>
          </a:custGeom>
          <a:solidFill>
            <a:srgbClr val="000000"/>
          </a:solidFill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88" name="図 87">
            <a:extLst>
              <a:ext uri="{FF2B5EF4-FFF2-40B4-BE49-F238E27FC236}">
                <a16:creationId xmlns:a16="http://schemas.microsoft.com/office/drawing/2014/main" id="{58070517-C728-3175-2F77-957F0C43F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538" y="5983479"/>
            <a:ext cx="282517" cy="388507"/>
          </a:xfrm>
          <a:custGeom>
            <a:avLst/>
            <a:gdLst>
              <a:gd name="connsiteX0" fmla="*/ 0 w 282517"/>
              <a:gd name="connsiteY0" fmla="*/ 0 h 388507"/>
              <a:gd name="connsiteX1" fmla="*/ 282518 w 282517"/>
              <a:gd name="connsiteY1" fmla="*/ 0 h 388507"/>
              <a:gd name="connsiteX2" fmla="*/ 282518 w 282517"/>
              <a:gd name="connsiteY2" fmla="*/ 388508 h 388507"/>
              <a:gd name="connsiteX3" fmla="*/ 0 w 282517"/>
              <a:gd name="connsiteY3" fmla="*/ 388508 h 38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7" h="388507">
                <a:moveTo>
                  <a:pt x="0" y="0"/>
                </a:moveTo>
                <a:lnTo>
                  <a:pt x="282518" y="0"/>
                </a:lnTo>
                <a:lnTo>
                  <a:pt x="282518" y="388508"/>
                </a:lnTo>
                <a:lnTo>
                  <a:pt x="0" y="388508"/>
                </a:lnTo>
                <a:close/>
              </a:path>
            </a:pathLst>
          </a:custGeom>
        </p:spPr>
      </p:pic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07558622-7E0C-3B1B-1E7C-424C46056065}"/>
              </a:ext>
            </a:extLst>
          </p:cNvPr>
          <p:cNvSpPr txBox="1"/>
          <p:nvPr/>
        </p:nvSpPr>
        <p:spPr>
          <a:xfrm>
            <a:off x="8767633" y="6390061"/>
            <a:ext cx="620327" cy="219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Dataflow</a:t>
            </a:r>
          </a:p>
        </p:txBody>
      </p:sp>
      <p:sp>
        <p:nvSpPr>
          <p:cNvPr id="90" name="フリーフォーム: 図形 89">
            <a:extLst>
              <a:ext uri="{FF2B5EF4-FFF2-40B4-BE49-F238E27FC236}">
                <a16:creationId xmlns:a16="http://schemas.microsoft.com/office/drawing/2014/main" id="{1879C485-4A56-FF19-584E-F61FCEB2246B}"/>
              </a:ext>
            </a:extLst>
          </p:cNvPr>
          <p:cNvSpPr/>
          <p:nvPr/>
        </p:nvSpPr>
        <p:spPr>
          <a:xfrm>
            <a:off x="6580703" y="5350092"/>
            <a:ext cx="2265884" cy="4465"/>
          </a:xfrm>
          <a:custGeom>
            <a:avLst/>
            <a:gdLst>
              <a:gd name="connsiteX0" fmla="*/ 0 w 2265884"/>
              <a:gd name="connsiteY0" fmla="*/ 0 h 4465"/>
              <a:gd name="connsiteX1" fmla="*/ 2265885 w 2265884"/>
              <a:gd name="connsiteY1" fmla="*/ 4466 h 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5884" h="4465">
                <a:moveTo>
                  <a:pt x="0" y="0"/>
                </a:moveTo>
                <a:lnTo>
                  <a:pt x="2265885" y="4466"/>
                </a:lnTo>
              </a:path>
            </a:pathLst>
          </a:custGeom>
          <a:noFill/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1" name="フリーフォーム: 図形 90">
            <a:extLst>
              <a:ext uri="{FF2B5EF4-FFF2-40B4-BE49-F238E27FC236}">
                <a16:creationId xmlns:a16="http://schemas.microsoft.com/office/drawing/2014/main" id="{CF8101AC-6A0F-F87A-AC56-55E28DC6ECB3}"/>
              </a:ext>
            </a:extLst>
          </p:cNvPr>
          <p:cNvSpPr/>
          <p:nvPr/>
        </p:nvSpPr>
        <p:spPr>
          <a:xfrm>
            <a:off x="8830639" y="5322569"/>
            <a:ext cx="63794" cy="63794"/>
          </a:xfrm>
          <a:custGeom>
            <a:avLst/>
            <a:gdLst>
              <a:gd name="connsiteX0" fmla="*/ 63794 w 63794"/>
              <a:gd name="connsiteY0" fmla="*/ 32080 h 63794"/>
              <a:gd name="connsiteX1" fmla="*/ 0 w 63794"/>
              <a:gd name="connsiteY1" fmla="*/ 63794 h 63794"/>
              <a:gd name="connsiteX2" fmla="*/ 15949 w 63794"/>
              <a:gd name="connsiteY2" fmla="*/ 31988 h 63794"/>
              <a:gd name="connsiteX3" fmla="*/ 91 w 63794"/>
              <a:gd name="connsiteY3" fmla="*/ 0 h 6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4" h="63794">
                <a:moveTo>
                  <a:pt x="63794" y="32080"/>
                </a:moveTo>
                <a:lnTo>
                  <a:pt x="0" y="63794"/>
                </a:lnTo>
                <a:lnTo>
                  <a:pt x="15949" y="31988"/>
                </a:lnTo>
                <a:lnTo>
                  <a:pt x="91" y="0"/>
                </a:lnTo>
                <a:close/>
              </a:path>
            </a:pathLst>
          </a:custGeom>
          <a:solidFill>
            <a:srgbClr val="000000"/>
          </a:solidFill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2" name="フリーフォーム: 図形 91">
            <a:extLst>
              <a:ext uri="{FF2B5EF4-FFF2-40B4-BE49-F238E27FC236}">
                <a16:creationId xmlns:a16="http://schemas.microsoft.com/office/drawing/2014/main" id="{467A5473-3129-2A88-9AE5-B03DA360D4FE}"/>
              </a:ext>
            </a:extLst>
          </p:cNvPr>
          <p:cNvSpPr/>
          <p:nvPr/>
        </p:nvSpPr>
        <p:spPr>
          <a:xfrm>
            <a:off x="9314747" y="5354649"/>
            <a:ext cx="1299855" cy="4374"/>
          </a:xfrm>
          <a:custGeom>
            <a:avLst/>
            <a:gdLst>
              <a:gd name="connsiteX0" fmla="*/ 0 w 1299855"/>
              <a:gd name="connsiteY0" fmla="*/ 0 h 4374"/>
              <a:gd name="connsiteX1" fmla="*/ 1299856 w 1299855"/>
              <a:gd name="connsiteY1" fmla="*/ 4374 h 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9855" h="4374">
                <a:moveTo>
                  <a:pt x="0" y="0"/>
                </a:moveTo>
                <a:lnTo>
                  <a:pt x="1299856" y="4374"/>
                </a:lnTo>
              </a:path>
            </a:pathLst>
          </a:custGeom>
          <a:noFill/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3" name="フリーフォーム: 図形 92">
            <a:extLst>
              <a:ext uri="{FF2B5EF4-FFF2-40B4-BE49-F238E27FC236}">
                <a16:creationId xmlns:a16="http://schemas.microsoft.com/office/drawing/2014/main" id="{7D7A2FDF-5600-E94A-603D-13AB2D1010C5}"/>
              </a:ext>
            </a:extLst>
          </p:cNvPr>
          <p:cNvSpPr/>
          <p:nvPr/>
        </p:nvSpPr>
        <p:spPr>
          <a:xfrm>
            <a:off x="10598563" y="5327035"/>
            <a:ext cx="63885" cy="63794"/>
          </a:xfrm>
          <a:custGeom>
            <a:avLst/>
            <a:gdLst>
              <a:gd name="connsiteX0" fmla="*/ 63886 w 63885"/>
              <a:gd name="connsiteY0" fmla="*/ 32171 h 63794"/>
              <a:gd name="connsiteX1" fmla="*/ 0 w 63885"/>
              <a:gd name="connsiteY1" fmla="*/ 63794 h 63794"/>
              <a:gd name="connsiteX2" fmla="*/ 16040 w 63885"/>
              <a:gd name="connsiteY2" fmla="*/ 31988 h 63794"/>
              <a:gd name="connsiteX3" fmla="*/ 182 w 63885"/>
              <a:gd name="connsiteY3" fmla="*/ 0 h 6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85" h="63794">
                <a:moveTo>
                  <a:pt x="63886" y="32171"/>
                </a:moveTo>
                <a:lnTo>
                  <a:pt x="0" y="63794"/>
                </a:lnTo>
                <a:lnTo>
                  <a:pt x="16040" y="31988"/>
                </a:lnTo>
                <a:lnTo>
                  <a:pt x="182" y="0"/>
                </a:lnTo>
                <a:close/>
              </a:path>
            </a:pathLst>
          </a:custGeom>
          <a:solidFill>
            <a:srgbClr val="000000"/>
          </a:solidFill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4" name="フリーフォーム: 図形 93">
            <a:extLst>
              <a:ext uri="{FF2B5EF4-FFF2-40B4-BE49-F238E27FC236}">
                <a16:creationId xmlns:a16="http://schemas.microsoft.com/office/drawing/2014/main" id="{D00309CC-ADDD-AF7C-97AB-CEF6A8815266}"/>
              </a:ext>
            </a:extLst>
          </p:cNvPr>
          <p:cNvSpPr/>
          <p:nvPr/>
        </p:nvSpPr>
        <p:spPr>
          <a:xfrm>
            <a:off x="9314747" y="5772684"/>
            <a:ext cx="1549291" cy="406734"/>
          </a:xfrm>
          <a:custGeom>
            <a:avLst/>
            <a:gdLst>
              <a:gd name="connsiteX0" fmla="*/ 0 w 1549291"/>
              <a:gd name="connsiteY0" fmla="*/ 397621 h 406734"/>
              <a:gd name="connsiteX1" fmla="*/ 0 w 1549291"/>
              <a:gd name="connsiteY1" fmla="*/ 406735 h 406734"/>
              <a:gd name="connsiteX2" fmla="*/ 1549292 w 1549291"/>
              <a:gd name="connsiteY2" fmla="*/ 406735 h 406734"/>
              <a:gd name="connsiteX3" fmla="*/ 1549292 w 1549291"/>
              <a:gd name="connsiteY3" fmla="*/ 0 h 40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9291" h="406734">
                <a:moveTo>
                  <a:pt x="0" y="397621"/>
                </a:moveTo>
                <a:lnTo>
                  <a:pt x="0" y="406735"/>
                </a:lnTo>
                <a:lnTo>
                  <a:pt x="1549292" y="406735"/>
                </a:lnTo>
                <a:lnTo>
                  <a:pt x="1549292" y="0"/>
                </a:lnTo>
              </a:path>
            </a:pathLst>
          </a:custGeom>
          <a:noFill/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5" name="フリーフォーム: 図形 94">
            <a:extLst>
              <a:ext uri="{FF2B5EF4-FFF2-40B4-BE49-F238E27FC236}">
                <a16:creationId xmlns:a16="http://schemas.microsoft.com/office/drawing/2014/main" id="{57658352-8DD1-375C-ECFC-2934B9A2D92A}"/>
              </a:ext>
            </a:extLst>
          </p:cNvPr>
          <p:cNvSpPr/>
          <p:nvPr/>
        </p:nvSpPr>
        <p:spPr>
          <a:xfrm>
            <a:off x="10832141" y="5724838"/>
            <a:ext cx="63794" cy="63794"/>
          </a:xfrm>
          <a:custGeom>
            <a:avLst/>
            <a:gdLst>
              <a:gd name="connsiteX0" fmla="*/ 31897 w 63794"/>
              <a:gd name="connsiteY0" fmla="*/ 0 h 63794"/>
              <a:gd name="connsiteX1" fmla="*/ 63794 w 63794"/>
              <a:gd name="connsiteY1" fmla="*/ 63794 h 63794"/>
              <a:gd name="connsiteX2" fmla="*/ 31897 w 63794"/>
              <a:gd name="connsiteY2" fmla="*/ 47846 h 63794"/>
              <a:gd name="connsiteX3" fmla="*/ 0 w 63794"/>
              <a:gd name="connsiteY3" fmla="*/ 63794 h 6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4" h="63794">
                <a:moveTo>
                  <a:pt x="31897" y="0"/>
                </a:moveTo>
                <a:lnTo>
                  <a:pt x="63794" y="63794"/>
                </a:lnTo>
                <a:lnTo>
                  <a:pt x="31897" y="47846"/>
                </a:lnTo>
                <a:lnTo>
                  <a:pt x="0" y="63794"/>
                </a:lnTo>
                <a:close/>
              </a:path>
            </a:pathLst>
          </a:custGeom>
          <a:solidFill>
            <a:srgbClr val="000000"/>
          </a:solidFill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6" name="フリーフォーム: 図形 95">
            <a:extLst>
              <a:ext uri="{FF2B5EF4-FFF2-40B4-BE49-F238E27FC236}">
                <a16:creationId xmlns:a16="http://schemas.microsoft.com/office/drawing/2014/main" id="{67B0B326-1146-7BC4-4477-A2982BC0753E}"/>
              </a:ext>
            </a:extLst>
          </p:cNvPr>
          <p:cNvSpPr/>
          <p:nvPr/>
        </p:nvSpPr>
        <p:spPr>
          <a:xfrm>
            <a:off x="6580703" y="5350092"/>
            <a:ext cx="2302338" cy="832151"/>
          </a:xfrm>
          <a:custGeom>
            <a:avLst/>
            <a:gdLst>
              <a:gd name="connsiteX0" fmla="*/ 0 w 2302338"/>
              <a:gd name="connsiteY0" fmla="*/ 0 h 832151"/>
              <a:gd name="connsiteX1" fmla="*/ 820213 w 2302338"/>
              <a:gd name="connsiteY1" fmla="*/ 0 h 832151"/>
              <a:gd name="connsiteX2" fmla="*/ 820213 w 2302338"/>
              <a:gd name="connsiteY2" fmla="*/ 832061 h 832151"/>
              <a:gd name="connsiteX3" fmla="*/ 2302338 w 2302338"/>
              <a:gd name="connsiteY3" fmla="*/ 832152 h 83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2338" h="832151">
                <a:moveTo>
                  <a:pt x="0" y="0"/>
                </a:moveTo>
                <a:lnTo>
                  <a:pt x="820213" y="0"/>
                </a:lnTo>
                <a:lnTo>
                  <a:pt x="820213" y="832061"/>
                </a:lnTo>
                <a:lnTo>
                  <a:pt x="2302338" y="832152"/>
                </a:lnTo>
              </a:path>
            </a:pathLst>
          </a:custGeom>
          <a:noFill/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7" name="フリーフォーム: 図形 96">
            <a:extLst>
              <a:ext uri="{FF2B5EF4-FFF2-40B4-BE49-F238E27FC236}">
                <a16:creationId xmlns:a16="http://schemas.microsoft.com/office/drawing/2014/main" id="{5E4A1E30-529C-3500-E735-0DBCF952D084}"/>
              </a:ext>
            </a:extLst>
          </p:cNvPr>
          <p:cNvSpPr/>
          <p:nvPr/>
        </p:nvSpPr>
        <p:spPr>
          <a:xfrm>
            <a:off x="8867093" y="6150347"/>
            <a:ext cx="63794" cy="63794"/>
          </a:xfrm>
          <a:custGeom>
            <a:avLst/>
            <a:gdLst>
              <a:gd name="connsiteX0" fmla="*/ 63794 w 63794"/>
              <a:gd name="connsiteY0" fmla="*/ 31897 h 63794"/>
              <a:gd name="connsiteX1" fmla="*/ 0 w 63794"/>
              <a:gd name="connsiteY1" fmla="*/ 63794 h 63794"/>
              <a:gd name="connsiteX2" fmla="*/ 15949 w 63794"/>
              <a:gd name="connsiteY2" fmla="*/ 31897 h 63794"/>
              <a:gd name="connsiteX3" fmla="*/ 0 w 63794"/>
              <a:gd name="connsiteY3" fmla="*/ 0 h 6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4" h="63794">
                <a:moveTo>
                  <a:pt x="63794" y="31897"/>
                </a:moveTo>
                <a:lnTo>
                  <a:pt x="0" y="63794"/>
                </a:lnTo>
                <a:lnTo>
                  <a:pt x="15949" y="318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8" name="フリーフォーム: 図形 97">
            <a:extLst>
              <a:ext uri="{FF2B5EF4-FFF2-40B4-BE49-F238E27FC236}">
                <a16:creationId xmlns:a16="http://schemas.microsoft.com/office/drawing/2014/main" id="{879C429E-7146-44E8-5A35-306D5D581ADF}"/>
              </a:ext>
            </a:extLst>
          </p:cNvPr>
          <p:cNvSpPr/>
          <p:nvPr/>
        </p:nvSpPr>
        <p:spPr>
          <a:xfrm>
            <a:off x="5578221" y="6079171"/>
            <a:ext cx="1002482" cy="729078"/>
          </a:xfrm>
          <a:custGeom>
            <a:avLst/>
            <a:gdLst>
              <a:gd name="connsiteX0" fmla="*/ 0 w 1002482"/>
              <a:gd name="connsiteY0" fmla="*/ 0 h 729078"/>
              <a:gd name="connsiteX1" fmla="*/ 1002483 w 1002482"/>
              <a:gd name="connsiteY1" fmla="*/ 0 h 729078"/>
              <a:gd name="connsiteX2" fmla="*/ 1002483 w 1002482"/>
              <a:gd name="connsiteY2" fmla="*/ 729078 h 729078"/>
              <a:gd name="connsiteX3" fmla="*/ 0 w 1002482"/>
              <a:gd name="connsiteY3" fmla="*/ 729078 h 72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2482" h="729078">
                <a:moveTo>
                  <a:pt x="0" y="0"/>
                </a:moveTo>
                <a:lnTo>
                  <a:pt x="1002483" y="0"/>
                </a:lnTo>
                <a:lnTo>
                  <a:pt x="1002483" y="729078"/>
                </a:lnTo>
                <a:lnTo>
                  <a:pt x="0" y="729078"/>
                </a:lnTo>
                <a:close/>
              </a:path>
            </a:pathLst>
          </a:custGeom>
          <a:noFill/>
          <a:ln w="9101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BF63FBEF-EBC7-70D4-8C67-76E12121BF64}"/>
              </a:ext>
            </a:extLst>
          </p:cNvPr>
          <p:cNvSpPr txBox="1"/>
          <p:nvPr/>
        </p:nvSpPr>
        <p:spPr>
          <a:xfrm>
            <a:off x="5693868" y="6329639"/>
            <a:ext cx="784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Hadoop</a:t>
            </a:r>
            <a:b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9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Ecosystem</a:t>
            </a:r>
            <a:endParaRPr lang="ja-JP" altLang="en-US" sz="1000" spc="0" baseline="0" dirty="0">
              <a:ln/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Helvetica"/>
              <a:sym typeface="Helvetica"/>
              <a:rtl val="0"/>
            </a:endParaRPr>
          </a:p>
        </p:txBody>
      </p:sp>
      <p:sp>
        <p:nvSpPr>
          <p:cNvPr id="100" name="フリーフォーム: 図形 99">
            <a:extLst>
              <a:ext uri="{FF2B5EF4-FFF2-40B4-BE49-F238E27FC236}">
                <a16:creationId xmlns:a16="http://schemas.microsoft.com/office/drawing/2014/main" id="{9891C6B7-B7F4-8C8F-30F0-1D57B7E9E229}"/>
              </a:ext>
            </a:extLst>
          </p:cNvPr>
          <p:cNvSpPr/>
          <p:nvPr/>
        </p:nvSpPr>
        <p:spPr>
          <a:xfrm>
            <a:off x="6580703" y="6288781"/>
            <a:ext cx="2311451" cy="154929"/>
          </a:xfrm>
          <a:custGeom>
            <a:avLst/>
            <a:gdLst>
              <a:gd name="connsiteX0" fmla="*/ 0 w 2311451"/>
              <a:gd name="connsiteY0" fmla="*/ 154929 h 154929"/>
              <a:gd name="connsiteX1" fmla="*/ 820213 w 2311451"/>
              <a:gd name="connsiteY1" fmla="*/ 154929 h 154929"/>
              <a:gd name="connsiteX2" fmla="*/ 820213 w 2311451"/>
              <a:gd name="connsiteY2" fmla="*/ 0 h 154929"/>
              <a:gd name="connsiteX3" fmla="*/ 2311452 w 2311451"/>
              <a:gd name="connsiteY3" fmla="*/ 0 h 15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1451" h="154929">
                <a:moveTo>
                  <a:pt x="0" y="154929"/>
                </a:moveTo>
                <a:lnTo>
                  <a:pt x="820213" y="154929"/>
                </a:lnTo>
                <a:lnTo>
                  <a:pt x="820213" y="0"/>
                </a:lnTo>
                <a:lnTo>
                  <a:pt x="2311452" y="0"/>
                </a:lnTo>
              </a:path>
            </a:pathLst>
          </a:custGeom>
          <a:noFill/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1" name="フリーフォーム: 図形 100">
            <a:extLst>
              <a:ext uri="{FF2B5EF4-FFF2-40B4-BE49-F238E27FC236}">
                <a16:creationId xmlns:a16="http://schemas.microsoft.com/office/drawing/2014/main" id="{86E1F8B0-99C9-9B1B-36F2-16C477513AA0}"/>
              </a:ext>
            </a:extLst>
          </p:cNvPr>
          <p:cNvSpPr/>
          <p:nvPr/>
        </p:nvSpPr>
        <p:spPr>
          <a:xfrm>
            <a:off x="8876206" y="6256883"/>
            <a:ext cx="63794" cy="63794"/>
          </a:xfrm>
          <a:custGeom>
            <a:avLst/>
            <a:gdLst>
              <a:gd name="connsiteX0" fmla="*/ 63794 w 63794"/>
              <a:gd name="connsiteY0" fmla="*/ 31897 h 63794"/>
              <a:gd name="connsiteX1" fmla="*/ 0 w 63794"/>
              <a:gd name="connsiteY1" fmla="*/ 63794 h 63794"/>
              <a:gd name="connsiteX2" fmla="*/ 15949 w 63794"/>
              <a:gd name="connsiteY2" fmla="*/ 31897 h 63794"/>
              <a:gd name="connsiteX3" fmla="*/ 0 w 63794"/>
              <a:gd name="connsiteY3" fmla="*/ 0 h 6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4" h="63794">
                <a:moveTo>
                  <a:pt x="63794" y="31897"/>
                </a:moveTo>
                <a:lnTo>
                  <a:pt x="0" y="63794"/>
                </a:lnTo>
                <a:lnTo>
                  <a:pt x="15949" y="318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10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3" name="Google Shape;201;p23">
            <a:extLst>
              <a:ext uri="{FF2B5EF4-FFF2-40B4-BE49-F238E27FC236}">
                <a16:creationId xmlns:a16="http://schemas.microsoft.com/office/drawing/2014/main" id="{479C2F8A-75B6-C8B2-174C-071B9C94B96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5265" y="4053851"/>
            <a:ext cx="394775" cy="42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97;p23">
            <a:extLst>
              <a:ext uri="{FF2B5EF4-FFF2-40B4-BE49-F238E27FC236}">
                <a16:creationId xmlns:a16="http://schemas.microsoft.com/office/drawing/2014/main" id="{73854FDD-1839-D7EB-1191-348D0E2C67C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17217" y="4004311"/>
            <a:ext cx="342900" cy="46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96;p23">
            <a:extLst>
              <a:ext uri="{FF2B5EF4-FFF2-40B4-BE49-F238E27FC236}">
                <a16:creationId xmlns:a16="http://schemas.microsoft.com/office/drawing/2014/main" id="{9EACC627-3B48-46DF-2156-A285E8365F6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81077" y="5157615"/>
            <a:ext cx="427275" cy="4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A210C06E-8D94-7A9D-112B-4A5D84BF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6-1-4-7.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データ管理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_IoT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連携機能</a:t>
            </a:r>
          </a:p>
        </p:txBody>
      </p:sp>
    </p:spTree>
    <p:extLst>
      <p:ext uri="{BB962C8B-B14F-4D97-AF65-F5344CB8AC3E}">
        <p14:creationId xmlns:p14="http://schemas.microsoft.com/office/powerpoint/2010/main" val="2235311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グラフィックス 3">
            <a:extLst>
              <a:ext uri="{FF2B5EF4-FFF2-40B4-BE49-F238E27FC236}">
                <a16:creationId xmlns:a16="http://schemas.microsoft.com/office/drawing/2014/main" id="{EEC796F1-705C-6462-3C9B-8E79F9115034}"/>
              </a:ext>
            </a:extLst>
          </p:cNvPr>
          <p:cNvGrpSpPr/>
          <p:nvPr/>
        </p:nvGrpSpPr>
        <p:grpSpPr>
          <a:xfrm>
            <a:off x="3946335" y="3645216"/>
            <a:ext cx="8394824" cy="2664143"/>
            <a:chOff x="3946335" y="3645216"/>
            <a:chExt cx="8394824" cy="2664143"/>
          </a:xfrm>
        </p:grpSpPr>
        <p:sp>
          <p:nvSpPr>
            <p:cNvPr id="101" name="フリーフォーム: 図形 100">
              <a:extLst>
                <a:ext uri="{FF2B5EF4-FFF2-40B4-BE49-F238E27FC236}">
                  <a16:creationId xmlns:a16="http://schemas.microsoft.com/office/drawing/2014/main" id="{19B99655-3977-258A-6B06-2868B78374DC}"/>
                </a:ext>
              </a:extLst>
            </p:cNvPr>
            <p:cNvSpPr/>
            <p:nvPr/>
          </p:nvSpPr>
          <p:spPr>
            <a:xfrm>
              <a:off x="3946335" y="3645216"/>
              <a:ext cx="4578995" cy="2664143"/>
            </a:xfrm>
            <a:custGeom>
              <a:avLst/>
              <a:gdLst>
                <a:gd name="connsiteX0" fmla="*/ 0 w 4578995"/>
                <a:gd name="connsiteY0" fmla="*/ 0 h 2664143"/>
                <a:gd name="connsiteX1" fmla="*/ 4578996 w 4578995"/>
                <a:gd name="connsiteY1" fmla="*/ 0 h 2664143"/>
                <a:gd name="connsiteX2" fmla="*/ 4578996 w 4578995"/>
                <a:gd name="connsiteY2" fmla="*/ 2664143 h 2664143"/>
                <a:gd name="connsiteX3" fmla="*/ 0 w 4578995"/>
                <a:gd name="connsiteY3" fmla="*/ 2664143 h 266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8995" h="2664143">
                  <a:moveTo>
                    <a:pt x="0" y="0"/>
                  </a:moveTo>
                  <a:lnTo>
                    <a:pt x="4578996" y="0"/>
                  </a:lnTo>
                  <a:lnTo>
                    <a:pt x="4578996" y="2664143"/>
                  </a:lnTo>
                  <a:lnTo>
                    <a:pt x="0" y="2664143"/>
                  </a:lnTo>
                  <a:close/>
                </a:path>
              </a:pathLst>
            </a:custGeom>
            <a:solidFill>
              <a:srgbClr val="F6F6F6"/>
            </a:solidFill>
            <a:ln w="138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02" name="図 101">
              <a:extLst>
                <a:ext uri="{FF2B5EF4-FFF2-40B4-BE49-F238E27FC236}">
                  <a16:creationId xmlns:a16="http://schemas.microsoft.com/office/drawing/2014/main" id="{8E6C44E6-D27D-322A-4953-C5577E60C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0734" y="3790911"/>
              <a:ext cx="1793994" cy="277514"/>
            </a:xfrm>
            <a:custGeom>
              <a:avLst/>
              <a:gdLst>
                <a:gd name="connsiteX0" fmla="*/ 0 w 1793994"/>
                <a:gd name="connsiteY0" fmla="*/ 0 h 277514"/>
                <a:gd name="connsiteX1" fmla="*/ 1793995 w 1793994"/>
                <a:gd name="connsiteY1" fmla="*/ 0 h 277514"/>
                <a:gd name="connsiteX2" fmla="*/ 1793995 w 1793994"/>
                <a:gd name="connsiteY2" fmla="*/ 277515 h 277514"/>
                <a:gd name="connsiteX3" fmla="*/ 0 w 1793994"/>
                <a:gd name="connsiteY3" fmla="*/ 277515 h 27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994" h="277514">
                  <a:moveTo>
                    <a:pt x="0" y="0"/>
                  </a:moveTo>
                  <a:lnTo>
                    <a:pt x="1793995" y="0"/>
                  </a:lnTo>
                  <a:lnTo>
                    <a:pt x="1793995" y="277515"/>
                  </a:lnTo>
                  <a:lnTo>
                    <a:pt x="0" y="277515"/>
                  </a:lnTo>
                  <a:close/>
                </a:path>
              </a:pathLst>
            </a:custGeom>
          </p:spPr>
        </p:pic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CD294C27-95C3-E7BA-B892-90FE4A0C2E55}"/>
                </a:ext>
              </a:extLst>
            </p:cNvPr>
            <p:cNvSpPr txBox="1"/>
            <p:nvPr/>
          </p:nvSpPr>
          <p:spPr>
            <a:xfrm>
              <a:off x="7416020" y="5354777"/>
              <a:ext cx="1095172" cy="230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1" b="1" spc="0" baseline="0" dirty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</a:t>
              </a:r>
              <a:r>
                <a:rPr lang="ja-JP" altLang="en-US" sz="901" b="1" dirty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 </a:t>
              </a:r>
              <a:r>
                <a:rPr lang="en-US" altLang="ja-JP" sz="901" b="1" dirty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Functions</a:t>
              </a:r>
              <a:endParaRPr lang="ja-JP" altLang="en-US" sz="901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endParaRPr>
            </a:p>
          </p:txBody>
        </p:sp>
        <p:sp>
          <p:nvSpPr>
            <p:cNvPr id="104" name="フリーフォーム: 図形 103">
              <a:extLst>
                <a:ext uri="{FF2B5EF4-FFF2-40B4-BE49-F238E27FC236}">
                  <a16:creationId xmlns:a16="http://schemas.microsoft.com/office/drawing/2014/main" id="{5A3FA8F2-8457-1020-0718-F28BE135E18C}"/>
                </a:ext>
              </a:extLst>
            </p:cNvPr>
            <p:cNvSpPr/>
            <p:nvPr/>
          </p:nvSpPr>
          <p:spPr>
            <a:xfrm>
              <a:off x="9926780" y="4384099"/>
              <a:ext cx="2414379" cy="1526331"/>
            </a:xfrm>
            <a:custGeom>
              <a:avLst/>
              <a:gdLst>
                <a:gd name="connsiteX0" fmla="*/ 0 w 2414379"/>
                <a:gd name="connsiteY0" fmla="*/ 0 h 1526331"/>
                <a:gd name="connsiteX1" fmla="*/ 2414380 w 2414379"/>
                <a:gd name="connsiteY1" fmla="*/ 0 h 1526331"/>
                <a:gd name="connsiteX2" fmla="*/ 2414380 w 2414379"/>
                <a:gd name="connsiteY2" fmla="*/ 1526332 h 1526331"/>
                <a:gd name="connsiteX3" fmla="*/ 0 w 2414379"/>
                <a:gd name="connsiteY3" fmla="*/ 1526332 h 152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4379" h="1526331">
                  <a:moveTo>
                    <a:pt x="0" y="0"/>
                  </a:moveTo>
                  <a:lnTo>
                    <a:pt x="2414380" y="0"/>
                  </a:lnTo>
                  <a:lnTo>
                    <a:pt x="2414380" y="1526332"/>
                  </a:lnTo>
                  <a:lnTo>
                    <a:pt x="0" y="1526332"/>
                  </a:lnTo>
                  <a:close/>
                </a:path>
              </a:pathLst>
            </a:custGeom>
            <a:noFill/>
            <a:ln w="13863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5" name="フリーフォーム: 図形 104">
              <a:extLst>
                <a:ext uri="{FF2B5EF4-FFF2-40B4-BE49-F238E27FC236}">
                  <a16:creationId xmlns:a16="http://schemas.microsoft.com/office/drawing/2014/main" id="{B5D99DAC-8C91-2239-2971-5146E214A391}"/>
                </a:ext>
              </a:extLst>
            </p:cNvPr>
            <p:cNvSpPr/>
            <p:nvPr/>
          </p:nvSpPr>
          <p:spPr>
            <a:xfrm>
              <a:off x="8261691" y="5147265"/>
              <a:ext cx="1576700" cy="13875"/>
            </a:xfrm>
            <a:custGeom>
              <a:avLst/>
              <a:gdLst>
                <a:gd name="connsiteX0" fmla="*/ 0 w 1576700"/>
                <a:gd name="connsiteY0" fmla="*/ 0 h 13875"/>
                <a:gd name="connsiteX1" fmla="*/ 1576701 w 1576700"/>
                <a:gd name="connsiteY1" fmla="*/ 0 h 1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6700" h="13875">
                  <a:moveTo>
                    <a:pt x="0" y="0"/>
                  </a:moveTo>
                  <a:lnTo>
                    <a:pt x="1576701" y="0"/>
                  </a:lnTo>
                </a:path>
              </a:pathLst>
            </a:custGeom>
            <a:noFill/>
            <a:ln w="1386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6" name="フリーフォーム: 図形 105">
              <a:extLst>
                <a:ext uri="{FF2B5EF4-FFF2-40B4-BE49-F238E27FC236}">
                  <a16:creationId xmlns:a16="http://schemas.microsoft.com/office/drawing/2014/main" id="{1DF22BBB-8DB4-AFCF-B4AF-5D2F0429EE22}"/>
                </a:ext>
              </a:extLst>
            </p:cNvPr>
            <p:cNvSpPr/>
            <p:nvPr/>
          </p:nvSpPr>
          <p:spPr>
            <a:xfrm>
              <a:off x="9814109" y="5098700"/>
              <a:ext cx="97130" cy="97130"/>
            </a:xfrm>
            <a:custGeom>
              <a:avLst/>
              <a:gdLst>
                <a:gd name="connsiteX0" fmla="*/ 97130 w 97130"/>
                <a:gd name="connsiteY0" fmla="*/ 48565 h 97130"/>
                <a:gd name="connsiteX1" fmla="*/ 0 w 97130"/>
                <a:gd name="connsiteY1" fmla="*/ 97130 h 97130"/>
                <a:gd name="connsiteX2" fmla="*/ 24283 w 97130"/>
                <a:gd name="connsiteY2" fmla="*/ 48565 h 97130"/>
                <a:gd name="connsiteX3" fmla="*/ 0 w 97130"/>
                <a:gd name="connsiteY3" fmla="*/ 0 h 9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30" h="97130">
                  <a:moveTo>
                    <a:pt x="97130" y="48565"/>
                  </a:moveTo>
                  <a:lnTo>
                    <a:pt x="0" y="97130"/>
                  </a:lnTo>
                  <a:lnTo>
                    <a:pt x="24283" y="48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386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7" name="フリーフォーム: 図形 106">
              <a:extLst>
                <a:ext uri="{FF2B5EF4-FFF2-40B4-BE49-F238E27FC236}">
                  <a16:creationId xmlns:a16="http://schemas.microsoft.com/office/drawing/2014/main" id="{4BAECA80-2E39-DFBA-5CB3-40D4D849A184}"/>
                </a:ext>
              </a:extLst>
            </p:cNvPr>
            <p:cNvSpPr/>
            <p:nvPr/>
          </p:nvSpPr>
          <p:spPr>
            <a:xfrm>
              <a:off x="8608585" y="4783027"/>
              <a:ext cx="1196089" cy="364238"/>
            </a:xfrm>
            <a:custGeom>
              <a:avLst/>
              <a:gdLst>
                <a:gd name="connsiteX0" fmla="*/ 0 w 1196089"/>
                <a:gd name="connsiteY0" fmla="*/ 0 h 364238"/>
                <a:gd name="connsiteX1" fmla="*/ 1196089 w 1196089"/>
                <a:gd name="connsiteY1" fmla="*/ 0 h 364238"/>
                <a:gd name="connsiteX2" fmla="*/ 1196089 w 1196089"/>
                <a:gd name="connsiteY2" fmla="*/ 364238 h 364238"/>
                <a:gd name="connsiteX3" fmla="*/ 0 w 1196089"/>
                <a:gd name="connsiteY3" fmla="*/ 364238 h 36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6089" h="364238">
                  <a:moveTo>
                    <a:pt x="0" y="0"/>
                  </a:moveTo>
                  <a:lnTo>
                    <a:pt x="1196089" y="0"/>
                  </a:lnTo>
                  <a:lnTo>
                    <a:pt x="1196089" y="364238"/>
                  </a:lnTo>
                  <a:lnTo>
                    <a:pt x="0" y="364238"/>
                  </a:lnTo>
                  <a:close/>
                </a:path>
              </a:pathLst>
            </a:custGeom>
            <a:noFill/>
            <a:ln w="138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BEC21055-A712-73C9-0771-C25408CD40C8}"/>
                </a:ext>
              </a:extLst>
            </p:cNvPr>
            <p:cNvSpPr txBox="1"/>
            <p:nvPr/>
          </p:nvSpPr>
          <p:spPr>
            <a:xfrm>
              <a:off x="8579585" y="4813623"/>
              <a:ext cx="1011815" cy="243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983" spc="0" baseline="0" dirty="0">
                  <a:ln/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Helvetica"/>
                  <a:sym typeface="Helvetica"/>
                  <a:rtl val="0"/>
                </a:rPr>
                <a:t>Webhook</a:t>
              </a:r>
              <a:r>
                <a:rPr lang="ja-JP" altLang="en-US" sz="983" spc="0" baseline="0" dirty="0">
                  <a:ln/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Helvetica"/>
                  <a:sym typeface="ＭＳ ゴシック"/>
                  <a:rtl val="0"/>
                </a:rPr>
                <a:t>連携</a:t>
              </a:r>
            </a:p>
          </p:txBody>
        </p:sp>
        <p:sp>
          <p:nvSpPr>
            <p:cNvPr id="109" name="フリーフォーム: 図形 108">
              <a:extLst>
                <a:ext uri="{FF2B5EF4-FFF2-40B4-BE49-F238E27FC236}">
                  <a16:creationId xmlns:a16="http://schemas.microsoft.com/office/drawing/2014/main" id="{692E1D6A-9FE2-8016-E56B-64EEEB67CF07}"/>
                </a:ext>
              </a:extLst>
            </p:cNvPr>
            <p:cNvSpPr/>
            <p:nvPr/>
          </p:nvSpPr>
          <p:spPr>
            <a:xfrm>
              <a:off x="6912969" y="5147265"/>
              <a:ext cx="677552" cy="13875"/>
            </a:xfrm>
            <a:custGeom>
              <a:avLst/>
              <a:gdLst>
                <a:gd name="connsiteX0" fmla="*/ 0 w 677552"/>
                <a:gd name="connsiteY0" fmla="*/ 0 h 13875"/>
                <a:gd name="connsiteX1" fmla="*/ 677553 w 677552"/>
                <a:gd name="connsiteY1" fmla="*/ 0 h 1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7552" h="13875">
                  <a:moveTo>
                    <a:pt x="0" y="0"/>
                  </a:moveTo>
                  <a:lnTo>
                    <a:pt x="677553" y="0"/>
                  </a:lnTo>
                </a:path>
              </a:pathLst>
            </a:custGeom>
            <a:noFill/>
            <a:ln w="1386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0" name="フリーフォーム: 図形 109">
              <a:extLst>
                <a:ext uri="{FF2B5EF4-FFF2-40B4-BE49-F238E27FC236}">
                  <a16:creationId xmlns:a16="http://schemas.microsoft.com/office/drawing/2014/main" id="{50B2C609-F546-0C33-E1C8-05CD0DE7DFAB}"/>
                </a:ext>
              </a:extLst>
            </p:cNvPr>
            <p:cNvSpPr/>
            <p:nvPr/>
          </p:nvSpPr>
          <p:spPr>
            <a:xfrm>
              <a:off x="7566239" y="5098700"/>
              <a:ext cx="97130" cy="97130"/>
            </a:xfrm>
            <a:custGeom>
              <a:avLst/>
              <a:gdLst>
                <a:gd name="connsiteX0" fmla="*/ 97130 w 97130"/>
                <a:gd name="connsiteY0" fmla="*/ 48565 h 97130"/>
                <a:gd name="connsiteX1" fmla="*/ 0 w 97130"/>
                <a:gd name="connsiteY1" fmla="*/ 97130 h 97130"/>
                <a:gd name="connsiteX2" fmla="*/ 24283 w 97130"/>
                <a:gd name="connsiteY2" fmla="*/ 48565 h 97130"/>
                <a:gd name="connsiteX3" fmla="*/ 0 w 97130"/>
                <a:gd name="connsiteY3" fmla="*/ 0 h 9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30" h="97130">
                  <a:moveTo>
                    <a:pt x="97130" y="48565"/>
                  </a:moveTo>
                  <a:lnTo>
                    <a:pt x="0" y="97130"/>
                  </a:lnTo>
                  <a:lnTo>
                    <a:pt x="24283" y="48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386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1" name="フリーフォーム: 図形 110">
              <a:extLst>
                <a:ext uri="{FF2B5EF4-FFF2-40B4-BE49-F238E27FC236}">
                  <a16:creationId xmlns:a16="http://schemas.microsoft.com/office/drawing/2014/main" id="{A82499D3-B9E4-5551-9A96-1A2D4A2E4EB8}"/>
                </a:ext>
              </a:extLst>
            </p:cNvPr>
            <p:cNvSpPr/>
            <p:nvPr/>
          </p:nvSpPr>
          <p:spPr>
            <a:xfrm>
              <a:off x="4085092" y="4262686"/>
              <a:ext cx="2827876" cy="1769157"/>
            </a:xfrm>
            <a:custGeom>
              <a:avLst/>
              <a:gdLst>
                <a:gd name="connsiteX0" fmla="*/ 0 w 2827876"/>
                <a:gd name="connsiteY0" fmla="*/ 0 h 1769157"/>
                <a:gd name="connsiteX1" fmla="*/ 2827877 w 2827876"/>
                <a:gd name="connsiteY1" fmla="*/ 0 h 1769157"/>
                <a:gd name="connsiteX2" fmla="*/ 2827877 w 2827876"/>
                <a:gd name="connsiteY2" fmla="*/ 1769158 h 1769157"/>
                <a:gd name="connsiteX3" fmla="*/ 0 w 2827876"/>
                <a:gd name="connsiteY3" fmla="*/ 1769158 h 176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876" h="1769157">
                  <a:moveTo>
                    <a:pt x="0" y="0"/>
                  </a:moveTo>
                  <a:lnTo>
                    <a:pt x="2827877" y="0"/>
                  </a:lnTo>
                  <a:lnTo>
                    <a:pt x="2827877" y="1769158"/>
                  </a:lnTo>
                  <a:lnTo>
                    <a:pt x="0" y="1769158"/>
                  </a:lnTo>
                  <a:close/>
                </a:path>
              </a:pathLst>
            </a:custGeom>
            <a:noFill/>
            <a:ln w="13863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52B91883-0E19-028E-C5FC-16CB34A8869B}"/>
                </a:ext>
              </a:extLst>
            </p:cNvPr>
            <p:cNvSpPr txBox="1"/>
            <p:nvPr/>
          </p:nvSpPr>
          <p:spPr>
            <a:xfrm>
              <a:off x="4253734" y="4622531"/>
              <a:ext cx="204254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050" b="0" i="0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連携機能</a:t>
              </a:r>
              <a:br>
                <a:rPr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br>
                <a:rPr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lang="ja-JP" altLang="en-US" sz="1050" b="0" i="0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通知が必要になる</a:t>
              </a:r>
              <a:br>
                <a:rPr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lang="ja-JP" altLang="en-US" sz="1050" b="0" i="0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イベントの発生源</a:t>
              </a:r>
              <a:br>
                <a:rPr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br>
                <a:rPr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lang="ja-JP" altLang="en-US" sz="1050" b="0" i="0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例 </a:t>
              </a:r>
            </a:p>
            <a:p>
              <a:pPr algn="ctr"/>
              <a:r>
                <a:rPr lang="ja-JP" altLang="en-US" sz="1050" b="0" i="0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・ データ管理</a:t>
              </a:r>
              <a:r>
                <a:rPr lang="en-US" altLang="ja-JP" sz="1050" b="0" i="0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_</a:t>
              </a:r>
              <a:r>
                <a:rPr lang="ja-JP" altLang="en-US" sz="1050" b="0" i="0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統計処理機能</a:t>
              </a:r>
            </a:p>
            <a:p>
              <a:pPr algn="ctr"/>
              <a:r>
                <a:rPr lang="ja-JP" altLang="en-US" sz="1050" b="0" i="0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・ データ管理</a:t>
              </a:r>
              <a:r>
                <a:rPr lang="en-US" altLang="ja-JP" sz="1050" b="0" i="0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_</a:t>
              </a:r>
              <a:r>
                <a:rPr lang="ja-JP" altLang="en-US" sz="1050" b="0" i="0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統計情報公開機能</a:t>
              </a:r>
            </a:p>
          </p:txBody>
        </p:sp>
      </p:grpSp>
      <p:pic>
        <p:nvPicPr>
          <p:cNvPr id="116" name="Google Shape;194;p23">
            <a:extLst>
              <a:ext uri="{FF2B5EF4-FFF2-40B4-BE49-F238E27FC236}">
                <a16:creationId xmlns:a16="http://schemas.microsoft.com/office/drawing/2014/main" id="{BF390DC6-3974-F039-DA52-7889A230383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7752" y="4940564"/>
            <a:ext cx="427275" cy="4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81AEFC-DF00-5DBB-1348-AD6E35A2B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40" y="4766264"/>
            <a:ext cx="17240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700526E0-EF13-CD8C-4686-6C85E9E2E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6-1-5-1.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利用者通知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メッセージ通知機能</a:t>
            </a:r>
          </a:p>
        </p:txBody>
      </p:sp>
    </p:spTree>
    <p:extLst>
      <p:ext uri="{BB962C8B-B14F-4D97-AF65-F5344CB8AC3E}">
        <p14:creationId xmlns:p14="http://schemas.microsoft.com/office/powerpoint/2010/main" val="842932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29C0C93D-3BD7-E845-E331-72D54E435F41}"/>
              </a:ext>
            </a:extLst>
          </p:cNvPr>
          <p:cNvSpPr/>
          <p:nvPr/>
        </p:nvSpPr>
        <p:spPr>
          <a:xfrm>
            <a:off x="6760336" y="4410026"/>
            <a:ext cx="190500" cy="190500"/>
          </a:xfrm>
          <a:custGeom>
            <a:avLst/>
            <a:gdLst>
              <a:gd name="connsiteX0" fmla="*/ 190500 w 190500"/>
              <a:gd name="connsiteY0" fmla="*/ 95250 h 190500"/>
              <a:gd name="connsiteX1" fmla="*/ 95250 w 190500"/>
              <a:gd name="connsiteY1" fmla="*/ 190500 h 190500"/>
              <a:gd name="connsiteX2" fmla="*/ 0 w 190500"/>
              <a:gd name="connsiteY2" fmla="*/ 95250 h 190500"/>
              <a:gd name="connsiteX3" fmla="*/ 95250 w 190500"/>
              <a:gd name="connsiteY3" fmla="*/ 0 h 190500"/>
              <a:gd name="connsiteX4" fmla="*/ 190500 w 190500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" h="190500">
                <a:moveTo>
                  <a:pt x="190500" y="95250"/>
                </a:moveTo>
                <a:cubicBezTo>
                  <a:pt x="190500" y="147855"/>
                  <a:pt x="147855" y="190500"/>
                  <a:pt x="95250" y="190500"/>
                </a:cubicBezTo>
                <a:cubicBezTo>
                  <a:pt x="42645" y="190500"/>
                  <a:pt x="0" y="147855"/>
                  <a:pt x="0" y="95250"/>
                </a:cubicBezTo>
                <a:cubicBezTo>
                  <a:pt x="0" y="42645"/>
                  <a:pt x="42645" y="0"/>
                  <a:pt x="95250" y="0"/>
                </a:cubicBezTo>
                <a:cubicBezTo>
                  <a:pt x="147855" y="0"/>
                  <a:pt x="190500" y="42645"/>
                  <a:pt x="190500" y="9525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F87949DF-0209-D39A-FD77-CBCD739D5588}"/>
              </a:ext>
            </a:extLst>
          </p:cNvPr>
          <p:cNvSpPr/>
          <p:nvPr/>
        </p:nvSpPr>
        <p:spPr>
          <a:xfrm>
            <a:off x="6665086" y="4600526"/>
            <a:ext cx="381000" cy="571500"/>
          </a:xfrm>
          <a:custGeom>
            <a:avLst/>
            <a:gdLst>
              <a:gd name="connsiteX0" fmla="*/ 190500 w 381000"/>
              <a:gd name="connsiteY0" fmla="*/ 0 h 571500"/>
              <a:gd name="connsiteX1" fmla="*/ 190500 w 381000"/>
              <a:gd name="connsiteY1" fmla="*/ 317468 h 571500"/>
              <a:gd name="connsiteX2" fmla="*/ 190500 w 381000"/>
              <a:gd name="connsiteY2" fmla="*/ 63532 h 571500"/>
              <a:gd name="connsiteX3" fmla="*/ 0 w 381000"/>
              <a:gd name="connsiteY3" fmla="*/ 63532 h 571500"/>
              <a:gd name="connsiteX4" fmla="*/ 190500 w 381000"/>
              <a:gd name="connsiteY4" fmla="*/ 63532 h 571500"/>
              <a:gd name="connsiteX5" fmla="*/ 381000 w 381000"/>
              <a:gd name="connsiteY5" fmla="*/ 63532 h 571500"/>
              <a:gd name="connsiteX6" fmla="*/ 190500 w 381000"/>
              <a:gd name="connsiteY6" fmla="*/ 317468 h 571500"/>
              <a:gd name="connsiteX7" fmla="*/ 0 w 381000"/>
              <a:gd name="connsiteY7" fmla="*/ 571500 h 571500"/>
              <a:gd name="connsiteX8" fmla="*/ 190500 w 381000"/>
              <a:gd name="connsiteY8" fmla="*/ 317468 h 571500"/>
              <a:gd name="connsiteX9" fmla="*/ 381000 w 381000"/>
              <a:gd name="connsiteY9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000" h="571500">
                <a:moveTo>
                  <a:pt x="190500" y="0"/>
                </a:moveTo>
                <a:lnTo>
                  <a:pt x="190500" y="317468"/>
                </a:lnTo>
                <a:moveTo>
                  <a:pt x="190500" y="63532"/>
                </a:moveTo>
                <a:lnTo>
                  <a:pt x="0" y="63532"/>
                </a:lnTo>
                <a:moveTo>
                  <a:pt x="190500" y="63532"/>
                </a:moveTo>
                <a:lnTo>
                  <a:pt x="381000" y="63532"/>
                </a:lnTo>
                <a:moveTo>
                  <a:pt x="190500" y="317468"/>
                </a:moveTo>
                <a:lnTo>
                  <a:pt x="0" y="571500"/>
                </a:lnTo>
                <a:moveTo>
                  <a:pt x="190500" y="317468"/>
                </a:moveTo>
                <a:lnTo>
                  <a:pt x="381000" y="57150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4FA9C05-BBCA-1121-3C50-76B5CD04ECA6}"/>
              </a:ext>
            </a:extLst>
          </p:cNvPr>
          <p:cNvSpPr txBox="1"/>
          <p:nvPr/>
        </p:nvSpPr>
        <p:spPr>
          <a:xfrm>
            <a:off x="6297930" y="5197743"/>
            <a:ext cx="9681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900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ＭＳ ゴシック"/>
                <a:rtl val="0"/>
              </a:rPr>
              <a:t>閲覧者</a:t>
            </a:r>
            <a:r>
              <a:rPr lang="ja-JP" altLang="en-US" sz="900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Helvetica"/>
                <a:rtl val="0"/>
              </a:rPr>
              <a:t>(</a:t>
            </a:r>
            <a:r>
              <a:rPr lang="ja-JP" altLang="en-US" sz="900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国民</a:t>
            </a:r>
            <a:r>
              <a:rPr lang="ja-JP" altLang="en-US" sz="900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Helvetica"/>
                <a:rtl val="0"/>
              </a:rPr>
              <a:t>)</a:t>
            </a:r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2B889E24-A980-5916-2A44-8B50CBCA4D9B}"/>
              </a:ext>
            </a:extLst>
          </p:cNvPr>
          <p:cNvSpPr/>
          <p:nvPr/>
        </p:nvSpPr>
        <p:spPr>
          <a:xfrm>
            <a:off x="7227061" y="3019376"/>
            <a:ext cx="2381250" cy="3429000"/>
          </a:xfrm>
          <a:custGeom>
            <a:avLst/>
            <a:gdLst>
              <a:gd name="connsiteX0" fmla="*/ 0 w 2381250"/>
              <a:gd name="connsiteY0" fmla="*/ 0 h 3429000"/>
              <a:gd name="connsiteX1" fmla="*/ 2381250 w 2381250"/>
              <a:gd name="connsiteY1" fmla="*/ 0 h 3429000"/>
              <a:gd name="connsiteX2" fmla="*/ 2381250 w 2381250"/>
              <a:gd name="connsiteY2" fmla="*/ 3429000 h 3429000"/>
              <a:gd name="connsiteX3" fmla="*/ 0 w 238125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250" h="3429000">
                <a:moveTo>
                  <a:pt x="0" y="0"/>
                </a:moveTo>
                <a:lnTo>
                  <a:pt x="2381250" y="0"/>
                </a:lnTo>
                <a:lnTo>
                  <a:pt x="2381250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7581EFE-103E-E0AF-FDE5-F99D328D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506" y="3119388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1B0E19-0368-8F32-66DC-F7F59065A81F}"/>
              </a:ext>
            </a:extLst>
          </p:cNvPr>
          <p:cNvSpPr txBox="1"/>
          <p:nvPr/>
        </p:nvSpPr>
        <p:spPr>
          <a:xfrm>
            <a:off x="7373746" y="4959618"/>
            <a:ext cx="76038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Load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Balancing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0DB47C-BC79-BF28-2ECA-26515D5D7027}"/>
              </a:ext>
            </a:extLst>
          </p:cNvPr>
          <p:cNvSpPr txBox="1"/>
          <p:nvPr/>
        </p:nvSpPr>
        <p:spPr>
          <a:xfrm>
            <a:off x="8640571" y="4921518"/>
            <a:ext cx="57340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Storage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0710BE3B-D40B-E9C5-1F21-2B84BA0E5D4B}"/>
              </a:ext>
            </a:extLst>
          </p:cNvPr>
          <p:cNvSpPr/>
          <p:nvPr/>
        </p:nvSpPr>
        <p:spPr>
          <a:xfrm>
            <a:off x="7912861" y="4791026"/>
            <a:ext cx="760380" cy="9525"/>
          </a:xfrm>
          <a:custGeom>
            <a:avLst/>
            <a:gdLst>
              <a:gd name="connsiteX0" fmla="*/ 0 w 760380"/>
              <a:gd name="connsiteY0" fmla="*/ 0 h 9525"/>
              <a:gd name="connsiteX1" fmla="*/ 760381 w 760380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0380" h="9525">
                <a:moveTo>
                  <a:pt x="0" y="0"/>
                </a:moveTo>
                <a:lnTo>
                  <a:pt x="760381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100DFFEC-7ECC-5153-2720-2695AC46626B}"/>
              </a:ext>
            </a:extLst>
          </p:cNvPr>
          <p:cNvSpPr/>
          <p:nvPr/>
        </p:nvSpPr>
        <p:spPr>
          <a:xfrm>
            <a:off x="8656573" y="4757688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B5BB0C5C-FE2A-9163-A852-FCA9BD6FB54A}"/>
              </a:ext>
            </a:extLst>
          </p:cNvPr>
          <p:cNvSpPr/>
          <p:nvPr/>
        </p:nvSpPr>
        <p:spPr>
          <a:xfrm>
            <a:off x="7712836" y="5305376"/>
            <a:ext cx="9525" cy="381000"/>
          </a:xfrm>
          <a:custGeom>
            <a:avLst/>
            <a:gdLst>
              <a:gd name="connsiteX0" fmla="*/ 0 w 9525"/>
              <a:gd name="connsiteY0" fmla="*/ 381000 h 381000"/>
              <a:gd name="connsiteX1" fmla="*/ 0 w 9525"/>
              <a:gd name="connsiteY1" fmla="*/ 190500 h 381000"/>
              <a:gd name="connsiteX2" fmla="*/ 0 w 9525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" h="381000">
                <a:moveTo>
                  <a:pt x="0" y="381000"/>
                </a:moveTo>
                <a:lnTo>
                  <a:pt x="0" y="190500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446438F-188D-2147-37D7-A8F9A865EF1B}"/>
              </a:ext>
            </a:extLst>
          </p:cNvPr>
          <p:cNvSpPr txBox="1"/>
          <p:nvPr/>
        </p:nvSpPr>
        <p:spPr>
          <a:xfrm>
            <a:off x="7421371" y="6054993"/>
            <a:ext cx="57340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CDN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796A34A4-5B0B-DC98-A6A5-7711995B2186}"/>
              </a:ext>
            </a:extLst>
          </p:cNvPr>
          <p:cNvSpPr/>
          <p:nvPr/>
        </p:nvSpPr>
        <p:spPr>
          <a:xfrm>
            <a:off x="7712836" y="4162376"/>
            <a:ext cx="9525" cy="428625"/>
          </a:xfrm>
          <a:custGeom>
            <a:avLst/>
            <a:gdLst>
              <a:gd name="connsiteX0" fmla="*/ 0 w 9525"/>
              <a:gd name="connsiteY0" fmla="*/ 0 h 428625"/>
              <a:gd name="connsiteX1" fmla="*/ 0 w 9525"/>
              <a:gd name="connsiteY1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28625">
                <a:moveTo>
                  <a:pt x="0" y="0"/>
                </a:moveTo>
                <a:lnTo>
                  <a:pt x="0" y="42862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A1E29C6-E042-80DC-C216-B8346200FAA6}"/>
              </a:ext>
            </a:extLst>
          </p:cNvPr>
          <p:cNvSpPr txBox="1"/>
          <p:nvPr/>
        </p:nvSpPr>
        <p:spPr>
          <a:xfrm>
            <a:off x="7421371" y="3865551"/>
            <a:ext cx="57340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Armor</a:t>
            </a:r>
            <a:endParaRPr lang="en-US" altLang="ja-JP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9A0D0BB3-DDB8-EABC-572F-F27E01937799}"/>
              </a:ext>
            </a:extLst>
          </p:cNvPr>
          <p:cNvSpPr/>
          <p:nvPr/>
        </p:nvSpPr>
        <p:spPr>
          <a:xfrm>
            <a:off x="7046086" y="4791026"/>
            <a:ext cx="406050" cy="9525"/>
          </a:xfrm>
          <a:custGeom>
            <a:avLst/>
            <a:gdLst>
              <a:gd name="connsiteX0" fmla="*/ 0 w 406050"/>
              <a:gd name="connsiteY0" fmla="*/ 0 h 9525"/>
              <a:gd name="connsiteX1" fmla="*/ 406051 w 406050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6050" h="9525">
                <a:moveTo>
                  <a:pt x="0" y="0"/>
                </a:moveTo>
                <a:lnTo>
                  <a:pt x="406051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386F40A6-948C-7E82-0731-2ADB6454A195}"/>
              </a:ext>
            </a:extLst>
          </p:cNvPr>
          <p:cNvSpPr/>
          <p:nvPr/>
        </p:nvSpPr>
        <p:spPr>
          <a:xfrm>
            <a:off x="7435467" y="4757688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67" name="Google Shape;285;p25">
            <a:extLst>
              <a:ext uri="{FF2B5EF4-FFF2-40B4-BE49-F238E27FC236}">
                <a16:creationId xmlns:a16="http://schemas.microsoft.com/office/drawing/2014/main" id="{71571B56-1F5D-6BD9-FAB0-A02FA9E9BC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5227" y="4588276"/>
            <a:ext cx="424550" cy="4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296;p25">
            <a:extLst>
              <a:ext uri="{FF2B5EF4-FFF2-40B4-BE49-F238E27FC236}">
                <a16:creationId xmlns:a16="http://schemas.microsoft.com/office/drawing/2014/main" id="{178D0CFD-A532-9907-2328-5A8F1F09F9C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5127" y="3432772"/>
            <a:ext cx="384750" cy="46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286;p25">
            <a:extLst>
              <a:ext uri="{FF2B5EF4-FFF2-40B4-BE49-F238E27FC236}">
                <a16:creationId xmlns:a16="http://schemas.microsoft.com/office/drawing/2014/main" id="{AB74454A-3D7C-667F-8316-ECC62261A6D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5127" y="5703059"/>
            <a:ext cx="424550" cy="4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388;p28">
            <a:extLst>
              <a:ext uri="{FF2B5EF4-FFF2-40B4-BE49-F238E27FC236}">
                <a16:creationId xmlns:a16="http://schemas.microsoft.com/office/drawing/2014/main" id="{902A0637-9C07-4E22-838E-37F14591451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51011" y="4617468"/>
            <a:ext cx="424738" cy="3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B8FCAD76-E855-9766-814D-1BAD47AE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6-1-6-1.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コンテンツ管理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_Web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ページ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静的コンテンツ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)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公開機能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(Cloud Storage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で静的ホスティングを行う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)</a:t>
            </a:r>
            <a:endParaRPr lang="ja-JP" altLang="en-US" sz="3200" b="0" i="0" dirty="0">
              <a:solidFill>
                <a:srgbClr val="1A1A1C"/>
              </a:solidFill>
              <a:effectLst/>
              <a:latin typeface="Noto Sans JP"/>
            </a:endParaRPr>
          </a:p>
        </p:txBody>
      </p:sp>
    </p:spTree>
    <p:extLst>
      <p:ext uri="{BB962C8B-B14F-4D97-AF65-F5344CB8AC3E}">
        <p14:creationId xmlns:p14="http://schemas.microsoft.com/office/powerpoint/2010/main" val="728850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フリーフォーム: 図形 54">
            <a:extLst>
              <a:ext uri="{FF2B5EF4-FFF2-40B4-BE49-F238E27FC236}">
                <a16:creationId xmlns:a16="http://schemas.microsoft.com/office/drawing/2014/main" id="{57CA60ED-B162-A8A4-2E3E-53F8645D6833}"/>
              </a:ext>
            </a:extLst>
          </p:cNvPr>
          <p:cNvSpPr/>
          <p:nvPr/>
        </p:nvSpPr>
        <p:spPr>
          <a:xfrm>
            <a:off x="5878036" y="3950166"/>
            <a:ext cx="190500" cy="204107"/>
          </a:xfrm>
          <a:custGeom>
            <a:avLst/>
            <a:gdLst>
              <a:gd name="connsiteX0" fmla="*/ 190500 w 190500"/>
              <a:gd name="connsiteY0" fmla="*/ 102054 h 204107"/>
              <a:gd name="connsiteX1" fmla="*/ 95250 w 190500"/>
              <a:gd name="connsiteY1" fmla="*/ 204107 h 204107"/>
              <a:gd name="connsiteX2" fmla="*/ 0 w 190500"/>
              <a:gd name="connsiteY2" fmla="*/ 102054 h 204107"/>
              <a:gd name="connsiteX3" fmla="*/ 95250 w 190500"/>
              <a:gd name="connsiteY3" fmla="*/ 0 h 204107"/>
              <a:gd name="connsiteX4" fmla="*/ 190500 w 190500"/>
              <a:gd name="connsiteY4" fmla="*/ 102054 h 20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" h="204107">
                <a:moveTo>
                  <a:pt x="190500" y="102054"/>
                </a:moveTo>
                <a:cubicBezTo>
                  <a:pt x="190500" y="158416"/>
                  <a:pt x="147855" y="204107"/>
                  <a:pt x="95250" y="204107"/>
                </a:cubicBezTo>
                <a:cubicBezTo>
                  <a:pt x="42645" y="204107"/>
                  <a:pt x="0" y="158416"/>
                  <a:pt x="0" y="102054"/>
                </a:cubicBezTo>
                <a:cubicBezTo>
                  <a:pt x="0" y="45691"/>
                  <a:pt x="42645" y="0"/>
                  <a:pt x="95250" y="0"/>
                </a:cubicBezTo>
                <a:cubicBezTo>
                  <a:pt x="147855" y="0"/>
                  <a:pt x="190500" y="45691"/>
                  <a:pt x="190500" y="102054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6" name="フリーフォーム: 図形 55">
            <a:extLst>
              <a:ext uri="{FF2B5EF4-FFF2-40B4-BE49-F238E27FC236}">
                <a16:creationId xmlns:a16="http://schemas.microsoft.com/office/drawing/2014/main" id="{50363893-01D6-D313-4228-9996518903C8}"/>
              </a:ext>
            </a:extLst>
          </p:cNvPr>
          <p:cNvSpPr/>
          <p:nvPr/>
        </p:nvSpPr>
        <p:spPr>
          <a:xfrm>
            <a:off x="5782786" y="4154233"/>
            <a:ext cx="381000" cy="612362"/>
          </a:xfrm>
          <a:custGeom>
            <a:avLst/>
            <a:gdLst>
              <a:gd name="connsiteX0" fmla="*/ 190500 w 381000"/>
              <a:gd name="connsiteY0" fmla="*/ 0 h 612362"/>
              <a:gd name="connsiteX1" fmla="*/ 190500 w 381000"/>
              <a:gd name="connsiteY1" fmla="*/ 340233 h 612362"/>
              <a:gd name="connsiteX2" fmla="*/ 190500 w 381000"/>
              <a:gd name="connsiteY2" fmla="*/ 68103 h 612362"/>
              <a:gd name="connsiteX3" fmla="*/ 0 w 381000"/>
              <a:gd name="connsiteY3" fmla="*/ 68103 h 612362"/>
              <a:gd name="connsiteX4" fmla="*/ 190500 w 381000"/>
              <a:gd name="connsiteY4" fmla="*/ 68103 h 612362"/>
              <a:gd name="connsiteX5" fmla="*/ 381000 w 381000"/>
              <a:gd name="connsiteY5" fmla="*/ 68103 h 612362"/>
              <a:gd name="connsiteX6" fmla="*/ 190500 w 381000"/>
              <a:gd name="connsiteY6" fmla="*/ 340233 h 612362"/>
              <a:gd name="connsiteX7" fmla="*/ 0 w 381000"/>
              <a:gd name="connsiteY7" fmla="*/ 612362 h 612362"/>
              <a:gd name="connsiteX8" fmla="*/ 190500 w 381000"/>
              <a:gd name="connsiteY8" fmla="*/ 340233 h 612362"/>
              <a:gd name="connsiteX9" fmla="*/ 381000 w 381000"/>
              <a:gd name="connsiteY9" fmla="*/ 612362 h 61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000" h="612362">
                <a:moveTo>
                  <a:pt x="190500" y="0"/>
                </a:moveTo>
                <a:lnTo>
                  <a:pt x="190500" y="340233"/>
                </a:lnTo>
                <a:moveTo>
                  <a:pt x="190500" y="68103"/>
                </a:moveTo>
                <a:lnTo>
                  <a:pt x="0" y="68103"/>
                </a:lnTo>
                <a:moveTo>
                  <a:pt x="190500" y="68103"/>
                </a:moveTo>
                <a:lnTo>
                  <a:pt x="381000" y="68103"/>
                </a:lnTo>
                <a:moveTo>
                  <a:pt x="190500" y="340233"/>
                </a:moveTo>
                <a:lnTo>
                  <a:pt x="0" y="612362"/>
                </a:lnTo>
                <a:moveTo>
                  <a:pt x="190500" y="340233"/>
                </a:moveTo>
                <a:lnTo>
                  <a:pt x="381000" y="612362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661A0E2B-1DD9-A3D8-90B4-72BB28F7EEE5}"/>
              </a:ext>
            </a:extLst>
          </p:cNvPr>
          <p:cNvSpPr txBox="1"/>
          <p:nvPr/>
        </p:nvSpPr>
        <p:spPr>
          <a:xfrm>
            <a:off x="5553233" y="4792979"/>
            <a:ext cx="8643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ＭＳ ゴシック"/>
                <a:rtl val="0"/>
              </a:rPr>
              <a:t>閲覧者</a:t>
            </a:r>
            <a:r>
              <a:rPr lang="ja-JP" altLang="en-US" sz="900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Helvetica"/>
                <a:rtl val="0"/>
              </a:rPr>
              <a:t>(</a:t>
            </a:r>
            <a:r>
              <a:rPr lang="ja-JP" altLang="en-US" sz="900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国民</a:t>
            </a:r>
            <a:r>
              <a:rPr lang="ja-JP" altLang="en-US" sz="900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Helvetica"/>
                <a:rtl val="0"/>
              </a:rPr>
              <a:t>)</a:t>
            </a:r>
          </a:p>
        </p:txBody>
      </p:sp>
      <p:sp>
        <p:nvSpPr>
          <p:cNvPr id="58" name="フリーフォーム: 図形 57">
            <a:extLst>
              <a:ext uri="{FF2B5EF4-FFF2-40B4-BE49-F238E27FC236}">
                <a16:creationId xmlns:a16="http://schemas.microsoft.com/office/drawing/2014/main" id="{7C22F444-9E56-9AC0-AD6D-142E16900994}"/>
              </a:ext>
            </a:extLst>
          </p:cNvPr>
          <p:cNvSpPr/>
          <p:nvPr/>
        </p:nvSpPr>
        <p:spPr>
          <a:xfrm>
            <a:off x="6344761" y="3633787"/>
            <a:ext cx="2381250" cy="1428750"/>
          </a:xfrm>
          <a:custGeom>
            <a:avLst/>
            <a:gdLst>
              <a:gd name="connsiteX0" fmla="*/ 0 w 2381250"/>
              <a:gd name="connsiteY0" fmla="*/ 0 h 1428750"/>
              <a:gd name="connsiteX1" fmla="*/ 2381250 w 2381250"/>
              <a:gd name="connsiteY1" fmla="*/ 0 h 1428750"/>
              <a:gd name="connsiteX2" fmla="*/ 2381250 w 2381250"/>
              <a:gd name="connsiteY2" fmla="*/ 1428750 h 1428750"/>
              <a:gd name="connsiteX3" fmla="*/ 0 w 2381250"/>
              <a:gd name="connsiteY3" fmla="*/ 142875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250" h="1428750">
                <a:moveTo>
                  <a:pt x="0" y="0"/>
                </a:moveTo>
                <a:lnTo>
                  <a:pt x="2381250" y="0"/>
                </a:lnTo>
                <a:lnTo>
                  <a:pt x="2381250" y="1428750"/>
                </a:lnTo>
                <a:lnTo>
                  <a:pt x="0" y="1428750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9" name="フリーフォーム: 図形 58">
            <a:extLst>
              <a:ext uri="{FF2B5EF4-FFF2-40B4-BE49-F238E27FC236}">
                <a16:creationId xmlns:a16="http://schemas.microsoft.com/office/drawing/2014/main" id="{2575AA65-B82B-A5F6-1EC5-A2FAAD65C176}"/>
              </a:ext>
            </a:extLst>
          </p:cNvPr>
          <p:cNvSpPr/>
          <p:nvPr/>
        </p:nvSpPr>
        <p:spPr>
          <a:xfrm>
            <a:off x="6163786" y="4358353"/>
            <a:ext cx="501300" cy="9525"/>
          </a:xfrm>
          <a:custGeom>
            <a:avLst/>
            <a:gdLst>
              <a:gd name="connsiteX0" fmla="*/ 0 w 501300"/>
              <a:gd name="connsiteY0" fmla="*/ 0 h 9525"/>
              <a:gd name="connsiteX1" fmla="*/ 501301 w 501300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1300" h="9525">
                <a:moveTo>
                  <a:pt x="0" y="0"/>
                </a:moveTo>
                <a:lnTo>
                  <a:pt x="501301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0" name="フリーフォーム: 図形 59">
            <a:extLst>
              <a:ext uri="{FF2B5EF4-FFF2-40B4-BE49-F238E27FC236}">
                <a16:creationId xmlns:a16="http://schemas.microsoft.com/office/drawing/2014/main" id="{2BD8C105-4C75-4FA3-0299-EA8738BA85CE}"/>
              </a:ext>
            </a:extLst>
          </p:cNvPr>
          <p:cNvSpPr/>
          <p:nvPr/>
        </p:nvSpPr>
        <p:spPr>
          <a:xfrm>
            <a:off x="6648417" y="4325016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1" name="フリーフォーム: 図形 60">
            <a:extLst>
              <a:ext uri="{FF2B5EF4-FFF2-40B4-BE49-F238E27FC236}">
                <a16:creationId xmlns:a16="http://schemas.microsoft.com/office/drawing/2014/main" id="{C3932F86-2C17-4E14-C8EB-B220869A63B7}"/>
              </a:ext>
            </a:extLst>
          </p:cNvPr>
          <p:cNvSpPr/>
          <p:nvPr/>
        </p:nvSpPr>
        <p:spPr>
          <a:xfrm>
            <a:off x="6449536" y="3605212"/>
            <a:ext cx="1333500" cy="510254"/>
          </a:xfrm>
          <a:custGeom>
            <a:avLst/>
            <a:gdLst>
              <a:gd name="connsiteX0" fmla="*/ 0 w 1333500"/>
              <a:gd name="connsiteY0" fmla="*/ 0 h 510254"/>
              <a:gd name="connsiteX1" fmla="*/ 1333500 w 1333500"/>
              <a:gd name="connsiteY1" fmla="*/ 0 h 510254"/>
              <a:gd name="connsiteX2" fmla="*/ 1333500 w 1333500"/>
              <a:gd name="connsiteY2" fmla="*/ 510254 h 510254"/>
              <a:gd name="connsiteX3" fmla="*/ 0 w 1333500"/>
              <a:gd name="connsiteY3" fmla="*/ 510254 h 51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3500" h="510254">
                <a:moveTo>
                  <a:pt x="0" y="0"/>
                </a:moveTo>
                <a:lnTo>
                  <a:pt x="1333500" y="0"/>
                </a:lnTo>
                <a:lnTo>
                  <a:pt x="1333500" y="510254"/>
                </a:lnTo>
                <a:lnTo>
                  <a:pt x="0" y="510254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2" name="フリーフォーム: 図形 61">
            <a:extLst>
              <a:ext uri="{FF2B5EF4-FFF2-40B4-BE49-F238E27FC236}">
                <a16:creationId xmlns:a16="http://schemas.microsoft.com/office/drawing/2014/main" id="{E1DE485C-A44B-A1BB-D62F-FCAC6C237DC1}"/>
              </a:ext>
            </a:extLst>
          </p:cNvPr>
          <p:cNvSpPr/>
          <p:nvPr/>
        </p:nvSpPr>
        <p:spPr>
          <a:xfrm>
            <a:off x="6459061" y="3401091"/>
            <a:ext cx="381000" cy="408241"/>
          </a:xfrm>
          <a:custGeom>
            <a:avLst/>
            <a:gdLst>
              <a:gd name="connsiteX0" fmla="*/ 0 w 381000"/>
              <a:gd name="connsiteY0" fmla="*/ 0 h 408241"/>
              <a:gd name="connsiteX1" fmla="*/ 381000 w 381000"/>
              <a:gd name="connsiteY1" fmla="*/ 0 h 408241"/>
              <a:gd name="connsiteX2" fmla="*/ 381000 w 381000"/>
              <a:gd name="connsiteY2" fmla="*/ 408241 h 408241"/>
              <a:gd name="connsiteX3" fmla="*/ 0 w 381000"/>
              <a:gd name="connsiteY3" fmla="*/ 408241 h 40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408241">
                <a:moveTo>
                  <a:pt x="0" y="0"/>
                </a:moveTo>
                <a:lnTo>
                  <a:pt x="381000" y="0"/>
                </a:lnTo>
                <a:lnTo>
                  <a:pt x="381000" y="408241"/>
                </a:lnTo>
                <a:lnTo>
                  <a:pt x="0" y="408241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29ECD949-6CD4-6545-5AF8-02BFEFECD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773" y="4047457"/>
            <a:ext cx="571500" cy="571500"/>
          </a:xfrm>
          <a:custGeom>
            <a:avLst/>
            <a:gdLst>
              <a:gd name="connsiteX0" fmla="*/ 0 w 571500"/>
              <a:gd name="connsiteY0" fmla="*/ 0 h 571500"/>
              <a:gd name="connsiteX1" fmla="*/ 571500 w 571500"/>
              <a:gd name="connsiteY1" fmla="*/ 0 h 571500"/>
              <a:gd name="connsiteX2" fmla="*/ 571500 w 571500"/>
              <a:gd name="connsiteY2" fmla="*/ 571500 h 571500"/>
              <a:gd name="connsiteX3" fmla="*/ 0 w 571500"/>
              <a:gd name="connsiteY3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close/>
              </a:path>
            </a:pathLst>
          </a:custGeom>
        </p:spPr>
      </p:pic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3FA056D-27C8-D775-180B-10765060D95E}"/>
              </a:ext>
            </a:extLst>
          </p:cNvPr>
          <p:cNvSpPr txBox="1"/>
          <p:nvPr/>
        </p:nvSpPr>
        <p:spPr>
          <a:xfrm>
            <a:off x="6815296" y="4639912"/>
            <a:ext cx="5924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Hosting</a:t>
            </a:r>
          </a:p>
        </p:txBody>
      </p:sp>
      <p:sp>
        <p:nvSpPr>
          <p:cNvPr id="65" name="フリーフォーム: 図形 64">
            <a:extLst>
              <a:ext uri="{FF2B5EF4-FFF2-40B4-BE49-F238E27FC236}">
                <a16:creationId xmlns:a16="http://schemas.microsoft.com/office/drawing/2014/main" id="{573C3438-B46B-0B99-3708-BEFABB454D7C}"/>
              </a:ext>
            </a:extLst>
          </p:cNvPr>
          <p:cNvSpPr/>
          <p:nvPr/>
        </p:nvSpPr>
        <p:spPr>
          <a:xfrm>
            <a:off x="6449536" y="3995737"/>
            <a:ext cx="1333500" cy="990600"/>
          </a:xfrm>
          <a:custGeom>
            <a:avLst/>
            <a:gdLst>
              <a:gd name="connsiteX0" fmla="*/ 0 w 1333500"/>
              <a:gd name="connsiteY0" fmla="*/ 0 h 990600"/>
              <a:gd name="connsiteX1" fmla="*/ 1333500 w 1333500"/>
              <a:gd name="connsiteY1" fmla="*/ 0 h 990600"/>
              <a:gd name="connsiteX2" fmla="*/ 1333500 w 1333500"/>
              <a:gd name="connsiteY2" fmla="*/ 990600 h 990600"/>
              <a:gd name="connsiteX3" fmla="*/ 0 w 1333500"/>
              <a:gd name="connsiteY3" fmla="*/ 9906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3500" h="990600">
                <a:moveTo>
                  <a:pt x="0" y="0"/>
                </a:moveTo>
                <a:lnTo>
                  <a:pt x="1333500" y="0"/>
                </a:lnTo>
                <a:lnTo>
                  <a:pt x="1333500" y="990600"/>
                </a:lnTo>
                <a:lnTo>
                  <a:pt x="0" y="9906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ysDot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72" name="図 71">
            <a:extLst>
              <a:ext uri="{FF2B5EF4-FFF2-40B4-BE49-F238E27FC236}">
                <a16:creationId xmlns:a16="http://schemas.microsoft.com/office/drawing/2014/main" id="{EEB8ADB8-2E1B-61B5-F7D6-E979F2195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246" y="3655924"/>
            <a:ext cx="1128554" cy="328162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331D618C-7DDD-2F3D-58D8-7727C1626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6-1-6-1.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コンテンツ管理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_Web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ページ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静的コンテンツ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)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公開機能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</a:t>
            </a:r>
            <a:r>
              <a:rPr lang="en-US" altLang="ja-JP" sz="3200" b="0" i="0" dirty="0" err="1">
                <a:solidFill>
                  <a:srgbClr val="1A1A1C"/>
                </a:solidFill>
                <a:effectLst/>
                <a:latin typeface="Noto Sans JP"/>
              </a:rPr>
              <a:t>FireBase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 Hosting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で静的ホスティングを行う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)</a:t>
            </a:r>
            <a:endParaRPr lang="ja-JP" altLang="en-US" sz="3200" b="0" i="0" dirty="0">
              <a:solidFill>
                <a:srgbClr val="1A1A1C"/>
              </a:solidFill>
              <a:effectLst/>
              <a:latin typeface="Noto Sans JP"/>
            </a:endParaRPr>
          </a:p>
        </p:txBody>
      </p:sp>
    </p:spTree>
    <p:extLst>
      <p:ext uri="{BB962C8B-B14F-4D97-AF65-F5344CB8AC3E}">
        <p14:creationId xmlns:p14="http://schemas.microsoft.com/office/powerpoint/2010/main" val="2827828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331D618C-7DDD-2F3D-58D8-7727C1626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6-1-6-3.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コンテンツ管理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_Web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コンテンツ管理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(CMS)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機能（パターン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1 SaaS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利用・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SSG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・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Firebase Hosting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）</a:t>
            </a: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5ACC2E2F-D2E5-10ED-3E68-C59A9BF32A81}"/>
              </a:ext>
            </a:extLst>
          </p:cNvPr>
          <p:cNvSpPr/>
          <p:nvPr/>
        </p:nvSpPr>
        <p:spPr>
          <a:xfrm>
            <a:off x="5980811" y="2967037"/>
            <a:ext cx="6291357" cy="2857500"/>
          </a:xfrm>
          <a:custGeom>
            <a:avLst/>
            <a:gdLst>
              <a:gd name="connsiteX0" fmla="*/ 0 w 6291357"/>
              <a:gd name="connsiteY0" fmla="*/ 0 h 2857500"/>
              <a:gd name="connsiteX1" fmla="*/ 6291358 w 6291357"/>
              <a:gd name="connsiteY1" fmla="*/ 0 h 2857500"/>
              <a:gd name="connsiteX2" fmla="*/ 6291358 w 6291357"/>
              <a:gd name="connsiteY2" fmla="*/ 2857500 h 2857500"/>
              <a:gd name="connsiteX3" fmla="*/ 0 w 6291357"/>
              <a:gd name="connsiteY3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1357" h="2857500">
                <a:moveTo>
                  <a:pt x="0" y="0"/>
                </a:moveTo>
                <a:lnTo>
                  <a:pt x="6291358" y="0"/>
                </a:lnTo>
                <a:lnTo>
                  <a:pt x="6291358" y="2857500"/>
                </a:lnTo>
                <a:lnTo>
                  <a:pt x="0" y="2857500"/>
                </a:lnTo>
                <a:close/>
              </a:path>
            </a:pathLst>
          </a:custGeom>
          <a:solidFill>
            <a:srgbClr val="F6F6F6"/>
          </a:solidFill>
          <a:ln w="9525" cap="flat">
            <a:solidFill>
              <a:srgbClr val="F6F6F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1B576811-5A6F-FCAF-5ECD-CBB117423672}"/>
              </a:ext>
            </a:extLst>
          </p:cNvPr>
          <p:cNvSpPr/>
          <p:nvPr/>
        </p:nvSpPr>
        <p:spPr>
          <a:xfrm>
            <a:off x="6119019" y="3443287"/>
            <a:ext cx="6057900" cy="3714750"/>
          </a:xfrm>
          <a:custGeom>
            <a:avLst/>
            <a:gdLst>
              <a:gd name="connsiteX0" fmla="*/ 0 w 6057900"/>
              <a:gd name="connsiteY0" fmla="*/ 0 h 3714750"/>
              <a:gd name="connsiteX1" fmla="*/ 6057900 w 6057900"/>
              <a:gd name="connsiteY1" fmla="*/ 0 h 3714750"/>
              <a:gd name="connsiteX2" fmla="*/ 6057900 w 6057900"/>
              <a:gd name="connsiteY2" fmla="*/ 3714750 h 3714750"/>
              <a:gd name="connsiteX3" fmla="*/ 0 w 6057900"/>
              <a:gd name="connsiteY3" fmla="*/ 371475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900" h="3714750">
                <a:moveTo>
                  <a:pt x="0" y="0"/>
                </a:moveTo>
                <a:lnTo>
                  <a:pt x="6057900" y="0"/>
                </a:lnTo>
                <a:lnTo>
                  <a:pt x="6057900" y="3714750"/>
                </a:lnTo>
                <a:lnTo>
                  <a:pt x="0" y="3714750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5B4232C-D8F5-B38D-C112-63D8633BE6FE}"/>
              </a:ext>
            </a:extLst>
          </p:cNvPr>
          <p:cNvSpPr txBox="1"/>
          <p:nvPr/>
        </p:nvSpPr>
        <p:spPr>
          <a:xfrm>
            <a:off x="9442291" y="3459479"/>
            <a:ext cx="28022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コンテンツ管理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_Web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コンテンツ管理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(CMS)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機能</a:t>
            </a:r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1FE8B554-D00B-8502-1535-1AC3D93DE1DC}"/>
              </a:ext>
            </a:extLst>
          </p:cNvPr>
          <p:cNvSpPr/>
          <p:nvPr/>
        </p:nvSpPr>
        <p:spPr>
          <a:xfrm>
            <a:off x="6280944" y="3786187"/>
            <a:ext cx="5715000" cy="2038350"/>
          </a:xfrm>
          <a:custGeom>
            <a:avLst/>
            <a:gdLst>
              <a:gd name="connsiteX0" fmla="*/ 0 w 5715000"/>
              <a:gd name="connsiteY0" fmla="*/ 0 h 2038350"/>
              <a:gd name="connsiteX1" fmla="*/ 5715000 w 5715000"/>
              <a:gd name="connsiteY1" fmla="*/ 0 h 2038350"/>
              <a:gd name="connsiteX2" fmla="*/ 5715000 w 5715000"/>
              <a:gd name="connsiteY2" fmla="*/ 2038350 h 2038350"/>
              <a:gd name="connsiteX3" fmla="*/ 0 w 5715000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0" h="2038350">
                <a:moveTo>
                  <a:pt x="0" y="0"/>
                </a:moveTo>
                <a:lnTo>
                  <a:pt x="5715000" y="0"/>
                </a:lnTo>
                <a:lnTo>
                  <a:pt x="5715000" y="2038350"/>
                </a:lnTo>
                <a:lnTo>
                  <a:pt x="0" y="20383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320787B-D18F-DD94-FD27-56C85F0893B4}"/>
              </a:ext>
            </a:extLst>
          </p:cNvPr>
          <p:cNvSpPr txBox="1"/>
          <p:nvPr/>
        </p:nvSpPr>
        <p:spPr>
          <a:xfrm>
            <a:off x="10737691" y="3811904"/>
            <a:ext cx="13258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フロントエンド配信部</a:t>
            </a:r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CDDD93CF-F7B9-9507-7C49-CA4E3C29986E}"/>
              </a:ext>
            </a:extLst>
          </p:cNvPr>
          <p:cNvSpPr/>
          <p:nvPr/>
        </p:nvSpPr>
        <p:spPr>
          <a:xfrm>
            <a:off x="5980811" y="2967037"/>
            <a:ext cx="6291357" cy="2952750"/>
          </a:xfrm>
          <a:custGeom>
            <a:avLst/>
            <a:gdLst>
              <a:gd name="connsiteX0" fmla="*/ 0 w 6291357"/>
              <a:gd name="connsiteY0" fmla="*/ 0 h 2952750"/>
              <a:gd name="connsiteX1" fmla="*/ 6291358 w 6291357"/>
              <a:gd name="connsiteY1" fmla="*/ 0 h 2952750"/>
              <a:gd name="connsiteX2" fmla="*/ 6291358 w 6291357"/>
              <a:gd name="connsiteY2" fmla="*/ 2952750 h 2952750"/>
              <a:gd name="connsiteX3" fmla="*/ 0 w 6291357"/>
              <a:gd name="connsiteY3" fmla="*/ 2952750 h 29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1357" h="2952750">
                <a:moveTo>
                  <a:pt x="0" y="0"/>
                </a:moveTo>
                <a:lnTo>
                  <a:pt x="6291358" y="0"/>
                </a:lnTo>
                <a:lnTo>
                  <a:pt x="6291358" y="2952750"/>
                </a:lnTo>
                <a:lnTo>
                  <a:pt x="0" y="2952750"/>
                </a:lnTo>
                <a:close/>
              </a:path>
            </a:pathLst>
          </a:custGeom>
          <a:noFill/>
          <a:ln w="28575" cap="flat">
            <a:solidFill>
              <a:srgbClr val="F6F6F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9147E93B-92F5-B411-5E4A-34225D525AAB}"/>
              </a:ext>
            </a:extLst>
          </p:cNvPr>
          <p:cNvSpPr/>
          <p:nvPr/>
        </p:nvSpPr>
        <p:spPr>
          <a:xfrm>
            <a:off x="6271419" y="6015037"/>
            <a:ext cx="4191000" cy="1047750"/>
          </a:xfrm>
          <a:custGeom>
            <a:avLst/>
            <a:gdLst>
              <a:gd name="connsiteX0" fmla="*/ 0 w 4191000"/>
              <a:gd name="connsiteY0" fmla="*/ 0 h 1047750"/>
              <a:gd name="connsiteX1" fmla="*/ 4191000 w 4191000"/>
              <a:gd name="connsiteY1" fmla="*/ 0 h 1047750"/>
              <a:gd name="connsiteX2" fmla="*/ 4191000 w 4191000"/>
              <a:gd name="connsiteY2" fmla="*/ 1047750 h 1047750"/>
              <a:gd name="connsiteX3" fmla="*/ 0 w 4191000"/>
              <a:gd name="connsiteY3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1047750">
                <a:moveTo>
                  <a:pt x="0" y="0"/>
                </a:moveTo>
                <a:lnTo>
                  <a:pt x="4191000" y="0"/>
                </a:lnTo>
                <a:lnTo>
                  <a:pt x="4191000" y="1047750"/>
                </a:lnTo>
                <a:lnTo>
                  <a:pt x="0" y="10477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5E1FA46-C5F7-BBAC-0170-A70744A71A41}"/>
              </a:ext>
            </a:extLst>
          </p:cNvPr>
          <p:cNvSpPr txBox="1"/>
          <p:nvPr/>
        </p:nvSpPr>
        <p:spPr>
          <a:xfrm>
            <a:off x="9413716" y="6031229"/>
            <a:ext cx="11163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ヘッドレス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CMS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部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E550B40-358C-E3BA-8F73-BCB0CE7BC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256" y="3095624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EBC2130-3382-D500-40EA-BE141F267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781" y="4705349"/>
            <a:ext cx="361950" cy="361950"/>
          </a:xfrm>
          <a:custGeom>
            <a:avLst/>
            <a:gdLst>
              <a:gd name="connsiteX0" fmla="*/ 0 w 361950"/>
              <a:gd name="connsiteY0" fmla="*/ 0 h 361950"/>
              <a:gd name="connsiteX1" fmla="*/ 361950 w 361950"/>
              <a:gd name="connsiteY1" fmla="*/ 0 h 361950"/>
              <a:gd name="connsiteX2" fmla="*/ 361950 w 361950"/>
              <a:gd name="connsiteY2" fmla="*/ 361950 h 361950"/>
              <a:gd name="connsiteX3" fmla="*/ 0 w 36195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61950">
                <a:moveTo>
                  <a:pt x="0" y="0"/>
                </a:moveTo>
                <a:lnTo>
                  <a:pt x="361950" y="0"/>
                </a:lnTo>
                <a:lnTo>
                  <a:pt x="361950" y="361950"/>
                </a:lnTo>
                <a:lnTo>
                  <a:pt x="0" y="361950"/>
                </a:lnTo>
                <a:close/>
              </a:path>
            </a:pathLst>
          </a:custGeom>
        </p:spPr>
      </p:pic>
      <p:grpSp>
        <p:nvGrpSpPr>
          <p:cNvPr id="16" name="グラフィックス 2">
            <a:extLst>
              <a:ext uri="{FF2B5EF4-FFF2-40B4-BE49-F238E27FC236}">
                <a16:creationId xmlns:a16="http://schemas.microsoft.com/office/drawing/2014/main" id="{B5084275-23C6-9FFA-25AD-0D5691EB1281}"/>
              </a:ext>
            </a:extLst>
          </p:cNvPr>
          <p:cNvGrpSpPr/>
          <p:nvPr/>
        </p:nvGrpSpPr>
        <p:grpSpPr>
          <a:xfrm>
            <a:off x="4952206" y="5143499"/>
            <a:ext cx="442912" cy="290512"/>
            <a:chOff x="4952206" y="5143499"/>
            <a:chExt cx="442912" cy="290512"/>
          </a:xfrm>
        </p:grpSpPr>
        <p:sp>
          <p:nvSpPr>
            <p:cNvPr id="17" name="フリーフォーム: 図形 16">
              <a:extLst>
                <a:ext uri="{FF2B5EF4-FFF2-40B4-BE49-F238E27FC236}">
                  <a16:creationId xmlns:a16="http://schemas.microsoft.com/office/drawing/2014/main" id="{65E1F685-4522-6E9B-991D-B5036308F6FE}"/>
                </a:ext>
              </a:extLst>
            </p:cNvPr>
            <p:cNvSpPr/>
            <p:nvPr/>
          </p:nvSpPr>
          <p:spPr>
            <a:xfrm>
              <a:off x="4956969" y="5148262"/>
              <a:ext cx="438150" cy="285750"/>
            </a:xfrm>
            <a:custGeom>
              <a:avLst/>
              <a:gdLst>
                <a:gd name="connsiteX0" fmla="*/ 0 w 438150"/>
                <a:gd name="connsiteY0" fmla="*/ 0 h 285750"/>
                <a:gd name="connsiteX1" fmla="*/ 438150 w 438150"/>
                <a:gd name="connsiteY1" fmla="*/ 0 h 285750"/>
                <a:gd name="connsiteX2" fmla="*/ 438150 w 438150"/>
                <a:gd name="connsiteY2" fmla="*/ 285750 h 285750"/>
                <a:gd name="connsiteX3" fmla="*/ 0 w 4381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85750">
                  <a:moveTo>
                    <a:pt x="0" y="0"/>
                  </a:moveTo>
                  <a:lnTo>
                    <a:pt x="438150" y="0"/>
                  </a:lnTo>
                  <a:lnTo>
                    <a:pt x="4381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268EFC8-6BBC-A9A2-3F6E-6287B8CB226F}"/>
                </a:ext>
              </a:extLst>
            </p:cNvPr>
            <p:cNvSpPr txBox="1"/>
            <p:nvPr/>
          </p:nvSpPr>
          <p:spPr>
            <a:xfrm>
              <a:off x="4898866" y="5097779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B49768F-47B6-C527-36BB-25AC11B3E322}"/>
                </a:ext>
              </a:extLst>
            </p:cNvPr>
            <p:cNvSpPr txBox="1"/>
            <p:nvPr/>
          </p:nvSpPr>
          <p:spPr>
            <a:xfrm>
              <a:off x="4860766" y="5221604"/>
              <a:ext cx="6019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閲覧者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735E6990-BE1F-F7E5-47AA-28FD28EF56B0}"/>
              </a:ext>
            </a:extLst>
          </p:cNvPr>
          <p:cNvSpPr/>
          <p:nvPr/>
        </p:nvSpPr>
        <p:spPr>
          <a:xfrm>
            <a:off x="8204994" y="6367462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1" name="グラフィックス 2">
            <a:extLst>
              <a:ext uri="{FF2B5EF4-FFF2-40B4-BE49-F238E27FC236}">
                <a16:creationId xmlns:a16="http://schemas.microsoft.com/office/drawing/2014/main" id="{63E05155-2DF5-9ACE-7CF2-6032964571F6}"/>
              </a:ext>
            </a:extLst>
          </p:cNvPr>
          <p:cNvGrpSpPr/>
          <p:nvPr/>
        </p:nvGrpSpPr>
        <p:grpSpPr>
          <a:xfrm>
            <a:off x="8152606" y="6467474"/>
            <a:ext cx="571500" cy="257175"/>
            <a:chOff x="8152606" y="6467474"/>
            <a:chExt cx="571500" cy="257175"/>
          </a:xfrm>
          <a:solidFill>
            <a:srgbClr val="000000"/>
          </a:solidFill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B9AB44C6-2289-F2CB-99B9-ECCBD2AF896E}"/>
                </a:ext>
              </a:extLst>
            </p:cNvPr>
            <p:cNvSpPr txBox="1"/>
            <p:nvPr/>
          </p:nvSpPr>
          <p:spPr>
            <a:xfrm>
              <a:off x="8061166" y="6421754"/>
              <a:ext cx="7543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ヘッドレス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19DD0A7E-6A11-4CF3-4FAE-06680338121B}"/>
                </a:ext>
              </a:extLst>
            </p:cNvPr>
            <p:cNvSpPr txBox="1"/>
            <p:nvPr/>
          </p:nvSpPr>
          <p:spPr>
            <a:xfrm>
              <a:off x="8223091" y="6545579"/>
              <a:ext cx="4305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CMS</a:t>
              </a:r>
            </a:p>
          </p:txBody>
        </p:sp>
      </p:grpSp>
      <p:grpSp>
        <p:nvGrpSpPr>
          <p:cNvPr id="24" name="グラフィックス 2">
            <a:extLst>
              <a:ext uri="{FF2B5EF4-FFF2-40B4-BE49-F238E27FC236}">
                <a16:creationId xmlns:a16="http://schemas.microsoft.com/office/drawing/2014/main" id="{473FE340-9884-AAF2-D804-90E956FD24A5}"/>
              </a:ext>
            </a:extLst>
          </p:cNvPr>
          <p:cNvGrpSpPr/>
          <p:nvPr/>
        </p:nvGrpSpPr>
        <p:grpSpPr>
          <a:xfrm>
            <a:off x="8691911" y="4495799"/>
            <a:ext cx="2503932" cy="66675"/>
            <a:chOff x="8691911" y="4495799"/>
            <a:chExt cx="2503932" cy="66675"/>
          </a:xfrm>
        </p:grpSpPr>
        <p:sp>
          <p:nvSpPr>
            <p:cNvPr id="25" name="フリーフォーム: 図形 24">
              <a:extLst>
                <a:ext uri="{FF2B5EF4-FFF2-40B4-BE49-F238E27FC236}">
                  <a16:creationId xmlns:a16="http://schemas.microsoft.com/office/drawing/2014/main" id="{02EBD276-27BA-E116-82D0-390A1EF835DD}"/>
                </a:ext>
              </a:extLst>
            </p:cNvPr>
            <p:cNvSpPr/>
            <p:nvPr/>
          </p:nvSpPr>
          <p:spPr>
            <a:xfrm>
              <a:off x="8741918" y="4529137"/>
              <a:ext cx="2453925" cy="9525"/>
            </a:xfrm>
            <a:custGeom>
              <a:avLst/>
              <a:gdLst>
                <a:gd name="connsiteX0" fmla="*/ 2453926 w 2453925"/>
                <a:gd name="connsiteY0" fmla="*/ 0 h 9525"/>
                <a:gd name="connsiteX1" fmla="*/ 1911001 w 2453925"/>
                <a:gd name="connsiteY1" fmla="*/ 0 h 9525"/>
                <a:gd name="connsiteX2" fmla="*/ 0 w 24539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3925" h="9525">
                  <a:moveTo>
                    <a:pt x="2453926" y="0"/>
                  </a:moveTo>
                  <a:lnTo>
                    <a:pt x="1911001" y="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6" name="フリーフォーム: 図形 25">
              <a:extLst>
                <a:ext uri="{FF2B5EF4-FFF2-40B4-BE49-F238E27FC236}">
                  <a16:creationId xmlns:a16="http://schemas.microsoft.com/office/drawing/2014/main" id="{0D35C21E-EC88-207F-CE16-9DE6632A7EB3}"/>
                </a:ext>
              </a:extLst>
            </p:cNvPr>
            <p:cNvSpPr/>
            <p:nvPr/>
          </p:nvSpPr>
          <p:spPr>
            <a:xfrm>
              <a:off x="8691911" y="4495799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7" name="グラフィックス 2">
            <a:extLst>
              <a:ext uri="{FF2B5EF4-FFF2-40B4-BE49-F238E27FC236}">
                <a16:creationId xmlns:a16="http://schemas.microsoft.com/office/drawing/2014/main" id="{87F08BB1-35D7-54C2-BF9F-3A03981D0A27}"/>
              </a:ext>
            </a:extLst>
          </p:cNvPr>
          <p:cNvGrpSpPr/>
          <p:nvPr/>
        </p:nvGrpSpPr>
        <p:grpSpPr>
          <a:xfrm>
            <a:off x="8681244" y="4605337"/>
            <a:ext cx="2503932" cy="1981200"/>
            <a:chOff x="8681244" y="4605337"/>
            <a:chExt cx="2503932" cy="1981200"/>
          </a:xfrm>
        </p:grpSpPr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AEB42699-6178-76A1-EEF6-183C0AE5E710}"/>
                </a:ext>
              </a:extLst>
            </p:cNvPr>
            <p:cNvSpPr/>
            <p:nvPr/>
          </p:nvSpPr>
          <p:spPr>
            <a:xfrm>
              <a:off x="8681244" y="4638674"/>
              <a:ext cx="2453925" cy="1947862"/>
            </a:xfrm>
            <a:custGeom>
              <a:avLst/>
              <a:gdLst>
                <a:gd name="connsiteX0" fmla="*/ 2453926 w 2453925"/>
                <a:gd name="connsiteY0" fmla="*/ 0 h 1947862"/>
                <a:gd name="connsiteX1" fmla="*/ 2066925 w 2453925"/>
                <a:gd name="connsiteY1" fmla="*/ 0 h 1947862"/>
                <a:gd name="connsiteX2" fmla="*/ 2066925 w 2453925"/>
                <a:gd name="connsiteY2" fmla="*/ 1947863 h 1947862"/>
                <a:gd name="connsiteX3" fmla="*/ 0 w 2453925"/>
                <a:gd name="connsiteY3" fmla="*/ 1947863 h 194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3925" h="1947862">
                  <a:moveTo>
                    <a:pt x="2453926" y="0"/>
                  </a:moveTo>
                  <a:lnTo>
                    <a:pt x="2066925" y="0"/>
                  </a:lnTo>
                  <a:lnTo>
                    <a:pt x="2066925" y="1947863"/>
                  </a:lnTo>
                  <a:lnTo>
                    <a:pt x="0" y="1947863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9" name="フリーフォーム: 図形 28">
              <a:extLst>
                <a:ext uri="{FF2B5EF4-FFF2-40B4-BE49-F238E27FC236}">
                  <a16:creationId xmlns:a16="http://schemas.microsoft.com/office/drawing/2014/main" id="{E247A3DF-30FC-1616-56F5-51C42B23FB28}"/>
                </a:ext>
              </a:extLst>
            </p:cNvPr>
            <p:cNvSpPr/>
            <p:nvPr/>
          </p:nvSpPr>
          <p:spPr>
            <a:xfrm>
              <a:off x="11118501" y="4605337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30" name="グラフィックス 2">
            <a:extLst>
              <a:ext uri="{FF2B5EF4-FFF2-40B4-BE49-F238E27FC236}">
                <a16:creationId xmlns:a16="http://schemas.microsoft.com/office/drawing/2014/main" id="{A32671EF-4AE9-71B9-5DE8-0338E612EAD1}"/>
              </a:ext>
            </a:extLst>
          </p:cNvPr>
          <p:cNvGrpSpPr/>
          <p:nvPr/>
        </p:nvGrpSpPr>
        <p:grpSpPr>
          <a:xfrm>
            <a:off x="11400631" y="4758879"/>
            <a:ext cx="66675" cy="322707"/>
            <a:chOff x="11400631" y="4758879"/>
            <a:chExt cx="66675" cy="322707"/>
          </a:xfrm>
        </p:grpSpPr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B5A11CD4-ECC9-B9FB-A6D5-3D6D57ED6987}"/>
                </a:ext>
              </a:extLst>
            </p:cNvPr>
            <p:cNvSpPr/>
            <p:nvPr/>
          </p:nvSpPr>
          <p:spPr>
            <a:xfrm>
              <a:off x="11433969" y="4808886"/>
              <a:ext cx="9525" cy="272700"/>
            </a:xfrm>
            <a:custGeom>
              <a:avLst/>
              <a:gdLst>
                <a:gd name="connsiteX0" fmla="*/ 0 w 9525"/>
                <a:gd name="connsiteY0" fmla="*/ 272701 h 272700"/>
                <a:gd name="connsiteX1" fmla="*/ 0 w 9525"/>
                <a:gd name="connsiteY1" fmla="*/ 82201 h 272700"/>
                <a:gd name="connsiteX2" fmla="*/ 0 w 9525"/>
                <a:gd name="connsiteY2" fmla="*/ 129826 h 272700"/>
                <a:gd name="connsiteX3" fmla="*/ 0 w 9525"/>
                <a:gd name="connsiteY3" fmla="*/ 0 h 27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272700">
                  <a:moveTo>
                    <a:pt x="0" y="272701"/>
                  </a:moveTo>
                  <a:lnTo>
                    <a:pt x="0" y="82201"/>
                  </a:lnTo>
                  <a:lnTo>
                    <a:pt x="0" y="12982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2" name="フリーフォーム: 図形 31">
              <a:extLst>
                <a:ext uri="{FF2B5EF4-FFF2-40B4-BE49-F238E27FC236}">
                  <a16:creationId xmlns:a16="http://schemas.microsoft.com/office/drawing/2014/main" id="{E7ED2051-244D-A917-C03F-AFB56BDAAFDE}"/>
                </a:ext>
              </a:extLst>
            </p:cNvPr>
            <p:cNvSpPr/>
            <p:nvPr/>
          </p:nvSpPr>
          <p:spPr>
            <a:xfrm>
              <a:off x="11400631" y="4758879"/>
              <a:ext cx="66675" cy="66675"/>
            </a:xfrm>
            <a:custGeom>
              <a:avLst/>
              <a:gdLst>
                <a:gd name="connsiteX0" fmla="*/ 33338 w 66675"/>
                <a:gd name="connsiteY0" fmla="*/ 0 h 66675"/>
                <a:gd name="connsiteX1" fmla="*/ 66675 w 66675"/>
                <a:gd name="connsiteY1" fmla="*/ 66675 h 66675"/>
                <a:gd name="connsiteX2" fmla="*/ 33338 w 66675"/>
                <a:gd name="connsiteY2" fmla="*/ 50006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0"/>
                  </a:moveTo>
                  <a:lnTo>
                    <a:pt x="66675" y="66675"/>
                  </a:lnTo>
                  <a:lnTo>
                    <a:pt x="33338" y="50006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33" name="フリーフォーム: 図形 32">
            <a:extLst>
              <a:ext uri="{FF2B5EF4-FFF2-40B4-BE49-F238E27FC236}">
                <a16:creationId xmlns:a16="http://schemas.microsoft.com/office/drawing/2014/main" id="{6015D339-7829-E977-FED8-9CF4429449A1}"/>
              </a:ext>
            </a:extLst>
          </p:cNvPr>
          <p:cNvSpPr/>
          <p:nvPr/>
        </p:nvSpPr>
        <p:spPr>
          <a:xfrm>
            <a:off x="11195844" y="5081587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34" name="グラフィックス 2">
            <a:extLst>
              <a:ext uri="{FF2B5EF4-FFF2-40B4-BE49-F238E27FC236}">
                <a16:creationId xmlns:a16="http://schemas.microsoft.com/office/drawing/2014/main" id="{556347D5-5AFC-A4B1-BBEB-7B12924D8450}"/>
              </a:ext>
            </a:extLst>
          </p:cNvPr>
          <p:cNvGrpSpPr/>
          <p:nvPr/>
        </p:nvGrpSpPr>
        <p:grpSpPr>
          <a:xfrm>
            <a:off x="11191081" y="5200649"/>
            <a:ext cx="476250" cy="190500"/>
            <a:chOff x="11191081" y="5200649"/>
            <a:chExt cx="476250" cy="190500"/>
          </a:xfrm>
          <a:solidFill>
            <a:srgbClr val="000000"/>
          </a:solidFill>
        </p:grpSpPr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555FA07B-59F7-E00C-ADAD-9C5281011F9F}"/>
                </a:ext>
              </a:extLst>
            </p:cNvPr>
            <p:cNvSpPr txBox="1"/>
            <p:nvPr/>
          </p:nvSpPr>
          <p:spPr>
            <a:xfrm>
              <a:off x="11194891" y="5154929"/>
              <a:ext cx="46863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コード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22C1DA8B-9A7E-1EA5-71EE-3CB6BAB08271}"/>
                </a:ext>
              </a:extLst>
            </p:cNvPr>
            <p:cNvSpPr txBox="1"/>
            <p:nvPr/>
          </p:nvSpPr>
          <p:spPr>
            <a:xfrm>
              <a:off x="11099641" y="5259704"/>
              <a:ext cx="65913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リポジトリ</a:t>
              </a:r>
            </a:p>
          </p:txBody>
        </p:sp>
      </p:grpSp>
      <p:grpSp>
        <p:nvGrpSpPr>
          <p:cNvPr id="37" name="グラフィックス 2">
            <a:extLst>
              <a:ext uri="{FF2B5EF4-FFF2-40B4-BE49-F238E27FC236}">
                <a16:creationId xmlns:a16="http://schemas.microsoft.com/office/drawing/2014/main" id="{711E6FA2-DC70-5330-3211-E802A3C0C67B}"/>
              </a:ext>
            </a:extLst>
          </p:cNvPr>
          <p:cNvGrpSpPr/>
          <p:nvPr/>
        </p:nvGrpSpPr>
        <p:grpSpPr>
          <a:xfrm>
            <a:off x="5463698" y="4495513"/>
            <a:ext cx="2730627" cy="66675"/>
            <a:chOff x="5463698" y="4495513"/>
            <a:chExt cx="2730627" cy="66675"/>
          </a:xfrm>
        </p:grpSpPr>
        <p:sp>
          <p:nvSpPr>
            <p:cNvPr id="38" name="フリーフォーム: 図形 37">
              <a:extLst>
                <a:ext uri="{FF2B5EF4-FFF2-40B4-BE49-F238E27FC236}">
                  <a16:creationId xmlns:a16="http://schemas.microsoft.com/office/drawing/2014/main" id="{4AB3BB7F-9B44-9097-40E9-D609DF47D3EC}"/>
                </a:ext>
              </a:extLst>
            </p:cNvPr>
            <p:cNvSpPr/>
            <p:nvPr/>
          </p:nvSpPr>
          <p:spPr>
            <a:xfrm>
              <a:off x="5463698" y="4524374"/>
              <a:ext cx="2680620" cy="4571"/>
            </a:xfrm>
            <a:custGeom>
              <a:avLst/>
              <a:gdLst>
                <a:gd name="connsiteX0" fmla="*/ 0 w 2680620"/>
                <a:gd name="connsiteY0" fmla="*/ 0 h 4571"/>
                <a:gd name="connsiteX1" fmla="*/ 1370648 w 2680620"/>
                <a:gd name="connsiteY1" fmla="*/ 0 h 4571"/>
                <a:gd name="connsiteX2" fmla="*/ 2680621 w 2680620"/>
                <a:gd name="connsiteY2" fmla="*/ 4572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620" h="4571">
                  <a:moveTo>
                    <a:pt x="0" y="0"/>
                  </a:moveTo>
                  <a:lnTo>
                    <a:pt x="1370648" y="0"/>
                  </a:lnTo>
                  <a:lnTo>
                    <a:pt x="2680621" y="4572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9" name="フリーフォーム: 図形 38">
              <a:extLst>
                <a:ext uri="{FF2B5EF4-FFF2-40B4-BE49-F238E27FC236}">
                  <a16:creationId xmlns:a16="http://schemas.microsoft.com/office/drawing/2014/main" id="{B0AE0618-718E-C022-BC8F-AD571CFF7EDB}"/>
                </a:ext>
              </a:extLst>
            </p:cNvPr>
            <p:cNvSpPr/>
            <p:nvPr/>
          </p:nvSpPr>
          <p:spPr>
            <a:xfrm>
              <a:off x="8127555" y="4495513"/>
              <a:ext cx="66770" cy="66675"/>
            </a:xfrm>
            <a:custGeom>
              <a:avLst/>
              <a:gdLst>
                <a:gd name="connsiteX0" fmla="*/ 66770 w 66770"/>
                <a:gd name="connsiteY0" fmla="*/ 33623 h 66675"/>
                <a:gd name="connsiteX1" fmla="*/ 0 w 66770"/>
                <a:gd name="connsiteY1" fmla="*/ 66675 h 66675"/>
                <a:gd name="connsiteX2" fmla="*/ 16764 w 66770"/>
                <a:gd name="connsiteY2" fmla="*/ 33433 h 66675"/>
                <a:gd name="connsiteX3" fmla="*/ 191 w 6677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70" h="66675">
                  <a:moveTo>
                    <a:pt x="66770" y="33623"/>
                  </a:moveTo>
                  <a:lnTo>
                    <a:pt x="0" y="66675"/>
                  </a:lnTo>
                  <a:lnTo>
                    <a:pt x="16764" y="3343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40" name="図 39">
            <a:extLst>
              <a:ext uri="{FF2B5EF4-FFF2-40B4-BE49-F238E27FC236}">
                <a16:creationId xmlns:a16="http://schemas.microsoft.com/office/drawing/2014/main" id="{636AB347-8681-6016-FF23-0FF51136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576" y="4376737"/>
            <a:ext cx="594360" cy="285750"/>
          </a:xfrm>
          <a:custGeom>
            <a:avLst/>
            <a:gdLst>
              <a:gd name="connsiteX0" fmla="*/ 0 w 594360"/>
              <a:gd name="connsiteY0" fmla="*/ 0 h 285750"/>
              <a:gd name="connsiteX1" fmla="*/ 594360 w 594360"/>
              <a:gd name="connsiteY1" fmla="*/ 0 h 285750"/>
              <a:gd name="connsiteX2" fmla="*/ 594360 w 594360"/>
              <a:gd name="connsiteY2" fmla="*/ 285750 h 285750"/>
              <a:gd name="connsiteX3" fmla="*/ 0 w 59436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285750">
                <a:moveTo>
                  <a:pt x="0" y="0"/>
                </a:moveTo>
                <a:lnTo>
                  <a:pt x="594360" y="0"/>
                </a:lnTo>
                <a:lnTo>
                  <a:pt x="594360" y="285750"/>
                </a:lnTo>
                <a:lnTo>
                  <a:pt x="0" y="285750"/>
                </a:lnTo>
                <a:close/>
              </a:path>
            </a:pathLst>
          </a:custGeom>
        </p:spPr>
      </p:pic>
      <p:grpSp>
        <p:nvGrpSpPr>
          <p:cNvPr id="41" name="グラフィックス 2">
            <a:extLst>
              <a:ext uri="{FF2B5EF4-FFF2-40B4-BE49-F238E27FC236}">
                <a16:creationId xmlns:a16="http://schemas.microsoft.com/office/drawing/2014/main" id="{B359AE5F-C064-84BD-0C28-40AC11F21D0D}"/>
              </a:ext>
            </a:extLst>
          </p:cNvPr>
          <p:cNvGrpSpPr/>
          <p:nvPr/>
        </p:nvGrpSpPr>
        <p:grpSpPr>
          <a:xfrm>
            <a:off x="11682761" y="5267324"/>
            <a:ext cx="1351407" cy="66675"/>
            <a:chOff x="11682761" y="5267324"/>
            <a:chExt cx="1351407" cy="66675"/>
          </a:xfrm>
        </p:grpSpPr>
        <p:sp>
          <p:nvSpPr>
            <p:cNvPr id="42" name="フリーフォーム: 図形 41">
              <a:extLst>
                <a:ext uri="{FF2B5EF4-FFF2-40B4-BE49-F238E27FC236}">
                  <a16:creationId xmlns:a16="http://schemas.microsoft.com/office/drawing/2014/main" id="{3EB2C57D-448F-4775-1609-99A03BA0D473}"/>
                </a:ext>
              </a:extLst>
            </p:cNvPr>
            <p:cNvSpPr/>
            <p:nvPr/>
          </p:nvSpPr>
          <p:spPr>
            <a:xfrm>
              <a:off x="11732768" y="5300662"/>
              <a:ext cx="1301400" cy="9525"/>
            </a:xfrm>
            <a:custGeom>
              <a:avLst/>
              <a:gdLst>
                <a:gd name="connsiteX0" fmla="*/ 1301401 w 1301400"/>
                <a:gd name="connsiteY0" fmla="*/ 0 h 9525"/>
                <a:gd name="connsiteX1" fmla="*/ 0 w 13014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1400" h="9525">
                  <a:moveTo>
                    <a:pt x="1301401" y="0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3" name="フリーフォーム: 図形 42">
              <a:extLst>
                <a:ext uri="{FF2B5EF4-FFF2-40B4-BE49-F238E27FC236}">
                  <a16:creationId xmlns:a16="http://schemas.microsoft.com/office/drawing/2014/main" id="{B455E925-36D3-6A8F-55A2-3F0C43387E55}"/>
                </a:ext>
              </a:extLst>
            </p:cNvPr>
            <p:cNvSpPr/>
            <p:nvPr/>
          </p:nvSpPr>
          <p:spPr>
            <a:xfrm>
              <a:off x="11682761" y="5267324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44" name="図 43">
            <a:extLst>
              <a:ext uri="{FF2B5EF4-FFF2-40B4-BE49-F238E27FC236}">
                <a16:creationId xmlns:a16="http://schemas.microsoft.com/office/drawing/2014/main" id="{58E0904B-1D53-FA4A-E180-BE18AFE9E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9406" y="5138737"/>
            <a:ext cx="314325" cy="314325"/>
          </a:xfrm>
          <a:custGeom>
            <a:avLst/>
            <a:gdLst>
              <a:gd name="connsiteX0" fmla="*/ 0 w 314325"/>
              <a:gd name="connsiteY0" fmla="*/ 0 h 314325"/>
              <a:gd name="connsiteX1" fmla="*/ 314325 w 314325"/>
              <a:gd name="connsiteY1" fmla="*/ 0 h 314325"/>
              <a:gd name="connsiteX2" fmla="*/ 314325 w 314325"/>
              <a:gd name="connsiteY2" fmla="*/ 314325 h 314325"/>
              <a:gd name="connsiteX3" fmla="*/ 0 w 314325"/>
              <a:gd name="connsiteY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" h="314325">
                <a:moveTo>
                  <a:pt x="0" y="0"/>
                </a:moveTo>
                <a:lnTo>
                  <a:pt x="314325" y="0"/>
                </a:lnTo>
                <a:lnTo>
                  <a:pt x="314325" y="314325"/>
                </a:lnTo>
                <a:lnTo>
                  <a:pt x="0" y="314325"/>
                </a:lnTo>
                <a:close/>
              </a:path>
            </a:pathLst>
          </a:custGeom>
        </p:spPr>
      </p:pic>
      <p:grpSp>
        <p:nvGrpSpPr>
          <p:cNvPr id="45" name="グラフィックス 2">
            <a:extLst>
              <a:ext uri="{FF2B5EF4-FFF2-40B4-BE49-F238E27FC236}">
                <a16:creationId xmlns:a16="http://schemas.microsoft.com/office/drawing/2014/main" id="{1C884361-E1D5-CB28-DD66-2934FFC1D766}"/>
              </a:ext>
            </a:extLst>
          </p:cNvPr>
          <p:cNvGrpSpPr/>
          <p:nvPr/>
        </p:nvGrpSpPr>
        <p:grpSpPr>
          <a:xfrm>
            <a:off x="13015119" y="5529262"/>
            <a:ext cx="361950" cy="142875"/>
            <a:chOff x="13015119" y="5529262"/>
            <a:chExt cx="361950" cy="142875"/>
          </a:xfrm>
        </p:grpSpPr>
        <p:sp>
          <p:nvSpPr>
            <p:cNvPr id="46" name="フリーフォーム: 図形 45">
              <a:extLst>
                <a:ext uri="{FF2B5EF4-FFF2-40B4-BE49-F238E27FC236}">
                  <a16:creationId xmlns:a16="http://schemas.microsoft.com/office/drawing/2014/main" id="{D50E6FE5-DADC-EAF4-9292-F0D371A18EFB}"/>
                </a:ext>
              </a:extLst>
            </p:cNvPr>
            <p:cNvSpPr/>
            <p:nvPr/>
          </p:nvSpPr>
          <p:spPr>
            <a:xfrm>
              <a:off x="13015119" y="5529262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A20DE6D0-37CB-2A8D-8374-FD5F15380D33}"/>
                </a:ext>
              </a:extLst>
            </p:cNvPr>
            <p:cNvSpPr txBox="1"/>
            <p:nvPr/>
          </p:nvSpPr>
          <p:spPr>
            <a:xfrm>
              <a:off x="12923679" y="5483542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開発者</a:t>
              </a:r>
            </a:p>
          </p:txBody>
        </p:sp>
      </p:grpSp>
      <p:grpSp>
        <p:nvGrpSpPr>
          <p:cNvPr id="48" name="グラフィックス 2">
            <a:extLst>
              <a:ext uri="{FF2B5EF4-FFF2-40B4-BE49-F238E27FC236}">
                <a16:creationId xmlns:a16="http://schemas.microsoft.com/office/drawing/2014/main" id="{8AB82892-01CE-69B5-3902-3E6E8213C84A}"/>
              </a:ext>
            </a:extLst>
          </p:cNvPr>
          <p:cNvGrpSpPr/>
          <p:nvPr/>
        </p:nvGrpSpPr>
        <p:grpSpPr>
          <a:xfrm>
            <a:off x="5299869" y="6552913"/>
            <a:ext cx="2894457" cy="66675"/>
            <a:chOff x="5299869" y="6552913"/>
            <a:chExt cx="2894457" cy="66675"/>
          </a:xfrm>
        </p:grpSpPr>
        <p:sp>
          <p:nvSpPr>
            <p:cNvPr id="49" name="フリーフォーム: 図形 48">
              <a:extLst>
                <a:ext uri="{FF2B5EF4-FFF2-40B4-BE49-F238E27FC236}">
                  <a16:creationId xmlns:a16="http://schemas.microsoft.com/office/drawing/2014/main" id="{2C5238B6-5B36-4BD1-591B-181F565C05B5}"/>
                </a:ext>
              </a:extLst>
            </p:cNvPr>
            <p:cNvSpPr/>
            <p:nvPr/>
          </p:nvSpPr>
          <p:spPr>
            <a:xfrm>
              <a:off x="5299869" y="6581774"/>
              <a:ext cx="2844450" cy="4572"/>
            </a:xfrm>
            <a:custGeom>
              <a:avLst/>
              <a:gdLst>
                <a:gd name="connsiteX0" fmla="*/ 0 w 2844450"/>
                <a:gd name="connsiteY0" fmla="*/ 0 h 4572"/>
                <a:gd name="connsiteX1" fmla="*/ 1452563 w 2844450"/>
                <a:gd name="connsiteY1" fmla="*/ 0 h 4572"/>
                <a:gd name="connsiteX2" fmla="*/ 2844451 w 2844450"/>
                <a:gd name="connsiteY2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4450" h="4572">
                  <a:moveTo>
                    <a:pt x="0" y="0"/>
                  </a:moveTo>
                  <a:lnTo>
                    <a:pt x="1452563" y="0"/>
                  </a:lnTo>
                  <a:lnTo>
                    <a:pt x="2844451" y="4572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0" name="フリーフォーム: 図形 49">
              <a:extLst>
                <a:ext uri="{FF2B5EF4-FFF2-40B4-BE49-F238E27FC236}">
                  <a16:creationId xmlns:a16="http://schemas.microsoft.com/office/drawing/2014/main" id="{3504B296-9FEA-52B5-F81B-F0646A4ABAE2}"/>
                </a:ext>
              </a:extLst>
            </p:cNvPr>
            <p:cNvSpPr/>
            <p:nvPr/>
          </p:nvSpPr>
          <p:spPr>
            <a:xfrm>
              <a:off x="8127555" y="6552913"/>
              <a:ext cx="66770" cy="66675"/>
            </a:xfrm>
            <a:custGeom>
              <a:avLst/>
              <a:gdLst>
                <a:gd name="connsiteX0" fmla="*/ 66770 w 66770"/>
                <a:gd name="connsiteY0" fmla="*/ 33623 h 66675"/>
                <a:gd name="connsiteX1" fmla="*/ 0 w 66770"/>
                <a:gd name="connsiteY1" fmla="*/ 66675 h 66675"/>
                <a:gd name="connsiteX2" fmla="*/ 16764 w 66770"/>
                <a:gd name="connsiteY2" fmla="*/ 33433 h 66675"/>
                <a:gd name="connsiteX3" fmla="*/ 191 w 6677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70" h="66675">
                  <a:moveTo>
                    <a:pt x="66770" y="33623"/>
                  </a:moveTo>
                  <a:lnTo>
                    <a:pt x="0" y="66675"/>
                  </a:lnTo>
                  <a:lnTo>
                    <a:pt x="16764" y="3343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51" name="図 50">
            <a:extLst>
              <a:ext uri="{FF2B5EF4-FFF2-40B4-BE49-F238E27FC236}">
                <a16:creationId xmlns:a16="http://schemas.microsoft.com/office/drawing/2014/main" id="{8B143DBC-F656-C3A5-01AE-3AB08008C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781" y="6419849"/>
            <a:ext cx="314325" cy="314325"/>
          </a:xfrm>
          <a:custGeom>
            <a:avLst/>
            <a:gdLst>
              <a:gd name="connsiteX0" fmla="*/ 0 w 314325"/>
              <a:gd name="connsiteY0" fmla="*/ 0 h 314325"/>
              <a:gd name="connsiteX1" fmla="*/ 314325 w 314325"/>
              <a:gd name="connsiteY1" fmla="*/ 0 h 314325"/>
              <a:gd name="connsiteX2" fmla="*/ 314325 w 314325"/>
              <a:gd name="connsiteY2" fmla="*/ 314325 h 314325"/>
              <a:gd name="connsiteX3" fmla="*/ 0 w 314325"/>
              <a:gd name="connsiteY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" h="314325">
                <a:moveTo>
                  <a:pt x="0" y="0"/>
                </a:moveTo>
                <a:lnTo>
                  <a:pt x="314325" y="0"/>
                </a:lnTo>
                <a:lnTo>
                  <a:pt x="314325" y="314325"/>
                </a:lnTo>
                <a:lnTo>
                  <a:pt x="0" y="314325"/>
                </a:lnTo>
                <a:close/>
              </a:path>
            </a:pathLst>
          </a:custGeom>
        </p:spPr>
      </p:pic>
      <p:grpSp>
        <p:nvGrpSpPr>
          <p:cNvPr id="52" name="グラフィックス 2">
            <a:extLst>
              <a:ext uri="{FF2B5EF4-FFF2-40B4-BE49-F238E27FC236}">
                <a16:creationId xmlns:a16="http://schemas.microsoft.com/office/drawing/2014/main" id="{66BE2F5F-73BC-F797-849E-7883230DC852}"/>
              </a:ext>
            </a:extLst>
          </p:cNvPr>
          <p:cNvGrpSpPr/>
          <p:nvPr/>
        </p:nvGrpSpPr>
        <p:grpSpPr>
          <a:xfrm>
            <a:off x="4642644" y="6810374"/>
            <a:ext cx="1009650" cy="290512"/>
            <a:chOff x="4642644" y="6810374"/>
            <a:chExt cx="1009650" cy="290512"/>
          </a:xfrm>
        </p:grpSpPr>
        <p:sp>
          <p:nvSpPr>
            <p:cNvPr id="53" name="フリーフォーム: 図形 52">
              <a:extLst>
                <a:ext uri="{FF2B5EF4-FFF2-40B4-BE49-F238E27FC236}">
                  <a16:creationId xmlns:a16="http://schemas.microsoft.com/office/drawing/2014/main" id="{1FFF096E-A352-AFFB-509B-82F22B49E886}"/>
                </a:ext>
              </a:extLst>
            </p:cNvPr>
            <p:cNvSpPr/>
            <p:nvPr/>
          </p:nvSpPr>
          <p:spPr>
            <a:xfrm>
              <a:off x="4642644" y="6815137"/>
              <a:ext cx="1009650" cy="285750"/>
            </a:xfrm>
            <a:custGeom>
              <a:avLst/>
              <a:gdLst>
                <a:gd name="connsiteX0" fmla="*/ 0 w 1009650"/>
                <a:gd name="connsiteY0" fmla="*/ 0 h 285750"/>
                <a:gd name="connsiteX1" fmla="*/ 1009650 w 1009650"/>
                <a:gd name="connsiteY1" fmla="*/ 0 h 285750"/>
                <a:gd name="connsiteX2" fmla="*/ 1009650 w 1009650"/>
                <a:gd name="connsiteY2" fmla="*/ 285750 h 285750"/>
                <a:gd name="connsiteX3" fmla="*/ 0 w 10096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650" h="285750">
                  <a:moveTo>
                    <a:pt x="0" y="0"/>
                  </a:moveTo>
                  <a:lnTo>
                    <a:pt x="1009650" y="0"/>
                  </a:lnTo>
                  <a:lnTo>
                    <a:pt x="10096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A0C20B4A-1BBC-23D4-96B4-54C482058039}"/>
                </a:ext>
              </a:extLst>
            </p:cNvPr>
            <p:cNvSpPr txBox="1"/>
            <p:nvPr/>
          </p:nvSpPr>
          <p:spPr>
            <a:xfrm>
              <a:off x="4932204" y="6764654"/>
              <a:ext cx="4114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職員</a:t>
              </a: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855F7747-1D6F-6D2F-6693-E9A7DF81ABAE}"/>
                </a:ext>
              </a:extLst>
            </p:cNvPr>
            <p:cNvSpPr txBox="1"/>
            <p:nvPr/>
          </p:nvSpPr>
          <p:spPr>
            <a:xfrm>
              <a:off x="4551204" y="6888479"/>
              <a:ext cx="11734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コンテンツ投稿者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67" name="フリーフォーム: 図形 66">
            <a:extLst>
              <a:ext uri="{FF2B5EF4-FFF2-40B4-BE49-F238E27FC236}">
                <a16:creationId xmlns:a16="http://schemas.microsoft.com/office/drawing/2014/main" id="{6606B8E2-0C05-A7CE-4F51-AFBD3BD9DAA8}"/>
              </a:ext>
            </a:extLst>
          </p:cNvPr>
          <p:cNvSpPr/>
          <p:nvPr/>
        </p:nvSpPr>
        <p:spPr>
          <a:xfrm>
            <a:off x="10843419" y="5538787"/>
            <a:ext cx="1905000" cy="285750"/>
          </a:xfrm>
          <a:custGeom>
            <a:avLst/>
            <a:gdLst>
              <a:gd name="connsiteX0" fmla="*/ 0 w 1905000"/>
              <a:gd name="connsiteY0" fmla="*/ 0 h 285750"/>
              <a:gd name="connsiteX1" fmla="*/ 1905000 w 1905000"/>
              <a:gd name="connsiteY1" fmla="*/ 0 h 285750"/>
              <a:gd name="connsiteX2" fmla="*/ 1905000 w 1905000"/>
              <a:gd name="connsiteY2" fmla="*/ 285750 h 285750"/>
              <a:gd name="connsiteX3" fmla="*/ 0 w 19050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285750">
                <a:moveTo>
                  <a:pt x="0" y="0"/>
                </a:moveTo>
                <a:lnTo>
                  <a:pt x="1905000" y="0"/>
                </a:lnTo>
                <a:lnTo>
                  <a:pt x="19050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68" name="グラフィックス 2">
            <a:extLst>
              <a:ext uri="{FF2B5EF4-FFF2-40B4-BE49-F238E27FC236}">
                <a16:creationId xmlns:a16="http://schemas.microsoft.com/office/drawing/2014/main" id="{0F62EE30-6B47-78C9-1B95-370167BA3425}"/>
              </a:ext>
            </a:extLst>
          </p:cNvPr>
          <p:cNvGrpSpPr/>
          <p:nvPr/>
        </p:nvGrpSpPr>
        <p:grpSpPr>
          <a:xfrm>
            <a:off x="10857706" y="5553074"/>
            <a:ext cx="1790700" cy="266700"/>
            <a:chOff x="10857706" y="5553074"/>
            <a:chExt cx="1790700" cy="266700"/>
          </a:xfrm>
          <a:solidFill>
            <a:srgbClr val="000000"/>
          </a:solidFill>
        </p:grpSpPr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351932BB-1026-1BE2-24C8-97CE5CBBC1BF}"/>
                </a:ext>
              </a:extLst>
            </p:cNvPr>
            <p:cNvSpPr txBox="1"/>
            <p:nvPr/>
          </p:nvSpPr>
          <p:spPr>
            <a:xfrm>
              <a:off x="10766266" y="5507354"/>
              <a:ext cx="19735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例：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Cloud Source Repositories,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、</a:t>
              </a: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89C924CF-A549-5380-1C7E-0663DDC5100F}"/>
                </a:ext>
              </a:extLst>
            </p:cNvPr>
            <p:cNvSpPr txBox="1"/>
            <p:nvPr/>
          </p:nvSpPr>
          <p:spPr>
            <a:xfrm>
              <a:off x="10766266" y="5640704"/>
              <a:ext cx="12592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GitHub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、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GitLab 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など</a:t>
              </a:r>
            </a:p>
          </p:txBody>
        </p:sp>
      </p:grpSp>
      <p:sp>
        <p:nvSpPr>
          <p:cNvPr id="71" name="フリーフォーム: 図形 70">
            <a:extLst>
              <a:ext uri="{FF2B5EF4-FFF2-40B4-BE49-F238E27FC236}">
                <a16:creationId xmlns:a16="http://schemas.microsoft.com/office/drawing/2014/main" id="{E4459FB9-91B2-D96D-F6E7-86403FA03654}"/>
              </a:ext>
            </a:extLst>
          </p:cNvPr>
          <p:cNvSpPr/>
          <p:nvPr/>
        </p:nvSpPr>
        <p:spPr>
          <a:xfrm>
            <a:off x="8114506" y="6805612"/>
            <a:ext cx="657225" cy="285750"/>
          </a:xfrm>
          <a:custGeom>
            <a:avLst/>
            <a:gdLst>
              <a:gd name="connsiteX0" fmla="*/ 0 w 657225"/>
              <a:gd name="connsiteY0" fmla="*/ 0 h 285750"/>
              <a:gd name="connsiteX1" fmla="*/ 657225 w 657225"/>
              <a:gd name="connsiteY1" fmla="*/ 0 h 285750"/>
              <a:gd name="connsiteX2" fmla="*/ 657225 w 657225"/>
              <a:gd name="connsiteY2" fmla="*/ 285750 h 285750"/>
              <a:gd name="connsiteX3" fmla="*/ 0 w 657225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" h="285750">
                <a:moveTo>
                  <a:pt x="0" y="0"/>
                </a:moveTo>
                <a:lnTo>
                  <a:pt x="657225" y="0"/>
                </a:lnTo>
                <a:lnTo>
                  <a:pt x="657225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1AB0FDD3-958C-12F6-7FF9-7BB1AD151F9F}"/>
              </a:ext>
            </a:extLst>
          </p:cNvPr>
          <p:cNvSpPr txBox="1"/>
          <p:nvPr/>
        </p:nvSpPr>
        <p:spPr>
          <a:xfrm>
            <a:off x="8089741" y="6840854"/>
            <a:ext cx="6972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外部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SaaS</a:t>
            </a:r>
          </a:p>
        </p:txBody>
      </p:sp>
      <p:sp>
        <p:nvSpPr>
          <p:cNvPr id="74" name="フリーフォーム: 図形 73">
            <a:extLst>
              <a:ext uri="{FF2B5EF4-FFF2-40B4-BE49-F238E27FC236}">
                <a16:creationId xmlns:a16="http://schemas.microsoft.com/office/drawing/2014/main" id="{005BF1A9-06FE-9835-B4F3-9194F89BDE56}"/>
              </a:ext>
            </a:extLst>
          </p:cNvPr>
          <p:cNvSpPr/>
          <p:nvPr/>
        </p:nvSpPr>
        <p:spPr>
          <a:xfrm>
            <a:off x="8843169" y="3538537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0C28D70A-6001-3DB9-0A81-D062F4CE8581}"/>
              </a:ext>
            </a:extLst>
          </p:cNvPr>
          <p:cNvSpPr txBox="1"/>
          <p:nvPr/>
        </p:nvSpPr>
        <p:spPr>
          <a:xfrm>
            <a:off x="8861266" y="3573779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1</a:t>
            </a:r>
          </a:p>
        </p:txBody>
      </p:sp>
      <p:sp>
        <p:nvSpPr>
          <p:cNvPr id="76" name="フリーフォーム: 図形 75">
            <a:extLst>
              <a:ext uri="{FF2B5EF4-FFF2-40B4-BE49-F238E27FC236}">
                <a16:creationId xmlns:a16="http://schemas.microsoft.com/office/drawing/2014/main" id="{CDCD04F2-AF0C-A93F-10B2-941F5D036C64}"/>
              </a:ext>
            </a:extLst>
          </p:cNvPr>
          <p:cNvSpPr/>
          <p:nvPr/>
        </p:nvSpPr>
        <p:spPr>
          <a:xfrm>
            <a:off x="7871619" y="4052887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7923E3BD-D83B-EA3F-606C-6F220E2B4E29}"/>
              </a:ext>
            </a:extLst>
          </p:cNvPr>
          <p:cNvSpPr txBox="1"/>
          <p:nvPr/>
        </p:nvSpPr>
        <p:spPr>
          <a:xfrm>
            <a:off x="7889716" y="4088129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2</a:t>
            </a:r>
          </a:p>
        </p:txBody>
      </p:sp>
      <p:sp>
        <p:nvSpPr>
          <p:cNvPr id="78" name="フリーフォーム: 図形 77">
            <a:extLst>
              <a:ext uri="{FF2B5EF4-FFF2-40B4-BE49-F238E27FC236}">
                <a16:creationId xmlns:a16="http://schemas.microsoft.com/office/drawing/2014/main" id="{7FEE7D89-0A07-8695-3B22-7F7B8AEA23EF}"/>
              </a:ext>
            </a:extLst>
          </p:cNvPr>
          <p:cNvSpPr/>
          <p:nvPr/>
        </p:nvSpPr>
        <p:spPr>
          <a:xfrm>
            <a:off x="10748169" y="4052887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139B3B7E-3BD5-A518-8776-C49A60311BCE}"/>
              </a:ext>
            </a:extLst>
          </p:cNvPr>
          <p:cNvSpPr txBox="1"/>
          <p:nvPr/>
        </p:nvSpPr>
        <p:spPr>
          <a:xfrm>
            <a:off x="10766266" y="4088129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3</a:t>
            </a:r>
          </a:p>
        </p:txBody>
      </p:sp>
      <p:sp>
        <p:nvSpPr>
          <p:cNvPr id="80" name="フリーフォーム: 図形 79">
            <a:extLst>
              <a:ext uri="{FF2B5EF4-FFF2-40B4-BE49-F238E27FC236}">
                <a16:creationId xmlns:a16="http://schemas.microsoft.com/office/drawing/2014/main" id="{B788CC0B-5D8D-8F83-D6B3-F74CD0E657F7}"/>
              </a:ext>
            </a:extLst>
          </p:cNvPr>
          <p:cNvSpPr/>
          <p:nvPr/>
        </p:nvSpPr>
        <p:spPr>
          <a:xfrm>
            <a:off x="7781131" y="6110287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243FAC9C-4FE7-0BDA-99CD-45EB931B650F}"/>
              </a:ext>
            </a:extLst>
          </p:cNvPr>
          <p:cNvSpPr txBox="1"/>
          <p:nvPr/>
        </p:nvSpPr>
        <p:spPr>
          <a:xfrm>
            <a:off x="7799229" y="6145529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4</a:t>
            </a:r>
          </a:p>
        </p:txBody>
      </p:sp>
      <p:pic>
        <p:nvPicPr>
          <p:cNvPr id="82" name="図 81">
            <a:extLst>
              <a:ext uri="{FF2B5EF4-FFF2-40B4-BE49-F238E27FC236}">
                <a16:creationId xmlns:a16="http://schemas.microsoft.com/office/drawing/2014/main" id="{3772DC0E-55C1-30A3-7420-8D2BBF9EE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0231" y="4286249"/>
            <a:ext cx="476250" cy="476250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76250">
                <a:moveTo>
                  <a:pt x="0" y="0"/>
                </a:moveTo>
                <a:lnTo>
                  <a:pt x="476250" y="0"/>
                </a:lnTo>
                <a:lnTo>
                  <a:pt x="476250" y="476250"/>
                </a:lnTo>
                <a:lnTo>
                  <a:pt x="0" y="476250"/>
                </a:lnTo>
                <a:close/>
              </a:path>
            </a:pathLst>
          </a:custGeom>
        </p:spPr>
      </p:pic>
      <p:grpSp>
        <p:nvGrpSpPr>
          <p:cNvPr id="83" name="グラフィックス 2">
            <a:extLst>
              <a:ext uri="{FF2B5EF4-FFF2-40B4-BE49-F238E27FC236}">
                <a16:creationId xmlns:a16="http://schemas.microsoft.com/office/drawing/2014/main" id="{0D93F5EF-C4E0-F163-29E6-372148100E72}"/>
              </a:ext>
            </a:extLst>
          </p:cNvPr>
          <p:cNvGrpSpPr/>
          <p:nvPr/>
        </p:nvGrpSpPr>
        <p:grpSpPr>
          <a:xfrm>
            <a:off x="8204994" y="4829174"/>
            <a:ext cx="466725" cy="266700"/>
            <a:chOff x="8204994" y="4829174"/>
            <a:chExt cx="466725" cy="266700"/>
          </a:xfrm>
          <a:solidFill>
            <a:srgbClr val="000000"/>
          </a:solidFill>
        </p:grpSpPr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B390DCEF-24E1-5B88-7E8E-6C30F30598E2}"/>
                </a:ext>
              </a:extLst>
            </p:cNvPr>
            <p:cNvSpPr txBox="1"/>
            <p:nvPr/>
          </p:nvSpPr>
          <p:spPr>
            <a:xfrm>
              <a:off x="8113554" y="4783454"/>
              <a:ext cx="6496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Firebase</a:t>
              </a: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7FB28254-416C-D522-2EEF-7C6564F8AAE0}"/>
                </a:ext>
              </a:extLst>
            </p:cNvPr>
            <p:cNvSpPr txBox="1"/>
            <p:nvPr/>
          </p:nvSpPr>
          <p:spPr>
            <a:xfrm>
              <a:off x="8142129" y="4916804"/>
              <a:ext cx="5924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Hosting</a:t>
              </a:r>
            </a:p>
          </p:txBody>
        </p:sp>
      </p:grpSp>
      <p:sp>
        <p:nvSpPr>
          <p:cNvPr id="86" name="フリーフォーム: 図形 85">
            <a:extLst>
              <a:ext uri="{FF2B5EF4-FFF2-40B4-BE49-F238E27FC236}">
                <a16:creationId xmlns:a16="http://schemas.microsoft.com/office/drawing/2014/main" id="{D6FF3374-FCA7-C891-41F0-CF1A2E8C078C}"/>
              </a:ext>
            </a:extLst>
          </p:cNvPr>
          <p:cNvSpPr/>
          <p:nvPr/>
        </p:nvSpPr>
        <p:spPr>
          <a:xfrm>
            <a:off x="9986169" y="4491037"/>
            <a:ext cx="571500" cy="285750"/>
          </a:xfrm>
          <a:custGeom>
            <a:avLst/>
            <a:gdLst>
              <a:gd name="connsiteX0" fmla="*/ 0 w 571500"/>
              <a:gd name="connsiteY0" fmla="*/ 0 h 285750"/>
              <a:gd name="connsiteX1" fmla="*/ 571500 w 571500"/>
              <a:gd name="connsiteY1" fmla="*/ 0 h 285750"/>
              <a:gd name="connsiteX2" fmla="*/ 571500 w 571500"/>
              <a:gd name="connsiteY2" fmla="*/ 285750 h 285750"/>
              <a:gd name="connsiteX3" fmla="*/ 0 w 571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285750">
                <a:moveTo>
                  <a:pt x="0" y="0"/>
                </a:moveTo>
                <a:lnTo>
                  <a:pt x="571500" y="0"/>
                </a:lnTo>
                <a:lnTo>
                  <a:pt x="571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1D226FCB-1D06-CCDF-7D2A-27656C89A58B}"/>
              </a:ext>
            </a:extLst>
          </p:cNvPr>
          <p:cNvSpPr txBox="1"/>
          <p:nvPr/>
        </p:nvSpPr>
        <p:spPr>
          <a:xfrm>
            <a:off x="9909016" y="4535804"/>
            <a:ext cx="6400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デプロイ</a:t>
            </a:r>
          </a:p>
        </p:txBody>
      </p:sp>
      <p:sp>
        <p:nvSpPr>
          <p:cNvPr id="88" name="フリーフォーム: 図形 87">
            <a:extLst>
              <a:ext uri="{FF2B5EF4-FFF2-40B4-BE49-F238E27FC236}">
                <a16:creationId xmlns:a16="http://schemas.microsoft.com/office/drawing/2014/main" id="{3FDE17C2-9992-66E5-1679-E2C532D28ACA}"/>
              </a:ext>
            </a:extLst>
          </p:cNvPr>
          <p:cNvSpPr/>
          <p:nvPr/>
        </p:nvSpPr>
        <p:spPr>
          <a:xfrm>
            <a:off x="11195844" y="4310062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89" name="グラフィックス 2">
            <a:extLst>
              <a:ext uri="{FF2B5EF4-FFF2-40B4-BE49-F238E27FC236}">
                <a16:creationId xmlns:a16="http://schemas.microsoft.com/office/drawing/2014/main" id="{B9F222D8-EDFF-4C1E-1DAF-E57A6EE693EE}"/>
              </a:ext>
            </a:extLst>
          </p:cNvPr>
          <p:cNvGrpSpPr/>
          <p:nvPr/>
        </p:nvGrpSpPr>
        <p:grpSpPr>
          <a:xfrm>
            <a:off x="11238706" y="4376737"/>
            <a:ext cx="381000" cy="295275"/>
            <a:chOff x="11238706" y="4376737"/>
            <a:chExt cx="381000" cy="295275"/>
          </a:xfrm>
          <a:solidFill>
            <a:srgbClr val="000000"/>
          </a:solidFill>
        </p:grpSpPr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C5734878-2599-207B-53B4-E7D4F9612AF4}"/>
                </a:ext>
              </a:extLst>
            </p:cNvPr>
            <p:cNvSpPr txBox="1"/>
            <p:nvPr/>
          </p:nvSpPr>
          <p:spPr>
            <a:xfrm>
              <a:off x="11194891" y="4331017"/>
              <a:ext cx="46863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ビルド</a:t>
              </a: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7DE77CB4-3457-731C-6D8F-5E98BD63F4AD}"/>
                </a:ext>
              </a:extLst>
            </p:cNvPr>
            <p:cNvSpPr txBox="1"/>
            <p:nvPr/>
          </p:nvSpPr>
          <p:spPr>
            <a:xfrm>
              <a:off x="11242516" y="4435792"/>
              <a:ext cx="37338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及び</a:t>
              </a: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5C6D751A-E9F8-D526-0CC1-EF674F0CC696}"/>
                </a:ext>
              </a:extLst>
            </p:cNvPr>
            <p:cNvSpPr txBox="1"/>
            <p:nvPr/>
          </p:nvSpPr>
          <p:spPr>
            <a:xfrm>
              <a:off x="11147266" y="4540567"/>
              <a:ext cx="56388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デプロイ</a:t>
              </a:r>
            </a:p>
          </p:txBody>
        </p:sp>
      </p:grpSp>
      <p:sp>
        <p:nvSpPr>
          <p:cNvPr id="93" name="フリーフォーム: 図形 92">
            <a:extLst>
              <a:ext uri="{FF2B5EF4-FFF2-40B4-BE49-F238E27FC236}">
                <a16:creationId xmlns:a16="http://schemas.microsoft.com/office/drawing/2014/main" id="{DF3C7A51-1035-413E-C7B0-6F20E2F5A3BC}"/>
              </a:ext>
            </a:extLst>
          </p:cNvPr>
          <p:cNvSpPr/>
          <p:nvPr/>
        </p:nvSpPr>
        <p:spPr>
          <a:xfrm>
            <a:off x="11700669" y="4381499"/>
            <a:ext cx="1190625" cy="285750"/>
          </a:xfrm>
          <a:custGeom>
            <a:avLst/>
            <a:gdLst>
              <a:gd name="connsiteX0" fmla="*/ 0 w 1190625"/>
              <a:gd name="connsiteY0" fmla="*/ 0 h 285750"/>
              <a:gd name="connsiteX1" fmla="*/ 1190625 w 1190625"/>
              <a:gd name="connsiteY1" fmla="*/ 0 h 285750"/>
              <a:gd name="connsiteX2" fmla="*/ 1190625 w 1190625"/>
              <a:gd name="connsiteY2" fmla="*/ 285750 h 285750"/>
              <a:gd name="connsiteX3" fmla="*/ 0 w 1190625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5" h="285750">
                <a:moveTo>
                  <a:pt x="0" y="0"/>
                </a:moveTo>
                <a:lnTo>
                  <a:pt x="1190625" y="0"/>
                </a:lnTo>
                <a:lnTo>
                  <a:pt x="1190625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94" name="グラフィックス 2">
            <a:extLst>
              <a:ext uri="{FF2B5EF4-FFF2-40B4-BE49-F238E27FC236}">
                <a16:creationId xmlns:a16="http://schemas.microsoft.com/office/drawing/2014/main" id="{64061429-A58C-BBB1-41A1-A5DB995B95EF}"/>
              </a:ext>
            </a:extLst>
          </p:cNvPr>
          <p:cNvGrpSpPr/>
          <p:nvPr/>
        </p:nvGrpSpPr>
        <p:grpSpPr>
          <a:xfrm>
            <a:off x="11714956" y="4329112"/>
            <a:ext cx="952500" cy="400050"/>
            <a:chOff x="11714956" y="4329112"/>
            <a:chExt cx="952500" cy="400050"/>
          </a:xfrm>
          <a:solidFill>
            <a:srgbClr val="000000"/>
          </a:solidFill>
        </p:grpSpPr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A4B39984-AEE3-632A-721A-047A6431CB6A}"/>
                </a:ext>
              </a:extLst>
            </p:cNvPr>
            <p:cNvSpPr txBox="1"/>
            <p:nvPr/>
          </p:nvSpPr>
          <p:spPr>
            <a:xfrm>
              <a:off x="11623516" y="4283392"/>
              <a:ext cx="11353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例：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Cloud Build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、</a:t>
              </a:r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DEB60F5F-A613-55B4-2689-BC2FC2595327}"/>
                </a:ext>
              </a:extLst>
            </p:cNvPr>
            <p:cNvSpPr txBox="1"/>
            <p:nvPr/>
          </p:nvSpPr>
          <p:spPr>
            <a:xfrm>
              <a:off x="11623516" y="4416742"/>
              <a:ext cx="10591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GitHub Actions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、</a:t>
              </a: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7006A97A-9680-3FD1-D034-509B79C226FA}"/>
                </a:ext>
              </a:extLst>
            </p:cNvPr>
            <p:cNvSpPr txBox="1"/>
            <p:nvPr/>
          </p:nvSpPr>
          <p:spPr>
            <a:xfrm>
              <a:off x="11623516" y="4550092"/>
              <a:ext cx="8972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GitLab CI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など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1084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331D618C-7DDD-2F3D-58D8-7727C1626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6-1-6-3.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コンテンツ管理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_Web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コンテンツ管理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(CMS)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機能（パターン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2 SaaS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利用・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CSR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・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Firebase Hosting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）</a:t>
            </a:r>
          </a:p>
        </p:txBody>
      </p:sp>
      <p:sp>
        <p:nvSpPr>
          <p:cNvPr id="55" name="フリーフォーム: 図形 54">
            <a:extLst>
              <a:ext uri="{FF2B5EF4-FFF2-40B4-BE49-F238E27FC236}">
                <a16:creationId xmlns:a16="http://schemas.microsoft.com/office/drawing/2014/main" id="{D01BB4F1-ABA4-C42F-294D-0C111AFD4824}"/>
              </a:ext>
            </a:extLst>
          </p:cNvPr>
          <p:cNvSpPr/>
          <p:nvPr/>
        </p:nvSpPr>
        <p:spPr>
          <a:xfrm>
            <a:off x="5542661" y="2967037"/>
            <a:ext cx="6291357" cy="2857500"/>
          </a:xfrm>
          <a:custGeom>
            <a:avLst/>
            <a:gdLst>
              <a:gd name="connsiteX0" fmla="*/ 0 w 6291357"/>
              <a:gd name="connsiteY0" fmla="*/ 0 h 2857500"/>
              <a:gd name="connsiteX1" fmla="*/ 6291358 w 6291357"/>
              <a:gd name="connsiteY1" fmla="*/ 0 h 2857500"/>
              <a:gd name="connsiteX2" fmla="*/ 6291358 w 6291357"/>
              <a:gd name="connsiteY2" fmla="*/ 2857500 h 2857500"/>
              <a:gd name="connsiteX3" fmla="*/ 0 w 6291357"/>
              <a:gd name="connsiteY3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1357" h="2857500">
                <a:moveTo>
                  <a:pt x="0" y="0"/>
                </a:moveTo>
                <a:lnTo>
                  <a:pt x="6291358" y="0"/>
                </a:lnTo>
                <a:lnTo>
                  <a:pt x="6291358" y="2857500"/>
                </a:lnTo>
                <a:lnTo>
                  <a:pt x="0" y="2857500"/>
                </a:lnTo>
                <a:close/>
              </a:path>
            </a:pathLst>
          </a:custGeom>
          <a:solidFill>
            <a:srgbClr val="F6F6F6"/>
          </a:solidFill>
          <a:ln w="9525" cap="flat">
            <a:solidFill>
              <a:srgbClr val="F6F6F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6" name="フリーフォーム: 図形 55">
            <a:extLst>
              <a:ext uri="{FF2B5EF4-FFF2-40B4-BE49-F238E27FC236}">
                <a16:creationId xmlns:a16="http://schemas.microsoft.com/office/drawing/2014/main" id="{69235CFC-BDF5-41A1-9852-E3698C663D03}"/>
              </a:ext>
            </a:extLst>
          </p:cNvPr>
          <p:cNvSpPr/>
          <p:nvPr/>
        </p:nvSpPr>
        <p:spPr>
          <a:xfrm>
            <a:off x="5680869" y="3443287"/>
            <a:ext cx="6057900" cy="3714750"/>
          </a:xfrm>
          <a:custGeom>
            <a:avLst/>
            <a:gdLst>
              <a:gd name="connsiteX0" fmla="*/ 0 w 6057900"/>
              <a:gd name="connsiteY0" fmla="*/ 0 h 3714750"/>
              <a:gd name="connsiteX1" fmla="*/ 6057900 w 6057900"/>
              <a:gd name="connsiteY1" fmla="*/ 0 h 3714750"/>
              <a:gd name="connsiteX2" fmla="*/ 6057900 w 6057900"/>
              <a:gd name="connsiteY2" fmla="*/ 3714750 h 3714750"/>
              <a:gd name="connsiteX3" fmla="*/ 0 w 6057900"/>
              <a:gd name="connsiteY3" fmla="*/ 371475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900" h="3714750">
                <a:moveTo>
                  <a:pt x="0" y="0"/>
                </a:moveTo>
                <a:lnTo>
                  <a:pt x="6057900" y="0"/>
                </a:lnTo>
                <a:lnTo>
                  <a:pt x="6057900" y="3714750"/>
                </a:lnTo>
                <a:lnTo>
                  <a:pt x="0" y="3714750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9A22365E-FBC8-4679-07F2-3DE5C2AAAE2D}"/>
              </a:ext>
            </a:extLst>
          </p:cNvPr>
          <p:cNvSpPr txBox="1"/>
          <p:nvPr/>
        </p:nvSpPr>
        <p:spPr>
          <a:xfrm>
            <a:off x="9004141" y="3469004"/>
            <a:ext cx="28022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b="1" u="sng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コンテンツ管理</a:t>
            </a:r>
            <a:r>
              <a:rPr lang="ja-JP" altLang="en-US" sz="900" b="1" u="sng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_Web</a:t>
            </a:r>
            <a:r>
              <a:rPr lang="ja-JP" altLang="en-US" sz="900" b="1" u="sng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コンテンツ管理</a:t>
            </a:r>
            <a:r>
              <a:rPr lang="ja-JP" altLang="en-US" sz="900" b="1" u="sng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(CMS)</a:t>
            </a:r>
            <a:r>
              <a:rPr lang="ja-JP" altLang="en-US" sz="900" b="1" u="sng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機能</a:t>
            </a:r>
          </a:p>
        </p:txBody>
      </p:sp>
      <p:sp>
        <p:nvSpPr>
          <p:cNvPr id="58" name="フリーフォーム: 図形 57">
            <a:extLst>
              <a:ext uri="{FF2B5EF4-FFF2-40B4-BE49-F238E27FC236}">
                <a16:creationId xmlns:a16="http://schemas.microsoft.com/office/drawing/2014/main" id="{CC237B3B-B8EF-C7C5-D741-984A5FD96127}"/>
              </a:ext>
            </a:extLst>
          </p:cNvPr>
          <p:cNvSpPr/>
          <p:nvPr/>
        </p:nvSpPr>
        <p:spPr>
          <a:xfrm>
            <a:off x="5842794" y="3786187"/>
            <a:ext cx="5715000" cy="2038350"/>
          </a:xfrm>
          <a:custGeom>
            <a:avLst/>
            <a:gdLst>
              <a:gd name="connsiteX0" fmla="*/ 0 w 5715000"/>
              <a:gd name="connsiteY0" fmla="*/ 0 h 2038350"/>
              <a:gd name="connsiteX1" fmla="*/ 5715000 w 5715000"/>
              <a:gd name="connsiteY1" fmla="*/ 0 h 2038350"/>
              <a:gd name="connsiteX2" fmla="*/ 5715000 w 5715000"/>
              <a:gd name="connsiteY2" fmla="*/ 2038350 h 2038350"/>
              <a:gd name="connsiteX3" fmla="*/ 0 w 5715000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0" h="2038350">
                <a:moveTo>
                  <a:pt x="0" y="0"/>
                </a:moveTo>
                <a:lnTo>
                  <a:pt x="5715000" y="0"/>
                </a:lnTo>
                <a:lnTo>
                  <a:pt x="5715000" y="2038350"/>
                </a:lnTo>
                <a:lnTo>
                  <a:pt x="0" y="20383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55938F41-65C8-357C-00BC-23A9E60FE74D}"/>
              </a:ext>
            </a:extLst>
          </p:cNvPr>
          <p:cNvSpPr txBox="1"/>
          <p:nvPr/>
        </p:nvSpPr>
        <p:spPr>
          <a:xfrm>
            <a:off x="10299541" y="3821429"/>
            <a:ext cx="13258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フロントエンド配信部</a:t>
            </a:r>
          </a:p>
        </p:txBody>
      </p:sp>
      <p:sp>
        <p:nvSpPr>
          <p:cNvPr id="60" name="フリーフォーム: 図形 59">
            <a:extLst>
              <a:ext uri="{FF2B5EF4-FFF2-40B4-BE49-F238E27FC236}">
                <a16:creationId xmlns:a16="http://schemas.microsoft.com/office/drawing/2014/main" id="{5834C6AB-F385-F392-C56A-0AF7A4147AEE}"/>
              </a:ext>
            </a:extLst>
          </p:cNvPr>
          <p:cNvSpPr/>
          <p:nvPr/>
        </p:nvSpPr>
        <p:spPr>
          <a:xfrm>
            <a:off x="5542661" y="2967037"/>
            <a:ext cx="6291357" cy="2952750"/>
          </a:xfrm>
          <a:custGeom>
            <a:avLst/>
            <a:gdLst>
              <a:gd name="connsiteX0" fmla="*/ 0 w 6291357"/>
              <a:gd name="connsiteY0" fmla="*/ 0 h 2952750"/>
              <a:gd name="connsiteX1" fmla="*/ 6291358 w 6291357"/>
              <a:gd name="connsiteY1" fmla="*/ 0 h 2952750"/>
              <a:gd name="connsiteX2" fmla="*/ 6291358 w 6291357"/>
              <a:gd name="connsiteY2" fmla="*/ 2952750 h 2952750"/>
              <a:gd name="connsiteX3" fmla="*/ 0 w 6291357"/>
              <a:gd name="connsiteY3" fmla="*/ 2952750 h 29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1357" h="2952750">
                <a:moveTo>
                  <a:pt x="0" y="0"/>
                </a:moveTo>
                <a:lnTo>
                  <a:pt x="6291358" y="0"/>
                </a:lnTo>
                <a:lnTo>
                  <a:pt x="6291358" y="2952750"/>
                </a:lnTo>
                <a:lnTo>
                  <a:pt x="0" y="2952750"/>
                </a:lnTo>
                <a:close/>
              </a:path>
            </a:pathLst>
          </a:custGeom>
          <a:noFill/>
          <a:ln w="28575" cap="flat">
            <a:solidFill>
              <a:srgbClr val="F6F6F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1" name="フリーフォーム: 図形 60">
            <a:extLst>
              <a:ext uri="{FF2B5EF4-FFF2-40B4-BE49-F238E27FC236}">
                <a16:creationId xmlns:a16="http://schemas.microsoft.com/office/drawing/2014/main" id="{BEAC9E41-8011-8854-A109-862BE724BF09}"/>
              </a:ext>
            </a:extLst>
          </p:cNvPr>
          <p:cNvSpPr/>
          <p:nvPr/>
        </p:nvSpPr>
        <p:spPr>
          <a:xfrm>
            <a:off x="5833269" y="6015037"/>
            <a:ext cx="4191000" cy="1047750"/>
          </a:xfrm>
          <a:custGeom>
            <a:avLst/>
            <a:gdLst>
              <a:gd name="connsiteX0" fmla="*/ 0 w 4191000"/>
              <a:gd name="connsiteY0" fmla="*/ 0 h 1047750"/>
              <a:gd name="connsiteX1" fmla="*/ 4191000 w 4191000"/>
              <a:gd name="connsiteY1" fmla="*/ 0 h 1047750"/>
              <a:gd name="connsiteX2" fmla="*/ 4191000 w 4191000"/>
              <a:gd name="connsiteY2" fmla="*/ 1047750 h 1047750"/>
              <a:gd name="connsiteX3" fmla="*/ 0 w 4191000"/>
              <a:gd name="connsiteY3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1047750">
                <a:moveTo>
                  <a:pt x="0" y="0"/>
                </a:moveTo>
                <a:lnTo>
                  <a:pt x="4191000" y="0"/>
                </a:lnTo>
                <a:lnTo>
                  <a:pt x="4191000" y="1047750"/>
                </a:lnTo>
                <a:lnTo>
                  <a:pt x="0" y="10477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AA988D0-F875-FE12-4915-4B9B51F18F22}"/>
              </a:ext>
            </a:extLst>
          </p:cNvPr>
          <p:cNvSpPr txBox="1"/>
          <p:nvPr/>
        </p:nvSpPr>
        <p:spPr>
          <a:xfrm>
            <a:off x="8975566" y="6031229"/>
            <a:ext cx="11163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ヘッドレス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CMS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部</a:t>
            </a:r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F00C70F2-E3F9-48E1-F340-7655505A2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106" y="3095624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A1E12B54-8A86-15DC-AD26-077139AC1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631" y="4705349"/>
            <a:ext cx="361950" cy="361950"/>
          </a:xfrm>
          <a:custGeom>
            <a:avLst/>
            <a:gdLst>
              <a:gd name="connsiteX0" fmla="*/ 0 w 361950"/>
              <a:gd name="connsiteY0" fmla="*/ 0 h 361950"/>
              <a:gd name="connsiteX1" fmla="*/ 361950 w 361950"/>
              <a:gd name="connsiteY1" fmla="*/ 0 h 361950"/>
              <a:gd name="connsiteX2" fmla="*/ 361950 w 361950"/>
              <a:gd name="connsiteY2" fmla="*/ 361950 h 361950"/>
              <a:gd name="connsiteX3" fmla="*/ 0 w 36195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61950">
                <a:moveTo>
                  <a:pt x="0" y="0"/>
                </a:moveTo>
                <a:lnTo>
                  <a:pt x="361950" y="0"/>
                </a:lnTo>
                <a:lnTo>
                  <a:pt x="361950" y="361950"/>
                </a:lnTo>
                <a:lnTo>
                  <a:pt x="0" y="361950"/>
                </a:lnTo>
                <a:close/>
              </a:path>
            </a:pathLst>
          </a:custGeom>
        </p:spPr>
      </p:pic>
      <p:grpSp>
        <p:nvGrpSpPr>
          <p:cNvPr id="65" name="グラフィックス 2">
            <a:extLst>
              <a:ext uri="{FF2B5EF4-FFF2-40B4-BE49-F238E27FC236}">
                <a16:creationId xmlns:a16="http://schemas.microsoft.com/office/drawing/2014/main" id="{6F5169A1-17A9-AF76-5B0E-321B9668F587}"/>
              </a:ext>
            </a:extLst>
          </p:cNvPr>
          <p:cNvGrpSpPr/>
          <p:nvPr/>
        </p:nvGrpSpPr>
        <p:grpSpPr>
          <a:xfrm>
            <a:off x="4514056" y="5143499"/>
            <a:ext cx="442912" cy="290512"/>
            <a:chOff x="4514056" y="5143499"/>
            <a:chExt cx="442912" cy="290512"/>
          </a:xfrm>
        </p:grpSpPr>
        <p:sp>
          <p:nvSpPr>
            <p:cNvPr id="72" name="フリーフォーム: 図形 71">
              <a:extLst>
                <a:ext uri="{FF2B5EF4-FFF2-40B4-BE49-F238E27FC236}">
                  <a16:creationId xmlns:a16="http://schemas.microsoft.com/office/drawing/2014/main" id="{139BB6A9-070E-1201-A50B-8937D6AC53D3}"/>
                </a:ext>
              </a:extLst>
            </p:cNvPr>
            <p:cNvSpPr/>
            <p:nvPr/>
          </p:nvSpPr>
          <p:spPr>
            <a:xfrm>
              <a:off x="4518819" y="5148262"/>
              <a:ext cx="438150" cy="285750"/>
            </a:xfrm>
            <a:custGeom>
              <a:avLst/>
              <a:gdLst>
                <a:gd name="connsiteX0" fmla="*/ 0 w 438150"/>
                <a:gd name="connsiteY0" fmla="*/ 0 h 285750"/>
                <a:gd name="connsiteX1" fmla="*/ 438150 w 438150"/>
                <a:gd name="connsiteY1" fmla="*/ 0 h 285750"/>
                <a:gd name="connsiteX2" fmla="*/ 438150 w 438150"/>
                <a:gd name="connsiteY2" fmla="*/ 285750 h 285750"/>
                <a:gd name="connsiteX3" fmla="*/ 0 w 4381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85750">
                  <a:moveTo>
                    <a:pt x="0" y="0"/>
                  </a:moveTo>
                  <a:lnTo>
                    <a:pt x="438150" y="0"/>
                  </a:lnTo>
                  <a:lnTo>
                    <a:pt x="4381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20D9535A-86A0-BDF9-7A40-3108AAFEEBEF}"/>
                </a:ext>
              </a:extLst>
            </p:cNvPr>
            <p:cNvSpPr txBox="1"/>
            <p:nvPr/>
          </p:nvSpPr>
          <p:spPr>
            <a:xfrm>
              <a:off x="4460716" y="5097779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1814B7D0-2BED-BAAD-BD32-4485E8021241}"/>
                </a:ext>
              </a:extLst>
            </p:cNvPr>
            <p:cNvSpPr txBox="1"/>
            <p:nvPr/>
          </p:nvSpPr>
          <p:spPr>
            <a:xfrm>
              <a:off x="4422616" y="5221604"/>
              <a:ext cx="6019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閲覧者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100" name="フリーフォーム: 図形 99">
            <a:extLst>
              <a:ext uri="{FF2B5EF4-FFF2-40B4-BE49-F238E27FC236}">
                <a16:creationId xmlns:a16="http://schemas.microsoft.com/office/drawing/2014/main" id="{FF44D576-038F-E70F-8A40-E0F20BFAA6B8}"/>
              </a:ext>
            </a:extLst>
          </p:cNvPr>
          <p:cNvSpPr/>
          <p:nvPr/>
        </p:nvSpPr>
        <p:spPr>
          <a:xfrm>
            <a:off x="7766844" y="6367462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01" name="グラフィックス 2">
            <a:extLst>
              <a:ext uri="{FF2B5EF4-FFF2-40B4-BE49-F238E27FC236}">
                <a16:creationId xmlns:a16="http://schemas.microsoft.com/office/drawing/2014/main" id="{2DDFFBE4-676F-C64E-2569-3487AE5EE4A5}"/>
              </a:ext>
            </a:extLst>
          </p:cNvPr>
          <p:cNvGrpSpPr/>
          <p:nvPr/>
        </p:nvGrpSpPr>
        <p:grpSpPr>
          <a:xfrm>
            <a:off x="7714456" y="6467474"/>
            <a:ext cx="571500" cy="257175"/>
            <a:chOff x="7714456" y="6467474"/>
            <a:chExt cx="571500" cy="257175"/>
          </a:xfrm>
          <a:solidFill>
            <a:srgbClr val="000000"/>
          </a:solidFill>
        </p:grpSpPr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9C78F6B0-9BB3-BC43-742F-63DD8CE27AC2}"/>
                </a:ext>
              </a:extLst>
            </p:cNvPr>
            <p:cNvSpPr txBox="1"/>
            <p:nvPr/>
          </p:nvSpPr>
          <p:spPr>
            <a:xfrm>
              <a:off x="7623016" y="6421754"/>
              <a:ext cx="7543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ヘッドレス</a:t>
              </a: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0263828C-0DD1-A1DF-9C90-CBDA1541D29B}"/>
                </a:ext>
              </a:extLst>
            </p:cNvPr>
            <p:cNvSpPr txBox="1"/>
            <p:nvPr/>
          </p:nvSpPr>
          <p:spPr>
            <a:xfrm>
              <a:off x="7784941" y="6545579"/>
              <a:ext cx="4305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CMS</a:t>
              </a:r>
            </a:p>
          </p:txBody>
        </p:sp>
      </p:grpSp>
      <p:grpSp>
        <p:nvGrpSpPr>
          <p:cNvPr id="104" name="グラフィックス 2">
            <a:extLst>
              <a:ext uri="{FF2B5EF4-FFF2-40B4-BE49-F238E27FC236}">
                <a16:creationId xmlns:a16="http://schemas.microsoft.com/office/drawing/2014/main" id="{1B544193-14D2-F949-D350-3D72A09EB367}"/>
              </a:ext>
            </a:extLst>
          </p:cNvPr>
          <p:cNvGrpSpPr/>
          <p:nvPr/>
        </p:nvGrpSpPr>
        <p:grpSpPr>
          <a:xfrm>
            <a:off x="8253761" y="4495799"/>
            <a:ext cx="2503932" cy="66675"/>
            <a:chOff x="8253761" y="4495799"/>
            <a:chExt cx="2503932" cy="66675"/>
          </a:xfrm>
        </p:grpSpPr>
        <p:sp>
          <p:nvSpPr>
            <p:cNvPr id="105" name="フリーフォーム: 図形 104">
              <a:extLst>
                <a:ext uri="{FF2B5EF4-FFF2-40B4-BE49-F238E27FC236}">
                  <a16:creationId xmlns:a16="http://schemas.microsoft.com/office/drawing/2014/main" id="{A2F4809F-9127-C418-6BFF-14E0975D3A3E}"/>
                </a:ext>
              </a:extLst>
            </p:cNvPr>
            <p:cNvSpPr/>
            <p:nvPr/>
          </p:nvSpPr>
          <p:spPr>
            <a:xfrm>
              <a:off x="8303768" y="4529137"/>
              <a:ext cx="2453925" cy="9525"/>
            </a:xfrm>
            <a:custGeom>
              <a:avLst/>
              <a:gdLst>
                <a:gd name="connsiteX0" fmla="*/ 2453926 w 2453925"/>
                <a:gd name="connsiteY0" fmla="*/ 0 h 9525"/>
                <a:gd name="connsiteX1" fmla="*/ 1911001 w 2453925"/>
                <a:gd name="connsiteY1" fmla="*/ 0 h 9525"/>
                <a:gd name="connsiteX2" fmla="*/ 0 w 24539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3925" h="9525">
                  <a:moveTo>
                    <a:pt x="2453926" y="0"/>
                  </a:moveTo>
                  <a:lnTo>
                    <a:pt x="1911001" y="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6" name="フリーフォーム: 図形 105">
              <a:extLst>
                <a:ext uri="{FF2B5EF4-FFF2-40B4-BE49-F238E27FC236}">
                  <a16:creationId xmlns:a16="http://schemas.microsoft.com/office/drawing/2014/main" id="{113228E1-83C9-8008-78C7-A1E4383FA95E}"/>
                </a:ext>
              </a:extLst>
            </p:cNvPr>
            <p:cNvSpPr/>
            <p:nvPr/>
          </p:nvSpPr>
          <p:spPr>
            <a:xfrm>
              <a:off x="8253761" y="4495799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07" name="グラフィックス 2">
            <a:extLst>
              <a:ext uri="{FF2B5EF4-FFF2-40B4-BE49-F238E27FC236}">
                <a16:creationId xmlns:a16="http://schemas.microsoft.com/office/drawing/2014/main" id="{AC6879EC-D1DE-2C34-D5E2-A27DD4E94FE2}"/>
              </a:ext>
            </a:extLst>
          </p:cNvPr>
          <p:cNvGrpSpPr/>
          <p:nvPr/>
        </p:nvGrpSpPr>
        <p:grpSpPr>
          <a:xfrm>
            <a:off x="10962481" y="4758879"/>
            <a:ext cx="66675" cy="322707"/>
            <a:chOff x="10962481" y="4758879"/>
            <a:chExt cx="66675" cy="322707"/>
          </a:xfrm>
        </p:grpSpPr>
        <p:sp>
          <p:nvSpPr>
            <p:cNvPr id="108" name="フリーフォーム: 図形 107">
              <a:extLst>
                <a:ext uri="{FF2B5EF4-FFF2-40B4-BE49-F238E27FC236}">
                  <a16:creationId xmlns:a16="http://schemas.microsoft.com/office/drawing/2014/main" id="{53AFA19C-815E-4CF3-154D-EED80A2486AF}"/>
                </a:ext>
              </a:extLst>
            </p:cNvPr>
            <p:cNvSpPr/>
            <p:nvPr/>
          </p:nvSpPr>
          <p:spPr>
            <a:xfrm>
              <a:off x="10995819" y="4808886"/>
              <a:ext cx="9525" cy="272700"/>
            </a:xfrm>
            <a:custGeom>
              <a:avLst/>
              <a:gdLst>
                <a:gd name="connsiteX0" fmla="*/ 0 w 9525"/>
                <a:gd name="connsiteY0" fmla="*/ 272701 h 272700"/>
                <a:gd name="connsiteX1" fmla="*/ 0 w 9525"/>
                <a:gd name="connsiteY1" fmla="*/ 82201 h 272700"/>
                <a:gd name="connsiteX2" fmla="*/ 0 w 9525"/>
                <a:gd name="connsiteY2" fmla="*/ 129826 h 272700"/>
                <a:gd name="connsiteX3" fmla="*/ 0 w 9525"/>
                <a:gd name="connsiteY3" fmla="*/ 0 h 27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272700">
                  <a:moveTo>
                    <a:pt x="0" y="272701"/>
                  </a:moveTo>
                  <a:lnTo>
                    <a:pt x="0" y="82201"/>
                  </a:lnTo>
                  <a:lnTo>
                    <a:pt x="0" y="12982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9" name="フリーフォーム: 図形 108">
              <a:extLst>
                <a:ext uri="{FF2B5EF4-FFF2-40B4-BE49-F238E27FC236}">
                  <a16:creationId xmlns:a16="http://schemas.microsoft.com/office/drawing/2014/main" id="{50EB7465-F296-0CAB-F6C5-290103AB5B8F}"/>
                </a:ext>
              </a:extLst>
            </p:cNvPr>
            <p:cNvSpPr/>
            <p:nvPr/>
          </p:nvSpPr>
          <p:spPr>
            <a:xfrm>
              <a:off x="10962481" y="4758879"/>
              <a:ext cx="66675" cy="66675"/>
            </a:xfrm>
            <a:custGeom>
              <a:avLst/>
              <a:gdLst>
                <a:gd name="connsiteX0" fmla="*/ 33338 w 66675"/>
                <a:gd name="connsiteY0" fmla="*/ 0 h 66675"/>
                <a:gd name="connsiteX1" fmla="*/ 66675 w 66675"/>
                <a:gd name="connsiteY1" fmla="*/ 66675 h 66675"/>
                <a:gd name="connsiteX2" fmla="*/ 33338 w 66675"/>
                <a:gd name="connsiteY2" fmla="*/ 50006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0"/>
                  </a:moveTo>
                  <a:lnTo>
                    <a:pt x="66675" y="66675"/>
                  </a:lnTo>
                  <a:lnTo>
                    <a:pt x="33338" y="50006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10" name="フリーフォーム: 図形 109">
            <a:extLst>
              <a:ext uri="{FF2B5EF4-FFF2-40B4-BE49-F238E27FC236}">
                <a16:creationId xmlns:a16="http://schemas.microsoft.com/office/drawing/2014/main" id="{F7522759-51A1-C8EE-DAB0-D17BA3613BB5}"/>
              </a:ext>
            </a:extLst>
          </p:cNvPr>
          <p:cNvSpPr/>
          <p:nvPr/>
        </p:nvSpPr>
        <p:spPr>
          <a:xfrm>
            <a:off x="10757694" y="5081587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11" name="グラフィックス 2">
            <a:extLst>
              <a:ext uri="{FF2B5EF4-FFF2-40B4-BE49-F238E27FC236}">
                <a16:creationId xmlns:a16="http://schemas.microsoft.com/office/drawing/2014/main" id="{60C467A7-F5ED-1CD0-D6FD-E7F95E2EB84F}"/>
              </a:ext>
            </a:extLst>
          </p:cNvPr>
          <p:cNvGrpSpPr/>
          <p:nvPr/>
        </p:nvGrpSpPr>
        <p:grpSpPr>
          <a:xfrm>
            <a:off x="10752931" y="5200649"/>
            <a:ext cx="476250" cy="190500"/>
            <a:chOff x="10752931" y="5200649"/>
            <a:chExt cx="476250" cy="190500"/>
          </a:xfrm>
          <a:solidFill>
            <a:srgbClr val="000000"/>
          </a:solidFill>
        </p:grpSpPr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C9BAEC02-5597-D2BE-C0CE-AC309AFA44FD}"/>
                </a:ext>
              </a:extLst>
            </p:cNvPr>
            <p:cNvSpPr txBox="1"/>
            <p:nvPr/>
          </p:nvSpPr>
          <p:spPr>
            <a:xfrm>
              <a:off x="10756741" y="5154929"/>
              <a:ext cx="46863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コード</a:t>
              </a:r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52470C9C-2C43-0ACD-3B6C-302D34E08E1B}"/>
                </a:ext>
              </a:extLst>
            </p:cNvPr>
            <p:cNvSpPr txBox="1"/>
            <p:nvPr/>
          </p:nvSpPr>
          <p:spPr>
            <a:xfrm>
              <a:off x="10661491" y="5259704"/>
              <a:ext cx="65913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リポジトリ</a:t>
              </a:r>
            </a:p>
          </p:txBody>
        </p:sp>
      </p:grpSp>
      <p:grpSp>
        <p:nvGrpSpPr>
          <p:cNvPr id="114" name="グラフィックス 2">
            <a:extLst>
              <a:ext uri="{FF2B5EF4-FFF2-40B4-BE49-F238E27FC236}">
                <a16:creationId xmlns:a16="http://schemas.microsoft.com/office/drawing/2014/main" id="{B6DA8A36-9E54-5D1F-7E15-187B22674BBC}"/>
              </a:ext>
            </a:extLst>
          </p:cNvPr>
          <p:cNvGrpSpPr/>
          <p:nvPr/>
        </p:nvGrpSpPr>
        <p:grpSpPr>
          <a:xfrm>
            <a:off x="5025548" y="4495608"/>
            <a:ext cx="2730627" cy="66675"/>
            <a:chOff x="5025548" y="4495608"/>
            <a:chExt cx="2730627" cy="66675"/>
          </a:xfrm>
        </p:grpSpPr>
        <p:sp>
          <p:nvSpPr>
            <p:cNvPr id="115" name="フリーフォーム: 図形 114">
              <a:extLst>
                <a:ext uri="{FF2B5EF4-FFF2-40B4-BE49-F238E27FC236}">
                  <a16:creationId xmlns:a16="http://schemas.microsoft.com/office/drawing/2014/main" id="{2EE45FD2-AC9F-F364-27B0-C493EA0DB045}"/>
                </a:ext>
              </a:extLst>
            </p:cNvPr>
            <p:cNvSpPr/>
            <p:nvPr/>
          </p:nvSpPr>
          <p:spPr>
            <a:xfrm>
              <a:off x="5025548" y="4524374"/>
              <a:ext cx="2680620" cy="4571"/>
            </a:xfrm>
            <a:custGeom>
              <a:avLst/>
              <a:gdLst>
                <a:gd name="connsiteX0" fmla="*/ 0 w 2680620"/>
                <a:gd name="connsiteY0" fmla="*/ 0 h 4571"/>
                <a:gd name="connsiteX1" fmla="*/ 1371029 w 2680620"/>
                <a:gd name="connsiteY1" fmla="*/ 667 h 4571"/>
                <a:gd name="connsiteX2" fmla="*/ 2680621 w 2680620"/>
                <a:gd name="connsiteY2" fmla="*/ 4572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620" h="4571">
                  <a:moveTo>
                    <a:pt x="0" y="0"/>
                  </a:moveTo>
                  <a:lnTo>
                    <a:pt x="1371029" y="667"/>
                  </a:lnTo>
                  <a:lnTo>
                    <a:pt x="2680621" y="4572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6" name="フリーフォーム: 図形 115">
              <a:extLst>
                <a:ext uri="{FF2B5EF4-FFF2-40B4-BE49-F238E27FC236}">
                  <a16:creationId xmlns:a16="http://schemas.microsoft.com/office/drawing/2014/main" id="{76C5083C-2631-6E81-520D-1209231E1264}"/>
                </a:ext>
              </a:extLst>
            </p:cNvPr>
            <p:cNvSpPr/>
            <p:nvPr/>
          </p:nvSpPr>
          <p:spPr>
            <a:xfrm>
              <a:off x="7689405" y="4495608"/>
              <a:ext cx="66770" cy="66675"/>
            </a:xfrm>
            <a:custGeom>
              <a:avLst/>
              <a:gdLst>
                <a:gd name="connsiteX0" fmla="*/ 66770 w 66770"/>
                <a:gd name="connsiteY0" fmla="*/ 33528 h 66675"/>
                <a:gd name="connsiteX1" fmla="*/ 0 w 66770"/>
                <a:gd name="connsiteY1" fmla="*/ 66675 h 66675"/>
                <a:gd name="connsiteX2" fmla="*/ 16764 w 66770"/>
                <a:gd name="connsiteY2" fmla="*/ 33338 h 66675"/>
                <a:gd name="connsiteX3" fmla="*/ 191 w 6677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70" h="66675">
                  <a:moveTo>
                    <a:pt x="66770" y="33528"/>
                  </a:moveTo>
                  <a:lnTo>
                    <a:pt x="0" y="66675"/>
                  </a:lnTo>
                  <a:lnTo>
                    <a:pt x="16764" y="33338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17" name="グラフィックス 2">
            <a:extLst>
              <a:ext uri="{FF2B5EF4-FFF2-40B4-BE49-F238E27FC236}">
                <a16:creationId xmlns:a16="http://schemas.microsoft.com/office/drawing/2014/main" id="{6488442B-5325-7D07-4555-2D03F1EC853F}"/>
              </a:ext>
            </a:extLst>
          </p:cNvPr>
          <p:cNvGrpSpPr/>
          <p:nvPr/>
        </p:nvGrpSpPr>
        <p:grpSpPr>
          <a:xfrm>
            <a:off x="5025548" y="4525041"/>
            <a:ext cx="3012757" cy="1831752"/>
            <a:chOff x="5025548" y="4525041"/>
            <a:chExt cx="3012757" cy="1831752"/>
          </a:xfrm>
        </p:grpSpPr>
        <p:sp>
          <p:nvSpPr>
            <p:cNvPr id="118" name="フリーフォーム: 図形 117">
              <a:extLst>
                <a:ext uri="{FF2B5EF4-FFF2-40B4-BE49-F238E27FC236}">
                  <a16:creationId xmlns:a16="http://schemas.microsoft.com/office/drawing/2014/main" id="{3E984B0A-C700-86ED-8492-753D404F857D}"/>
                </a:ext>
              </a:extLst>
            </p:cNvPr>
            <p:cNvSpPr/>
            <p:nvPr/>
          </p:nvSpPr>
          <p:spPr>
            <a:xfrm>
              <a:off x="5025548" y="4525041"/>
              <a:ext cx="2979420" cy="1781746"/>
            </a:xfrm>
            <a:custGeom>
              <a:avLst/>
              <a:gdLst>
                <a:gd name="connsiteX0" fmla="*/ 0 w 2979420"/>
                <a:gd name="connsiteY0" fmla="*/ 0 h 1781746"/>
                <a:gd name="connsiteX1" fmla="*/ 1474470 w 2979420"/>
                <a:gd name="connsiteY1" fmla="*/ 0 h 1781746"/>
                <a:gd name="connsiteX2" fmla="*/ 1474470 w 2979420"/>
                <a:gd name="connsiteY2" fmla="*/ 918496 h 1781746"/>
                <a:gd name="connsiteX3" fmla="*/ 2979420 w 2979420"/>
                <a:gd name="connsiteY3" fmla="*/ 918496 h 1781746"/>
                <a:gd name="connsiteX4" fmla="*/ 2979420 w 2979420"/>
                <a:gd name="connsiteY4" fmla="*/ 1781747 h 178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9420" h="1781746">
                  <a:moveTo>
                    <a:pt x="0" y="0"/>
                  </a:moveTo>
                  <a:lnTo>
                    <a:pt x="1474470" y="0"/>
                  </a:lnTo>
                  <a:lnTo>
                    <a:pt x="1474470" y="918496"/>
                  </a:lnTo>
                  <a:lnTo>
                    <a:pt x="2979420" y="918496"/>
                  </a:lnTo>
                  <a:lnTo>
                    <a:pt x="2979420" y="1781747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9" name="フリーフォーム: 図形 118">
              <a:extLst>
                <a:ext uri="{FF2B5EF4-FFF2-40B4-BE49-F238E27FC236}">
                  <a16:creationId xmlns:a16="http://schemas.microsoft.com/office/drawing/2014/main" id="{2FF628F2-711F-FDE5-B228-3C2065ACF23B}"/>
                </a:ext>
              </a:extLst>
            </p:cNvPr>
            <p:cNvSpPr/>
            <p:nvPr/>
          </p:nvSpPr>
          <p:spPr>
            <a:xfrm>
              <a:off x="7971631" y="6290119"/>
              <a:ext cx="66675" cy="66675"/>
            </a:xfrm>
            <a:custGeom>
              <a:avLst/>
              <a:gdLst>
                <a:gd name="connsiteX0" fmla="*/ 33338 w 66675"/>
                <a:gd name="connsiteY0" fmla="*/ 66675 h 66675"/>
                <a:gd name="connsiteX1" fmla="*/ 0 w 66675"/>
                <a:gd name="connsiteY1" fmla="*/ 0 h 66675"/>
                <a:gd name="connsiteX2" fmla="*/ 33338 w 66675"/>
                <a:gd name="connsiteY2" fmla="*/ 16669 h 66675"/>
                <a:gd name="connsiteX3" fmla="*/ 66675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66675"/>
                  </a:moveTo>
                  <a:lnTo>
                    <a:pt x="0" y="0"/>
                  </a:lnTo>
                  <a:lnTo>
                    <a:pt x="33338" y="16669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20" name="図 119">
            <a:extLst>
              <a:ext uri="{FF2B5EF4-FFF2-40B4-BE49-F238E27FC236}">
                <a16:creationId xmlns:a16="http://schemas.microsoft.com/office/drawing/2014/main" id="{6B80861B-00D2-5F47-79B5-3AD4EC749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426" y="4376737"/>
            <a:ext cx="594360" cy="285750"/>
          </a:xfrm>
          <a:custGeom>
            <a:avLst/>
            <a:gdLst>
              <a:gd name="connsiteX0" fmla="*/ 0 w 594360"/>
              <a:gd name="connsiteY0" fmla="*/ 0 h 285750"/>
              <a:gd name="connsiteX1" fmla="*/ 594360 w 594360"/>
              <a:gd name="connsiteY1" fmla="*/ 0 h 285750"/>
              <a:gd name="connsiteX2" fmla="*/ 594360 w 594360"/>
              <a:gd name="connsiteY2" fmla="*/ 285750 h 285750"/>
              <a:gd name="connsiteX3" fmla="*/ 0 w 59436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285750">
                <a:moveTo>
                  <a:pt x="0" y="0"/>
                </a:moveTo>
                <a:lnTo>
                  <a:pt x="594360" y="0"/>
                </a:lnTo>
                <a:lnTo>
                  <a:pt x="594360" y="285750"/>
                </a:lnTo>
                <a:lnTo>
                  <a:pt x="0" y="285750"/>
                </a:lnTo>
                <a:close/>
              </a:path>
            </a:pathLst>
          </a:custGeom>
        </p:spPr>
      </p:pic>
      <p:grpSp>
        <p:nvGrpSpPr>
          <p:cNvPr id="121" name="グラフィックス 2">
            <a:extLst>
              <a:ext uri="{FF2B5EF4-FFF2-40B4-BE49-F238E27FC236}">
                <a16:creationId xmlns:a16="http://schemas.microsoft.com/office/drawing/2014/main" id="{7FD056E0-54D9-5BA7-DF1B-7CD81B0E849C}"/>
              </a:ext>
            </a:extLst>
          </p:cNvPr>
          <p:cNvGrpSpPr/>
          <p:nvPr/>
        </p:nvGrpSpPr>
        <p:grpSpPr>
          <a:xfrm>
            <a:off x="11244611" y="5267324"/>
            <a:ext cx="1351407" cy="66675"/>
            <a:chOff x="11244611" y="5267324"/>
            <a:chExt cx="1351407" cy="66675"/>
          </a:xfrm>
        </p:grpSpPr>
        <p:sp>
          <p:nvSpPr>
            <p:cNvPr id="122" name="フリーフォーム: 図形 121">
              <a:extLst>
                <a:ext uri="{FF2B5EF4-FFF2-40B4-BE49-F238E27FC236}">
                  <a16:creationId xmlns:a16="http://schemas.microsoft.com/office/drawing/2014/main" id="{38E5B325-9060-6B2A-00C2-45B2F6E593A2}"/>
                </a:ext>
              </a:extLst>
            </p:cNvPr>
            <p:cNvSpPr/>
            <p:nvPr/>
          </p:nvSpPr>
          <p:spPr>
            <a:xfrm>
              <a:off x="11294618" y="5300662"/>
              <a:ext cx="1301400" cy="9525"/>
            </a:xfrm>
            <a:custGeom>
              <a:avLst/>
              <a:gdLst>
                <a:gd name="connsiteX0" fmla="*/ 1301401 w 1301400"/>
                <a:gd name="connsiteY0" fmla="*/ 0 h 9525"/>
                <a:gd name="connsiteX1" fmla="*/ 0 w 13014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1400" h="9525">
                  <a:moveTo>
                    <a:pt x="1301401" y="0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3" name="フリーフォーム: 図形 122">
              <a:extLst>
                <a:ext uri="{FF2B5EF4-FFF2-40B4-BE49-F238E27FC236}">
                  <a16:creationId xmlns:a16="http://schemas.microsoft.com/office/drawing/2014/main" id="{90176846-463F-3FC8-9992-A68DBBEA4D83}"/>
                </a:ext>
              </a:extLst>
            </p:cNvPr>
            <p:cNvSpPr/>
            <p:nvPr/>
          </p:nvSpPr>
          <p:spPr>
            <a:xfrm>
              <a:off x="11244611" y="5267324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24" name="図 123">
            <a:extLst>
              <a:ext uri="{FF2B5EF4-FFF2-40B4-BE49-F238E27FC236}">
                <a16:creationId xmlns:a16="http://schemas.microsoft.com/office/drawing/2014/main" id="{ED6AEED7-C673-CE84-6E55-5F619E56B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1256" y="5138737"/>
            <a:ext cx="314325" cy="314325"/>
          </a:xfrm>
          <a:custGeom>
            <a:avLst/>
            <a:gdLst>
              <a:gd name="connsiteX0" fmla="*/ 0 w 314325"/>
              <a:gd name="connsiteY0" fmla="*/ 0 h 314325"/>
              <a:gd name="connsiteX1" fmla="*/ 314325 w 314325"/>
              <a:gd name="connsiteY1" fmla="*/ 0 h 314325"/>
              <a:gd name="connsiteX2" fmla="*/ 314325 w 314325"/>
              <a:gd name="connsiteY2" fmla="*/ 314325 h 314325"/>
              <a:gd name="connsiteX3" fmla="*/ 0 w 314325"/>
              <a:gd name="connsiteY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" h="314325">
                <a:moveTo>
                  <a:pt x="0" y="0"/>
                </a:moveTo>
                <a:lnTo>
                  <a:pt x="314325" y="0"/>
                </a:lnTo>
                <a:lnTo>
                  <a:pt x="314325" y="314325"/>
                </a:lnTo>
                <a:lnTo>
                  <a:pt x="0" y="314325"/>
                </a:lnTo>
                <a:close/>
              </a:path>
            </a:pathLst>
          </a:custGeom>
        </p:spPr>
      </p:pic>
      <p:grpSp>
        <p:nvGrpSpPr>
          <p:cNvPr id="125" name="グラフィックス 2">
            <a:extLst>
              <a:ext uri="{FF2B5EF4-FFF2-40B4-BE49-F238E27FC236}">
                <a16:creationId xmlns:a16="http://schemas.microsoft.com/office/drawing/2014/main" id="{F89DEE99-741F-66DC-D93B-C599EEC082CD}"/>
              </a:ext>
            </a:extLst>
          </p:cNvPr>
          <p:cNvGrpSpPr/>
          <p:nvPr/>
        </p:nvGrpSpPr>
        <p:grpSpPr>
          <a:xfrm>
            <a:off x="12576969" y="5529262"/>
            <a:ext cx="361950" cy="142875"/>
            <a:chOff x="12576969" y="5529262"/>
            <a:chExt cx="361950" cy="142875"/>
          </a:xfrm>
        </p:grpSpPr>
        <p:sp>
          <p:nvSpPr>
            <p:cNvPr id="126" name="フリーフォーム: 図形 125">
              <a:extLst>
                <a:ext uri="{FF2B5EF4-FFF2-40B4-BE49-F238E27FC236}">
                  <a16:creationId xmlns:a16="http://schemas.microsoft.com/office/drawing/2014/main" id="{CF40E62B-8409-3429-87D7-CBE140235EDD}"/>
                </a:ext>
              </a:extLst>
            </p:cNvPr>
            <p:cNvSpPr/>
            <p:nvPr/>
          </p:nvSpPr>
          <p:spPr>
            <a:xfrm>
              <a:off x="12576969" y="5529262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7" name="テキスト ボックス 126">
              <a:extLst>
                <a:ext uri="{FF2B5EF4-FFF2-40B4-BE49-F238E27FC236}">
                  <a16:creationId xmlns:a16="http://schemas.microsoft.com/office/drawing/2014/main" id="{9FA65EB8-ED2A-649E-C634-3F7E02A62688}"/>
                </a:ext>
              </a:extLst>
            </p:cNvPr>
            <p:cNvSpPr txBox="1"/>
            <p:nvPr/>
          </p:nvSpPr>
          <p:spPr>
            <a:xfrm>
              <a:off x="12485529" y="5483542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開発者</a:t>
              </a:r>
            </a:p>
          </p:txBody>
        </p:sp>
      </p:grpSp>
      <p:grpSp>
        <p:nvGrpSpPr>
          <p:cNvPr id="128" name="グラフィックス 2">
            <a:extLst>
              <a:ext uri="{FF2B5EF4-FFF2-40B4-BE49-F238E27FC236}">
                <a16:creationId xmlns:a16="http://schemas.microsoft.com/office/drawing/2014/main" id="{A35EDC47-EC4D-FB64-DE49-5CB9DC20BE89}"/>
              </a:ext>
            </a:extLst>
          </p:cNvPr>
          <p:cNvGrpSpPr/>
          <p:nvPr/>
        </p:nvGrpSpPr>
        <p:grpSpPr>
          <a:xfrm>
            <a:off x="4861719" y="6553009"/>
            <a:ext cx="2894457" cy="66675"/>
            <a:chOff x="4861719" y="6553009"/>
            <a:chExt cx="2894457" cy="66675"/>
          </a:xfrm>
        </p:grpSpPr>
        <p:sp>
          <p:nvSpPr>
            <p:cNvPr id="129" name="フリーフォーム: 図形 128">
              <a:extLst>
                <a:ext uri="{FF2B5EF4-FFF2-40B4-BE49-F238E27FC236}">
                  <a16:creationId xmlns:a16="http://schemas.microsoft.com/office/drawing/2014/main" id="{10E05253-3F70-682E-D598-88D79EAB05D8}"/>
                </a:ext>
              </a:extLst>
            </p:cNvPr>
            <p:cNvSpPr/>
            <p:nvPr/>
          </p:nvSpPr>
          <p:spPr>
            <a:xfrm>
              <a:off x="4861719" y="6581774"/>
              <a:ext cx="2844450" cy="4572"/>
            </a:xfrm>
            <a:custGeom>
              <a:avLst/>
              <a:gdLst>
                <a:gd name="connsiteX0" fmla="*/ 0 w 2844450"/>
                <a:gd name="connsiteY0" fmla="*/ 0 h 4572"/>
                <a:gd name="connsiteX1" fmla="*/ 1451896 w 2844450"/>
                <a:gd name="connsiteY1" fmla="*/ 667 h 4572"/>
                <a:gd name="connsiteX2" fmla="*/ 2844451 w 2844450"/>
                <a:gd name="connsiteY2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4450" h="4572">
                  <a:moveTo>
                    <a:pt x="0" y="0"/>
                  </a:moveTo>
                  <a:lnTo>
                    <a:pt x="1451896" y="667"/>
                  </a:lnTo>
                  <a:lnTo>
                    <a:pt x="2844451" y="4572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0" name="フリーフォーム: 図形 129">
              <a:extLst>
                <a:ext uri="{FF2B5EF4-FFF2-40B4-BE49-F238E27FC236}">
                  <a16:creationId xmlns:a16="http://schemas.microsoft.com/office/drawing/2014/main" id="{3EB3F8D8-59C8-5182-1574-824967351C0C}"/>
                </a:ext>
              </a:extLst>
            </p:cNvPr>
            <p:cNvSpPr/>
            <p:nvPr/>
          </p:nvSpPr>
          <p:spPr>
            <a:xfrm>
              <a:off x="7689405" y="6553009"/>
              <a:ext cx="66770" cy="66675"/>
            </a:xfrm>
            <a:custGeom>
              <a:avLst/>
              <a:gdLst>
                <a:gd name="connsiteX0" fmla="*/ 66770 w 66770"/>
                <a:gd name="connsiteY0" fmla="*/ 33528 h 66675"/>
                <a:gd name="connsiteX1" fmla="*/ 0 w 66770"/>
                <a:gd name="connsiteY1" fmla="*/ 66675 h 66675"/>
                <a:gd name="connsiteX2" fmla="*/ 16764 w 66770"/>
                <a:gd name="connsiteY2" fmla="*/ 33338 h 66675"/>
                <a:gd name="connsiteX3" fmla="*/ 191 w 6677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70" h="66675">
                  <a:moveTo>
                    <a:pt x="66770" y="33528"/>
                  </a:moveTo>
                  <a:lnTo>
                    <a:pt x="0" y="66675"/>
                  </a:lnTo>
                  <a:lnTo>
                    <a:pt x="16764" y="33338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31" name="図 130">
            <a:extLst>
              <a:ext uri="{FF2B5EF4-FFF2-40B4-BE49-F238E27FC236}">
                <a16:creationId xmlns:a16="http://schemas.microsoft.com/office/drawing/2014/main" id="{B30CD6F0-9858-02FB-0F09-D5BB1D392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631" y="6419849"/>
            <a:ext cx="314325" cy="314325"/>
          </a:xfrm>
          <a:custGeom>
            <a:avLst/>
            <a:gdLst>
              <a:gd name="connsiteX0" fmla="*/ 0 w 314325"/>
              <a:gd name="connsiteY0" fmla="*/ 0 h 314325"/>
              <a:gd name="connsiteX1" fmla="*/ 314325 w 314325"/>
              <a:gd name="connsiteY1" fmla="*/ 0 h 314325"/>
              <a:gd name="connsiteX2" fmla="*/ 314325 w 314325"/>
              <a:gd name="connsiteY2" fmla="*/ 314325 h 314325"/>
              <a:gd name="connsiteX3" fmla="*/ 0 w 314325"/>
              <a:gd name="connsiteY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" h="314325">
                <a:moveTo>
                  <a:pt x="0" y="0"/>
                </a:moveTo>
                <a:lnTo>
                  <a:pt x="314325" y="0"/>
                </a:lnTo>
                <a:lnTo>
                  <a:pt x="314325" y="314325"/>
                </a:lnTo>
                <a:lnTo>
                  <a:pt x="0" y="314325"/>
                </a:lnTo>
                <a:close/>
              </a:path>
            </a:pathLst>
          </a:custGeom>
        </p:spPr>
      </p:pic>
      <p:grpSp>
        <p:nvGrpSpPr>
          <p:cNvPr id="132" name="グラフィックス 2">
            <a:extLst>
              <a:ext uri="{FF2B5EF4-FFF2-40B4-BE49-F238E27FC236}">
                <a16:creationId xmlns:a16="http://schemas.microsoft.com/office/drawing/2014/main" id="{AA7D6E1D-7782-452F-4AB1-3CCDE0ED650D}"/>
              </a:ext>
            </a:extLst>
          </p:cNvPr>
          <p:cNvGrpSpPr/>
          <p:nvPr/>
        </p:nvGrpSpPr>
        <p:grpSpPr>
          <a:xfrm>
            <a:off x="4204494" y="6810374"/>
            <a:ext cx="1009650" cy="290512"/>
            <a:chOff x="4204494" y="6810374"/>
            <a:chExt cx="1009650" cy="290512"/>
          </a:xfrm>
        </p:grpSpPr>
        <p:sp>
          <p:nvSpPr>
            <p:cNvPr id="133" name="フリーフォーム: 図形 132">
              <a:extLst>
                <a:ext uri="{FF2B5EF4-FFF2-40B4-BE49-F238E27FC236}">
                  <a16:creationId xmlns:a16="http://schemas.microsoft.com/office/drawing/2014/main" id="{E90D627B-20A0-4795-E7D5-0FB3C8A86D66}"/>
                </a:ext>
              </a:extLst>
            </p:cNvPr>
            <p:cNvSpPr/>
            <p:nvPr/>
          </p:nvSpPr>
          <p:spPr>
            <a:xfrm>
              <a:off x="4204494" y="6815137"/>
              <a:ext cx="1009650" cy="285750"/>
            </a:xfrm>
            <a:custGeom>
              <a:avLst/>
              <a:gdLst>
                <a:gd name="connsiteX0" fmla="*/ 0 w 1009650"/>
                <a:gd name="connsiteY0" fmla="*/ 0 h 285750"/>
                <a:gd name="connsiteX1" fmla="*/ 1009650 w 1009650"/>
                <a:gd name="connsiteY1" fmla="*/ 0 h 285750"/>
                <a:gd name="connsiteX2" fmla="*/ 1009650 w 1009650"/>
                <a:gd name="connsiteY2" fmla="*/ 285750 h 285750"/>
                <a:gd name="connsiteX3" fmla="*/ 0 w 10096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650" h="285750">
                  <a:moveTo>
                    <a:pt x="0" y="0"/>
                  </a:moveTo>
                  <a:lnTo>
                    <a:pt x="1009650" y="0"/>
                  </a:lnTo>
                  <a:lnTo>
                    <a:pt x="10096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9D6CFB1B-3331-00B3-A5F3-320DB9B6FA93}"/>
                </a:ext>
              </a:extLst>
            </p:cNvPr>
            <p:cNvSpPr txBox="1"/>
            <p:nvPr/>
          </p:nvSpPr>
          <p:spPr>
            <a:xfrm>
              <a:off x="4494054" y="6764654"/>
              <a:ext cx="4114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職員</a:t>
              </a:r>
            </a:p>
          </p:txBody>
        </p:sp>
        <p:sp>
          <p:nvSpPr>
            <p:cNvPr id="135" name="テキスト ボックス 134">
              <a:extLst>
                <a:ext uri="{FF2B5EF4-FFF2-40B4-BE49-F238E27FC236}">
                  <a16:creationId xmlns:a16="http://schemas.microsoft.com/office/drawing/2014/main" id="{5A1ABC8C-9FD4-392A-675F-A9F953EFE976}"/>
                </a:ext>
              </a:extLst>
            </p:cNvPr>
            <p:cNvSpPr txBox="1"/>
            <p:nvPr/>
          </p:nvSpPr>
          <p:spPr>
            <a:xfrm>
              <a:off x="4113054" y="6888479"/>
              <a:ext cx="11734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コンテンツ投稿者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136" name="フリーフォーム: 図形 135">
            <a:extLst>
              <a:ext uri="{FF2B5EF4-FFF2-40B4-BE49-F238E27FC236}">
                <a16:creationId xmlns:a16="http://schemas.microsoft.com/office/drawing/2014/main" id="{B20AACD1-9B1F-8054-09D1-9DB098A7F9AB}"/>
              </a:ext>
            </a:extLst>
          </p:cNvPr>
          <p:cNvSpPr/>
          <p:nvPr/>
        </p:nvSpPr>
        <p:spPr>
          <a:xfrm>
            <a:off x="10405269" y="5538787"/>
            <a:ext cx="1905000" cy="285750"/>
          </a:xfrm>
          <a:custGeom>
            <a:avLst/>
            <a:gdLst>
              <a:gd name="connsiteX0" fmla="*/ 0 w 1905000"/>
              <a:gd name="connsiteY0" fmla="*/ 0 h 285750"/>
              <a:gd name="connsiteX1" fmla="*/ 1905000 w 1905000"/>
              <a:gd name="connsiteY1" fmla="*/ 0 h 285750"/>
              <a:gd name="connsiteX2" fmla="*/ 1905000 w 1905000"/>
              <a:gd name="connsiteY2" fmla="*/ 285750 h 285750"/>
              <a:gd name="connsiteX3" fmla="*/ 0 w 19050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285750">
                <a:moveTo>
                  <a:pt x="0" y="0"/>
                </a:moveTo>
                <a:lnTo>
                  <a:pt x="1905000" y="0"/>
                </a:lnTo>
                <a:lnTo>
                  <a:pt x="19050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085EDE2D-6958-823D-58F7-D4508AC8246B}"/>
              </a:ext>
            </a:extLst>
          </p:cNvPr>
          <p:cNvSpPr txBox="1"/>
          <p:nvPr/>
        </p:nvSpPr>
        <p:spPr>
          <a:xfrm>
            <a:off x="10328116" y="5574029"/>
            <a:ext cx="304990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例：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Cloud Source Repositories,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GitHub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GitLab 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など</a:t>
            </a:r>
          </a:p>
        </p:txBody>
      </p:sp>
      <p:sp>
        <p:nvSpPr>
          <p:cNvPr id="138" name="フリーフォーム: 図形 137">
            <a:extLst>
              <a:ext uri="{FF2B5EF4-FFF2-40B4-BE49-F238E27FC236}">
                <a16:creationId xmlns:a16="http://schemas.microsoft.com/office/drawing/2014/main" id="{F85B5417-EE27-1190-F49B-6438D614BB4D}"/>
              </a:ext>
            </a:extLst>
          </p:cNvPr>
          <p:cNvSpPr/>
          <p:nvPr/>
        </p:nvSpPr>
        <p:spPr>
          <a:xfrm>
            <a:off x="7676356" y="6805612"/>
            <a:ext cx="657225" cy="285750"/>
          </a:xfrm>
          <a:custGeom>
            <a:avLst/>
            <a:gdLst>
              <a:gd name="connsiteX0" fmla="*/ 0 w 657225"/>
              <a:gd name="connsiteY0" fmla="*/ 0 h 285750"/>
              <a:gd name="connsiteX1" fmla="*/ 657225 w 657225"/>
              <a:gd name="connsiteY1" fmla="*/ 0 h 285750"/>
              <a:gd name="connsiteX2" fmla="*/ 657225 w 657225"/>
              <a:gd name="connsiteY2" fmla="*/ 285750 h 285750"/>
              <a:gd name="connsiteX3" fmla="*/ 0 w 657225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" h="285750">
                <a:moveTo>
                  <a:pt x="0" y="0"/>
                </a:moveTo>
                <a:lnTo>
                  <a:pt x="657225" y="0"/>
                </a:lnTo>
                <a:lnTo>
                  <a:pt x="657225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C59CD01E-6C21-F870-3222-F2356E5329DD}"/>
              </a:ext>
            </a:extLst>
          </p:cNvPr>
          <p:cNvSpPr txBox="1"/>
          <p:nvPr/>
        </p:nvSpPr>
        <p:spPr>
          <a:xfrm>
            <a:off x="7651591" y="6840854"/>
            <a:ext cx="6972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外部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SaaS</a:t>
            </a:r>
          </a:p>
        </p:txBody>
      </p:sp>
      <p:sp>
        <p:nvSpPr>
          <p:cNvPr id="140" name="フリーフォーム: 図形 139">
            <a:extLst>
              <a:ext uri="{FF2B5EF4-FFF2-40B4-BE49-F238E27FC236}">
                <a16:creationId xmlns:a16="http://schemas.microsoft.com/office/drawing/2014/main" id="{5B97E298-3DE1-93C5-B549-E0367ED40B7C}"/>
              </a:ext>
            </a:extLst>
          </p:cNvPr>
          <p:cNvSpPr/>
          <p:nvPr/>
        </p:nvSpPr>
        <p:spPr>
          <a:xfrm>
            <a:off x="8405019" y="3538537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050CC2F7-6AC9-64C5-18AF-2B0852B25C61}"/>
              </a:ext>
            </a:extLst>
          </p:cNvPr>
          <p:cNvSpPr txBox="1"/>
          <p:nvPr/>
        </p:nvSpPr>
        <p:spPr>
          <a:xfrm>
            <a:off x="8423116" y="3573779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1</a:t>
            </a:r>
          </a:p>
        </p:txBody>
      </p:sp>
      <p:sp>
        <p:nvSpPr>
          <p:cNvPr id="142" name="フリーフォーム: 図形 141">
            <a:extLst>
              <a:ext uri="{FF2B5EF4-FFF2-40B4-BE49-F238E27FC236}">
                <a16:creationId xmlns:a16="http://schemas.microsoft.com/office/drawing/2014/main" id="{64CCA86C-DC83-0487-C3BA-4AD1CA3EEE43}"/>
              </a:ext>
            </a:extLst>
          </p:cNvPr>
          <p:cNvSpPr/>
          <p:nvPr/>
        </p:nvSpPr>
        <p:spPr>
          <a:xfrm>
            <a:off x="7433469" y="4052887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75D03220-EF99-0064-23BD-9C73F0F96C29}"/>
              </a:ext>
            </a:extLst>
          </p:cNvPr>
          <p:cNvSpPr txBox="1"/>
          <p:nvPr/>
        </p:nvSpPr>
        <p:spPr>
          <a:xfrm>
            <a:off x="7451566" y="4088129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2</a:t>
            </a:r>
          </a:p>
        </p:txBody>
      </p:sp>
      <p:sp>
        <p:nvSpPr>
          <p:cNvPr id="144" name="フリーフォーム: 図形 143">
            <a:extLst>
              <a:ext uri="{FF2B5EF4-FFF2-40B4-BE49-F238E27FC236}">
                <a16:creationId xmlns:a16="http://schemas.microsoft.com/office/drawing/2014/main" id="{9D71B01C-BCE6-B45E-216D-F4330597F92F}"/>
              </a:ext>
            </a:extLst>
          </p:cNvPr>
          <p:cNvSpPr/>
          <p:nvPr/>
        </p:nvSpPr>
        <p:spPr>
          <a:xfrm>
            <a:off x="10310019" y="4052887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D6BBF9DE-BF78-7AAF-96D9-76A69D6C7235}"/>
              </a:ext>
            </a:extLst>
          </p:cNvPr>
          <p:cNvSpPr txBox="1"/>
          <p:nvPr/>
        </p:nvSpPr>
        <p:spPr>
          <a:xfrm>
            <a:off x="10328116" y="4088129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4</a:t>
            </a:r>
          </a:p>
        </p:txBody>
      </p:sp>
      <p:sp>
        <p:nvSpPr>
          <p:cNvPr id="146" name="フリーフォーム: 図形 145">
            <a:extLst>
              <a:ext uri="{FF2B5EF4-FFF2-40B4-BE49-F238E27FC236}">
                <a16:creationId xmlns:a16="http://schemas.microsoft.com/office/drawing/2014/main" id="{7C76C4B6-C138-58F5-EF7D-5EFC0A970D09}"/>
              </a:ext>
            </a:extLst>
          </p:cNvPr>
          <p:cNvSpPr/>
          <p:nvPr/>
        </p:nvSpPr>
        <p:spPr>
          <a:xfrm>
            <a:off x="7342981" y="6110287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B67494C5-FC4A-FA8D-0B8A-BDE31378F8B5}"/>
              </a:ext>
            </a:extLst>
          </p:cNvPr>
          <p:cNvSpPr txBox="1"/>
          <p:nvPr/>
        </p:nvSpPr>
        <p:spPr>
          <a:xfrm>
            <a:off x="7361079" y="6145529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5</a:t>
            </a:r>
          </a:p>
        </p:txBody>
      </p:sp>
      <p:pic>
        <p:nvPicPr>
          <p:cNvPr id="148" name="図 147">
            <a:extLst>
              <a:ext uri="{FF2B5EF4-FFF2-40B4-BE49-F238E27FC236}">
                <a16:creationId xmlns:a16="http://schemas.microsoft.com/office/drawing/2014/main" id="{9522FF4A-B746-8723-5E1D-23718378D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2081" y="4286249"/>
            <a:ext cx="476250" cy="476250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76250">
                <a:moveTo>
                  <a:pt x="0" y="0"/>
                </a:moveTo>
                <a:lnTo>
                  <a:pt x="476250" y="0"/>
                </a:lnTo>
                <a:lnTo>
                  <a:pt x="476250" y="476250"/>
                </a:lnTo>
                <a:lnTo>
                  <a:pt x="0" y="476250"/>
                </a:lnTo>
                <a:close/>
              </a:path>
            </a:pathLst>
          </a:custGeom>
        </p:spPr>
      </p:pic>
      <p:grpSp>
        <p:nvGrpSpPr>
          <p:cNvPr id="149" name="グラフィックス 2">
            <a:extLst>
              <a:ext uri="{FF2B5EF4-FFF2-40B4-BE49-F238E27FC236}">
                <a16:creationId xmlns:a16="http://schemas.microsoft.com/office/drawing/2014/main" id="{D6AE78DB-2BFF-F34F-40EE-A5922C7CA54F}"/>
              </a:ext>
            </a:extLst>
          </p:cNvPr>
          <p:cNvGrpSpPr/>
          <p:nvPr/>
        </p:nvGrpSpPr>
        <p:grpSpPr>
          <a:xfrm>
            <a:off x="7766844" y="4829174"/>
            <a:ext cx="466725" cy="266700"/>
            <a:chOff x="7766844" y="4829174"/>
            <a:chExt cx="466725" cy="266700"/>
          </a:xfrm>
          <a:solidFill>
            <a:srgbClr val="000000"/>
          </a:solidFill>
        </p:grpSpPr>
        <p:sp>
          <p:nvSpPr>
            <p:cNvPr id="150" name="テキスト ボックス 149">
              <a:extLst>
                <a:ext uri="{FF2B5EF4-FFF2-40B4-BE49-F238E27FC236}">
                  <a16:creationId xmlns:a16="http://schemas.microsoft.com/office/drawing/2014/main" id="{CC0E9A8D-81B9-AB12-A029-82A8BD5B60A0}"/>
                </a:ext>
              </a:extLst>
            </p:cNvPr>
            <p:cNvSpPr txBox="1"/>
            <p:nvPr/>
          </p:nvSpPr>
          <p:spPr>
            <a:xfrm>
              <a:off x="7675404" y="4783454"/>
              <a:ext cx="6496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Firebase</a:t>
              </a:r>
            </a:p>
          </p:txBody>
        </p:sp>
        <p:sp>
          <p:nvSpPr>
            <p:cNvPr id="151" name="テキスト ボックス 150">
              <a:extLst>
                <a:ext uri="{FF2B5EF4-FFF2-40B4-BE49-F238E27FC236}">
                  <a16:creationId xmlns:a16="http://schemas.microsoft.com/office/drawing/2014/main" id="{6B662611-6612-F303-1D76-B03A2949A399}"/>
                </a:ext>
              </a:extLst>
            </p:cNvPr>
            <p:cNvSpPr txBox="1"/>
            <p:nvPr/>
          </p:nvSpPr>
          <p:spPr>
            <a:xfrm>
              <a:off x="7703979" y="4916804"/>
              <a:ext cx="5924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Hosting</a:t>
              </a:r>
            </a:p>
          </p:txBody>
        </p:sp>
      </p:grpSp>
      <p:sp>
        <p:nvSpPr>
          <p:cNvPr id="152" name="フリーフォーム: 図形 151">
            <a:extLst>
              <a:ext uri="{FF2B5EF4-FFF2-40B4-BE49-F238E27FC236}">
                <a16:creationId xmlns:a16="http://schemas.microsoft.com/office/drawing/2014/main" id="{22A7109C-D0DC-DEAD-FC0C-229FBC6B24EB}"/>
              </a:ext>
            </a:extLst>
          </p:cNvPr>
          <p:cNvSpPr/>
          <p:nvPr/>
        </p:nvSpPr>
        <p:spPr>
          <a:xfrm>
            <a:off x="9548019" y="4491037"/>
            <a:ext cx="571500" cy="285750"/>
          </a:xfrm>
          <a:custGeom>
            <a:avLst/>
            <a:gdLst>
              <a:gd name="connsiteX0" fmla="*/ 0 w 571500"/>
              <a:gd name="connsiteY0" fmla="*/ 0 h 285750"/>
              <a:gd name="connsiteX1" fmla="*/ 571500 w 571500"/>
              <a:gd name="connsiteY1" fmla="*/ 0 h 285750"/>
              <a:gd name="connsiteX2" fmla="*/ 571500 w 571500"/>
              <a:gd name="connsiteY2" fmla="*/ 285750 h 285750"/>
              <a:gd name="connsiteX3" fmla="*/ 0 w 571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285750">
                <a:moveTo>
                  <a:pt x="0" y="0"/>
                </a:moveTo>
                <a:lnTo>
                  <a:pt x="571500" y="0"/>
                </a:lnTo>
                <a:lnTo>
                  <a:pt x="571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0CBD712A-CE4D-D67D-4E92-B6139B5087B4}"/>
              </a:ext>
            </a:extLst>
          </p:cNvPr>
          <p:cNvSpPr txBox="1"/>
          <p:nvPr/>
        </p:nvSpPr>
        <p:spPr>
          <a:xfrm>
            <a:off x="9470866" y="4535804"/>
            <a:ext cx="6400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デプロイ</a:t>
            </a:r>
          </a:p>
        </p:txBody>
      </p:sp>
      <p:sp>
        <p:nvSpPr>
          <p:cNvPr id="154" name="フリーフォーム: 図形 153">
            <a:extLst>
              <a:ext uri="{FF2B5EF4-FFF2-40B4-BE49-F238E27FC236}">
                <a16:creationId xmlns:a16="http://schemas.microsoft.com/office/drawing/2014/main" id="{54CCDFB2-76D8-2F72-4D22-EE13DC1AE95A}"/>
              </a:ext>
            </a:extLst>
          </p:cNvPr>
          <p:cNvSpPr/>
          <p:nvPr/>
        </p:nvSpPr>
        <p:spPr>
          <a:xfrm>
            <a:off x="10757694" y="4310062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83E7EF9D-16F8-AB8B-3292-19D30BA04742}"/>
              </a:ext>
            </a:extLst>
          </p:cNvPr>
          <p:cNvSpPr txBox="1"/>
          <p:nvPr/>
        </p:nvSpPr>
        <p:spPr>
          <a:xfrm>
            <a:off x="10709116" y="4435792"/>
            <a:ext cx="563880" cy="177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675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デプロイ</a:t>
            </a:r>
          </a:p>
        </p:txBody>
      </p:sp>
      <p:sp>
        <p:nvSpPr>
          <p:cNvPr id="156" name="フリーフォーム: 図形 155">
            <a:extLst>
              <a:ext uri="{FF2B5EF4-FFF2-40B4-BE49-F238E27FC236}">
                <a16:creationId xmlns:a16="http://schemas.microsoft.com/office/drawing/2014/main" id="{8772B518-D23D-159C-7199-BF49D99F3C5E}"/>
              </a:ext>
            </a:extLst>
          </p:cNvPr>
          <p:cNvSpPr/>
          <p:nvPr/>
        </p:nvSpPr>
        <p:spPr>
          <a:xfrm>
            <a:off x="11262519" y="4381499"/>
            <a:ext cx="1190625" cy="285750"/>
          </a:xfrm>
          <a:custGeom>
            <a:avLst/>
            <a:gdLst>
              <a:gd name="connsiteX0" fmla="*/ 0 w 1190625"/>
              <a:gd name="connsiteY0" fmla="*/ 0 h 285750"/>
              <a:gd name="connsiteX1" fmla="*/ 1190625 w 1190625"/>
              <a:gd name="connsiteY1" fmla="*/ 0 h 285750"/>
              <a:gd name="connsiteX2" fmla="*/ 1190625 w 1190625"/>
              <a:gd name="connsiteY2" fmla="*/ 285750 h 285750"/>
              <a:gd name="connsiteX3" fmla="*/ 0 w 1190625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5" h="285750">
                <a:moveTo>
                  <a:pt x="0" y="0"/>
                </a:moveTo>
                <a:lnTo>
                  <a:pt x="1190625" y="0"/>
                </a:lnTo>
                <a:lnTo>
                  <a:pt x="1190625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7E5458AE-F21C-A3E5-F4EB-169442E112BD}"/>
              </a:ext>
            </a:extLst>
          </p:cNvPr>
          <p:cNvSpPr txBox="1"/>
          <p:nvPr/>
        </p:nvSpPr>
        <p:spPr>
          <a:xfrm>
            <a:off x="11185366" y="4416742"/>
            <a:ext cx="27260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例：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Cloud Build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GitHub Actions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GitLab CI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など</a:t>
            </a:r>
          </a:p>
        </p:txBody>
      </p:sp>
      <p:sp>
        <p:nvSpPr>
          <p:cNvPr id="158" name="フリーフォーム: 図形 157">
            <a:extLst>
              <a:ext uri="{FF2B5EF4-FFF2-40B4-BE49-F238E27FC236}">
                <a16:creationId xmlns:a16="http://schemas.microsoft.com/office/drawing/2014/main" id="{12559679-0971-E993-C44B-76F1041611BB}"/>
              </a:ext>
            </a:extLst>
          </p:cNvPr>
          <p:cNvSpPr/>
          <p:nvPr/>
        </p:nvSpPr>
        <p:spPr>
          <a:xfrm>
            <a:off x="6912356" y="5443537"/>
            <a:ext cx="825912" cy="285750"/>
          </a:xfrm>
          <a:custGeom>
            <a:avLst/>
            <a:gdLst>
              <a:gd name="connsiteX0" fmla="*/ 0 w 825912"/>
              <a:gd name="connsiteY0" fmla="*/ 0 h 285750"/>
              <a:gd name="connsiteX1" fmla="*/ 825913 w 825912"/>
              <a:gd name="connsiteY1" fmla="*/ 0 h 285750"/>
              <a:gd name="connsiteX2" fmla="*/ 825913 w 825912"/>
              <a:gd name="connsiteY2" fmla="*/ 285750 h 285750"/>
              <a:gd name="connsiteX3" fmla="*/ 0 w 825912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912" h="285750">
                <a:moveTo>
                  <a:pt x="0" y="0"/>
                </a:moveTo>
                <a:lnTo>
                  <a:pt x="825913" y="0"/>
                </a:lnTo>
                <a:lnTo>
                  <a:pt x="825913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E16CE47C-0D19-2520-061A-90F280F50CB5}"/>
              </a:ext>
            </a:extLst>
          </p:cNvPr>
          <p:cNvSpPr txBox="1"/>
          <p:nvPr/>
        </p:nvSpPr>
        <p:spPr>
          <a:xfrm>
            <a:off x="6835203" y="5478779"/>
            <a:ext cx="9258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API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リクエスト</a:t>
            </a:r>
          </a:p>
        </p:txBody>
      </p:sp>
      <p:sp>
        <p:nvSpPr>
          <p:cNvPr id="160" name="フリーフォーム: 図形 159">
            <a:extLst>
              <a:ext uri="{FF2B5EF4-FFF2-40B4-BE49-F238E27FC236}">
                <a16:creationId xmlns:a16="http://schemas.microsoft.com/office/drawing/2014/main" id="{8910D3E8-4773-74E4-F8A9-B090674C1E2E}"/>
              </a:ext>
            </a:extLst>
          </p:cNvPr>
          <p:cNvSpPr/>
          <p:nvPr/>
        </p:nvSpPr>
        <p:spPr>
          <a:xfrm>
            <a:off x="6578981" y="5072062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7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7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6B0188E6-46B1-5822-2DF0-11958DF698F2}"/>
              </a:ext>
            </a:extLst>
          </p:cNvPr>
          <p:cNvSpPr txBox="1"/>
          <p:nvPr/>
        </p:nvSpPr>
        <p:spPr>
          <a:xfrm>
            <a:off x="6597078" y="5107304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6870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8" name="グラフィックス 2026">
            <a:extLst>
              <a:ext uri="{FF2B5EF4-FFF2-40B4-BE49-F238E27FC236}">
                <a16:creationId xmlns:a16="http://schemas.microsoft.com/office/drawing/2014/main" id="{BC7C89CF-4325-5722-098C-D24D1F17830A}"/>
              </a:ext>
            </a:extLst>
          </p:cNvPr>
          <p:cNvGrpSpPr/>
          <p:nvPr/>
        </p:nvGrpSpPr>
        <p:grpSpPr>
          <a:xfrm>
            <a:off x="2302684" y="2108622"/>
            <a:ext cx="8212239" cy="4690369"/>
            <a:chOff x="2302684" y="2108622"/>
            <a:chExt cx="8212239" cy="4690369"/>
          </a:xfrm>
        </p:grpSpPr>
        <p:sp>
          <p:nvSpPr>
            <p:cNvPr id="2029" name="フリーフォーム: 図形 2028">
              <a:extLst>
                <a:ext uri="{FF2B5EF4-FFF2-40B4-BE49-F238E27FC236}">
                  <a16:creationId xmlns:a16="http://schemas.microsoft.com/office/drawing/2014/main" id="{107E3529-F77E-D304-341A-F4A91CA3CD20}"/>
                </a:ext>
              </a:extLst>
            </p:cNvPr>
            <p:cNvSpPr/>
            <p:nvPr/>
          </p:nvSpPr>
          <p:spPr>
            <a:xfrm>
              <a:off x="3037772" y="2108622"/>
              <a:ext cx="7477151" cy="4690369"/>
            </a:xfrm>
            <a:custGeom>
              <a:avLst/>
              <a:gdLst>
                <a:gd name="connsiteX0" fmla="*/ -380 w 7477151"/>
                <a:gd name="connsiteY0" fmla="*/ -184 h 4690369"/>
                <a:gd name="connsiteX1" fmla="*/ 7476772 w 7477151"/>
                <a:gd name="connsiteY1" fmla="*/ -184 h 4690369"/>
                <a:gd name="connsiteX2" fmla="*/ 7476772 w 7477151"/>
                <a:gd name="connsiteY2" fmla="*/ 4690186 h 4690369"/>
                <a:gd name="connsiteX3" fmla="*/ -380 w 7477151"/>
                <a:gd name="connsiteY3" fmla="*/ 4690186 h 469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77151" h="4690369">
                  <a:moveTo>
                    <a:pt x="-380" y="-184"/>
                  </a:moveTo>
                  <a:lnTo>
                    <a:pt x="7476772" y="-184"/>
                  </a:lnTo>
                  <a:lnTo>
                    <a:pt x="7476772" y="4690186"/>
                  </a:lnTo>
                  <a:lnTo>
                    <a:pt x="-380" y="4690186"/>
                  </a:lnTo>
                  <a:close/>
                </a:path>
              </a:pathLst>
            </a:custGeom>
            <a:solidFill>
              <a:srgbClr val="F6F6F6"/>
            </a:solidFill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30" name="フリーフォーム: 図形 2029">
              <a:extLst>
                <a:ext uri="{FF2B5EF4-FFF2-40B4-BE49-F238E27FC236}">
                  <a16:creationId xmlns:a16="http://schemas.microsoft.com/office/drawing/2014/main" id="{8AA68D32-ACE7-B94C-1E20-867B8056D2B5}"/>
                </a:ext>
              </a:extLst>
            </p:cNvPr>
            <p:cNvSpPr/>
            <p:nvPr/>
          </p:nvSpPr>
          <p:spPr>
            <a:xfrm>
              <a:off x="3127967" y="2469420"/>
              <a:ext cx="5402670" cy="2976580"/>
            </a:xfrm>
            <a:custGeom>
              <a:avLst/>
              <a:gdLst>
                <a:gd name="connsiteX0" fmla="*/ -303 w 5402670"/>
                <a:gd name="connsiteY0" fmla="*/ -144 h 2976580"/>
                <a:gd name="connsiteX1" fmla="*/ 5402368 w 5402670"/>
                <a:gd name="connsiteY1" fmla="*/ -144 h 2976580"/>
                <a:gd name="connsiteX2" fmla="*/ 5402368 w 5402670"/>
                <a:gd name="connsiteY2" fmla="*/ 2976437 h 2976580"/>
                <a:gd name="connsiteX3" fmla="*/ -303 w 5402670"/>
                <a:gd name="connsiteY3" fmla="*/ 2976437 h 297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2670" h="2976580">
                  <a:moveTo>
                    <a:pt x="-303" y="-144"/>
                  </a:moveTo>
                  <a:lnTo>
                    <a:pt x="5402368" y="-144"/>
                  </a:lnTo>
                  <a:lnTo>
                    <a:pt x="5402368" y="2976437"/>
                  </a:lnTo>
                  <a:lnTo>
                    <a:pt x="-303" y="2976437"/>
                  </a:lnTo>
                  <a:close/>
                </a:path>
              </a:pathLst>
            </a:custGeom>
            <a:solidFill>
              <a:srgbClr val="DAE8FC"/>
            </a:solidFill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31" name="テキスト ボックス 2030">
              <a:extLst>
                <a:ext uri="{FF2B5EF4-FFF2-40B4-BE49-F238E27FC236}">
                  <a16:creationId xmlns:a16="http://schemas.microsoft.com/office/drawing/2014/main" id="{8A0A455D-A4CE-31E3-868D-EF1CCD8912F9}"/>
                </a:ext>
              </a:extLst>
            </p:cNvPr>
            <p:cNvSpPr txBox="1"/>
            <p:nvPr/>
          </p:nvSpPr>
          <p:spPr>
            <a:xfrm>
              <a:off x="6946473" y="2482330"/>
              <a:ext cx="1653055" cy="217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申請・届出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申請・届出機能</a:t>
              </a:r>
            </a:p>
          </p:txBody>
        </p:sp>
        <p:pic>
          <p:nvPicPr>
            <p:cNvPr id="2032" name="図 2031">
              <a:extLst>
                <a:ext uri="{FF2B5EF4-FFF2-40B4-BE49-F238E27FC236}">
                  <a16:creationId xmlns:a16="http://schemas.microsoft.com/office/drawing/2014/main" id="{2DD63FDE-51F4-F05F-ACDC-C9BBC8721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0018" y="2194312"/>
              <a:ext cx="1166128" cy="180398"/>
            </a:xfrm>
            <a:custGeom>
              <a:avLst/>
              <a:gdLst>
                <a:gd name="connsiteX0" fmla="*/ -129 w 1166128"/>
                <a:gd name="connsiteY0" fmla="*/ -8 h 180398"/>
                <a:gd name="connsiteX1" fmla="*/ 1166000 w 1166128"/>
                <a:gd name="connsiteY1" fmla="*/ -8 h 180398"/>
                <a:gd name="connsiteX2" fmla="*/ 1166000 w 1166128"/>
                <a:gd name="connsiteY2" fmla="*/ 180391 h 180398"/>
                <a:gd name="connsiteX3" fmla="*/ -129 w 1166128"/>
                <a:gd name="connsiteY3" fmla="*/ 180391 h 18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6128" h="180398">
                  <a:moveTo>
                    <a:pt x="-129" y="-8"/>
                  </a:moveTo>
                  <a:lnTo>
                    <a:pt x="1166000" y="-8"/>
                  </a:lnTo>
                  <a:lnTo>
                    <a:pt x="1166000" y="180391"/>
                  </a:lnTo>
                  <a:lnTo>
                    <a:pt x="-129" y="180391"/>
                  </a:lnTo>
                  <a:close/>
                </a:path>
              </a:pathLst>
            </a:custGeom>
          </p:spPr>
        </p:pic>
        <p:sp>
          <p:nvSpPr>
            <p:cNvPr id="2033" name="テキスト ボックス 2032">
              <a:extLst>
                <a:ext uri="{FF2B5EF4-FFF2-40B4-BE49-F238E27FC236}">
                  <a16:creationId xmlns:a16="http://schemas.microsoft.com/office/drawing/2014/main" id="{09ACCF56-F14D-C67F-A876-62B07E6D5516}"/>
                </a:ext>
              </a:extLst>
            </p:cNvPr>
            <p:cNvSpPr txBox="1"/>
            <p:nvPr/>
          </p:nvSpPr>
          <p:spPr>
            <a:xfrm>
              <a:off x="4777287" y="3303144"/>
              <a:ext cx="859341" cy="19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CloudStorage</a:t>
              </a:r>
            </a:p>
          </p:txBody>
        </p:sp>
        <p:grpSp>
          <p:nvGrpSpPr>
            <p:cNvPr id="2034" name="グラフィックス 2026">
              <a:extLst>
                <a:ext uri="{FF2B5EF4-FFF2-40B4-BE49-F238E27FC236}">
                  <a16:creationId xmlns:a16="http://schemas.microsoft.com/office/drawing/2014/main" id="{341F74E6-9781-6AA3-9952-B521E3F409B1}"/>
                </a:ext>
              </a:extLst>
            </p:cNvPr>
            <p:cNvGrpSpPr/>
            <p:nvPr/>
          </p:nvGrpSpPr>
          <p:grpSpPr>
            <a:xfrm>
              <a:off x="4002857" y="3159446"/>
              <a:ext cx="1009099" cy="491586"/>
              <a:chOff x="4002857" y="3159446"/>
              <a:chExt cx="1009099" cy="491586"/>
            </a:xfrm>
          </p:grpSpPr>
          <p:sp>
            <p:nvSpPr>
              <p:cNvPr id="2035" name="フリーフォーム: 図形 2034">
                <a:extLst>
                  <a:ext uri="{FF2B5EF4-FFF2-40B4-BE49-F238E27FC236}">
                    <a16:creationId xmlns:a16="http://schemas.microsoft.com/office/drawing/2014/main" id="{F668A386-6C19-AEB1-EF3A-C1720EF62F8C}"/>
                  </a:ext>
                </a:extLst>
              </p:cNvPr>
              <p:cNvSpPr/>
              <p:nvPr/>
            </p:nvSpPr>
            <p:spPr>
              <a:xfrm>
                <a:off x="4002857" y="3191015"/>
                <a:ext cx="961747" cy="460017"/>
              </a:xfrm>
              <a:custGeom>
                <a:avLst/>
                <a:gdLst>
                  <a:gd name="connsiteX0" fmla="*/ -193 w 961747"/>
                  <a:gd name="connsiteY0" fmla="*/ 459917 h 460017"/>
                  <a:gd name="connsiteX1" fmla="*/ 509408 w 961747"/>
                  <a:gd name="connsiteY1" fmla="*/ 459917 h 460017"/>
                  <a:gd name="connsiteX2" fmla="*/ 509408 w 961747"/>
                  <a:gd name="connsiteY2" fmla="*/ -100 h 460017"/>
                  <a:gd name="connsiteX3" fmla="*/ 961554 w 961747"/>
                  <a:gd name="connsiteY3" fmla="*/ -100 h 460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747" h="460017">
                    <a:moveTo>
                      <a:pt x="-193" y="459917"/>
                    </a:moveTo>
                    <a:lnTo>
                      <a:pt x="509408" y="459917"/>
                    </a:lnTo>
                    <a:lnTo>
                      <a:pt x="509408" y="-100"/>
                    </a:lnTo>
                    <a:lnTo>
                      <a:pt x="961554" y="-100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36" name="フリーフォーム: 図形 2035">
                <a:extLst>
                  <a:ext uri="{FF2B5EF4-FFF2-40B4-BE49-F238E27FC236}">
                    <a16:creationId xmlns:a16="http://schemas.microsoft.com/office/drawing/2014/main" id="{A5854B48-9298-E992-9D3A-6B42371382EE}"/>
                  </a:ext>
                </a:extLst>
              </p:cNvPr>
              <p:cNvSpPr/>
              <p:nvPr/>
            </p:nvSpPr>
            <p:spPr>
              <a:xfrm>
                <a:off x="4948820" y="3159446"/>
                <a:ext cx="63136" cy="63139"/>
              </a:xfrm>
              <a:custGeom>
                <a:avLst/>
                <a:gdLst>
                  <a:gd name="connsiteX0" fmla="*/ 62903 w 63136"/>
                  <a:gd name="connsiteY0" fmla="*/ 31488 h 63139"/>
                  <a:gd name="connsiteX1" fmla="*/ -234 w 63136"/>
                  <a:gd name="connsiteY1" fmla="*/ 63058 h 63139"/>
                  <a:gd name="connsiteX2" fmla="*/ 15550 w 63136"/>
                  <a:gd name="connsiteY2" fmla="*/ 31488 h 63139"/>
                  <a:gd name="connsiteX3" fmla="*/ -234 w 63136"/>
                  <a:gd name="connsiteY3" fmla="*/ -81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2903" y="31488"/>
                    </a:moveTo>
                    <a:lnTo>
                      <a:pt x="-234" y="63058"/>
                    </a:lnTo>
                    <a:lnTo>
                      <a:pt x="15550" y="31488"/>
                    </a:lnTo>
                    <a:lnTo>
                      <a:pt x="-234" y="-81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2037" name="フリーフォーム: 図形 2036">
              <a:extLst>
                <a:ext uri="{FF2B5EF4-FFF2-40B4-BE49-F238E27FC236}">
                  <a16:creationId xmlns:a16="http://schemas.microsoft.com/office/drawing/2014/main" id="{64F9502C-F18B-F367-9CD5-B02945431446}"/>
                </a:ext>
              </a:extLst>
            </p:cNvPr>
            <p:cNvSpPr/>
            <p:nvPr/>
          </p:nvSpPr>
          <p:spPr>
            <a:xfrm>
              <a:off x="3813448" y="3930651"/>
              <a:ext cx="34089" cy="306678"/>
            </a:xfrm>
            <a:custGeom>
              <a:avLst/>
              <a:gdLst>
                <a:gd name="connsiteX0" fmla="*/ -139 w 34089"/>
                <a:gd name="connsiteY0" fmla="*/ 306524 h 306678"/>
                <a:gd name="connsiteX1" fmla="*/ -139 w 34089"/>
                <a:gd name="connsiteY1" fmla="*/ 153185 h 306678"/>
                <a:gd name="connsiteX2" fmla="*/ -139 w 34089"/>
                <a:gd name="connsiteY2" fmla="*/ -154 h 306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89" h="306678">
                  <a:moveTo>
                    <a:pt x="-139" y="306524"/>
                  </a:moveTo>
                  <a:lnTo>
                    <a:pt x="-139" y="153185"/>
                  </a:lnTo>
                  <a:lnTo>
                    <a:pt x="-139" y="-154"/>
                  </a:lnTo>
                </a:path>
              </a:pathLst>
            </a:custGeom>
            <a:noFill/>
            <a:ln w="901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38" name="テキスト ボックス 2037">
              <a:extLst>
                <a:ext uri="{FF2B5EF4-FFF2-40B4-BE49-F238E27FC236}">
                  <a16:creationId xmlns:a16="http://schemas.microsoft.com/office/drawing/2014/main" id="{89E8A939-083E-E0A6-6124-7CC4100F3648}"/>
                </a:ext>
              </a:extLst>
            </p:cNvPr>
            <p:cNvSpPr txBox="1"/>
            <p:nvPr/>
          </p:nvSpPr>
          <p:spPr>
            <a:xfrm>
              <a:off x="3473972" y="4574956"/>
              <a:ext cx="669932" cy="19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CloudCDN</a:t>
              </a:r>
            </a:p>
          </p:txBody>
        </p:sp>
        <p:sp>
          <p:nvSpPr>
            <p:cNvPr id="2039" name="フリーフォーム: 図形 2038">
              <a:extLst>
                <a:ext uri="{FF2B5EF4-FFF2-40B4-BE49-F238E27FC236}">
                  <a16:creationId xmlns:a16="http://schemas.microsoft.com/office/drawing/2014/main" id="{2F9EAFB0-E17F-772C-9EEF-AA7B6971FCDA}"/>
                </a:ext>
              </a:extLst>
            </p:cNvPr>
            <p:cNvSpPr/>
            <p:nvPr/>
          </p:nvSpPr>
          <p:spPr>
            <a:xfrm>
              <a:off x="3813448" y="3118856"/>
              <a:ext cx="34089" cy="342757"/>
            </a:xfrm>
            <a:custGeom>
              <a:avLst/>
              <a:gdLst>
                <a:gd name="connsiteX0" fmla="*/ -139 w 34089"/>
                <a:gd name="connsiteY0" fmla="*/ -90 h 342757"/>
                <a:gd name="connsiteX1" fmla="*/ -139 w 34089"/>
                <a:gd name="connsiteY1" fmla="*/ 342668 h 34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089" h="342757">
                  <a:moveTo>
                    <a:pt x="-139" y="-90"/>
                  </a:moveTo>
                  <a:lnTo>
                    <a:pt x="-139" y="342668"/>
                  </a:lnTo>
                </a:path>
              </a:pathLst>
            </a:custGeom>
            <a:noFill/>
            <a:ln w="901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40" name="フリーフォーム: 図形 2039">
              <a:extLst>
                <a:ext uri="{FF2B5EF4-FFF2-40B4-BE49-F238E27FC236}">
                  <a16:creationId xmlns:a16="http://schemas.microsoft.com/office/drawing/2014/main" id="{788FBA22-41CF-B108-D0DD-F9B537762AD3}"/>
                </a:ext>
              </a:extLst>
            </p:cNvPr>
            <p:cNvSpPr/>
            <p:nvPr/>
          </p:nvSpPr>
          <p:spPr>
            <a:xfrm>
              <a:off x="4192266" y="3037676"/>
              <a:ext cx="279603" cy="279618"/>
            </a:xfrm>
            <a:custGeom>
              <a:avLst/>
              <a:gdLst>
                <a:gd name="connsiteX0" fmla="*/ 279423 w 279603"/>
                <a:gd name="connsiteY0" fmla="*/ 139729 h 279618"/>
                <a:gd name="connsiteX1" fmla="*/ 139621 w 279603"/>
                <a:gd name="connsiteY1" fmla="*/ 279538 h 279618"/>
                <a:gd name="connsiteX2" fmla="*/ -181 w 279603"/>
                <a:gd name="connsiteY2" fmla="*/ 139729 h 279618"/>
                <a:gd name="connsiteX3" fmla="*/ 139621 w 279603"/>
                <a:gd name="connsiteY3" fmla="*/ -80 h 279618"/>
                <a:gd name="connsiteX4" fmla="*/ 279423 w 279603"/>
                <a:gd name="connsiteY4" fmla="*/ 139729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423" y="139729"/>
                  </a:moveTo>
                  <a:cubicBezTo>
                    <a:pt x="279423" y="216943"/>
                    <a:pt x="216832" y="279538"/>
                    <a:pt x="139621" y="279538"/>
                  </a:cubicBezTo>
                  <a:cubicBezTo>
                    <a:pt x="62411" y="279538"/>
                    <a:pt x="-181" y="216943"/>
                    <a:pt x="-181" y="139729"/>
                  </a:cubicBezTo>
                  <a:cubicBezTo>
                    <a:pt x="-181" y="62514"/>
                    <a:pt x="62411" y="-80"/>
                    <a:pt x="139621" y="-80"/>
                  </a:cubicBezTo>
                  <a:cubicBezTo>
                    <a:pt x="216832" y="-80"/>
                    <a:pt x="279423" y="62514"/>
                    <a:pt x="279423" y="139729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41" name="テキスト ボックス 2040">
              <a:extLst>
                <a:ext uri="{FF2B5EF4-FFF2-40B4-BE49-F238E27FC236}">
                  <a16:creationId xmlns:a16="http://schemas.microsoft.com/office/drawing/2014/main" id="{7660C002-A7E9-A28E-997A-1364A34AA52B}"/>
                </a:ext>
              </a:extLst>
            </p:cNvPr>
            <p:cNvSpPr txBox="1"/>
            <p:nvPr/>
          </p:nvSpPr>
          <p:spPr>
            <a:xfrm>
              <a:off x="4191021" y="3032546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1</a:t>
              </a:r>
            </a:p>
          </p:txBody>
        </p:sp>
        <p:sp>
          <p:nvSpPr>
            <p:cNvPr id="2042" name="フリーフォーム: 図形 2041">
              <a:extLst>
                <a:ext uri="{FF2B5EF4-FFF2-40B4-BE49-F238E27FC236}">
                  <a16:creationId xmlns:a16="http://schemas.microsoft.com/office/drawing/2014/main" id="{5AFC79CC-DA98-B522-BD4B-41623062D943}"/>
                </a:ext>
              </a:extLst>
            </p:cNvPr>
            <p:cNvSpPr/>
            <p:nvPr/>
          </p:nvSpPr>
          <p:spPr>
            <a:xfrm>
              <a:off x="3533844" y="5626400"/>
              <a:ext cx="279603" cy="279618"/>
            </a:xfrm>
            <a:custGeom>
              <a:avLst/>
              <a:gdLst>
                <a:gd name="connsiteX0" fmla="*/ 279477 w 279603"/>
                <a:gd name="connsiteY0" fmla="*/ 139518 h 279618"/>
                <a:gd name="connsiteX1" fmla="*/ 139675 w 279603"/>
                <a:gd name="connsiteY1" fmla="*/ 279327 h 279618"/>
                <a:gd name="connsiteX2" fmla="*/ -127 w 279603"/>
                <a:gd name="connsiteY2" fmla="*/ 139518 h 279618"/>
                <a:gd name="connsiteX3" fmla="*/ 139675 w 279603"/>
                <a:gd name="connsiteY3" fmla="*/ -291 h 279618"/>
                <a:gd name="connsiteX4" fmla="*/ 279477 w 279603"/>
                <a:gd name="connsiteY4" fmla="*/ 139518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477" y="139518"/>
                  </a:moveTo>
                  <a:cubicBezTo>
                    <a:pt x="279477" y="216732"/>
                    <a:pt x="216885" y="279327"/>
                    <a:pt x="139675" y="279327"/>
                  </a:cubicBezTo>
                  <a:cubicBezTo>
                    <a:pt x="62464" y="279327"/>
                    <a:pt x="-127" y="216732"/>
                    <a:pt x="-127" y="139518"/>
                  </a:cubicBezTo>
                  <a:cubicBezTo>
                    <a:pt x="-127" y="62303"/>
                    <a:pt x="62464" y="-291"/>
                    <a:pt x="139675" y="-291"/>
                  </a:cubicBezTo>
                  <a:cubicBezTo>
                    <a:pt x="216885" y="-291"/>
                    <a:pt x="279477" y="62303"/>
                    <a:pt x="279477" y="139518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43" name="テキスト ボックス 2042">
              <a:extLst>
                <a:ext uri="{FF2B5EF4-FFF2-40B4-BE49-F238E27FC236}">
                  <a16:creationId xmlns:a16="http://schemas.microsoft.com/office/drawing/2014/main" id="{5D6541DE-A9B4-F08A-209C-A373642C63DB}"/>
                </a:ext>
              </a:extLst>
            </p:cNvPr>
            <p:cNvSpPr txBox="1"/>
            <p:nvPr/>
          </p:nvSpPr>
          <p:spPr>
            <a:xfrm>
              <a:off x="3532599" y="5621269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2</a:t>
              </a:r>
            </a:p>
          </p:txBody>
        </p:sp>
        <p:sp>
          <p:nvSpPr>
            <p:cNvPr id="2044" name="フリーフォーム: 図形 2043">
              <a:extLst>
                <a:ext uri="{FF2B5EF4-FFF2-40B4-BE49-F238E27FC236}">
                  <a16:creationId xmlns:a16="http://schemas.microsoft.com/office/drawing/2014/main" id="{14A82698-B97B-1B85-7F55-6B0D1600365A}"/>
                </a:ext>
              </a:extLst>
            </p:cNvPr>
            <p:cNvSpPr/>
            <p:nvPr/>
          </p:nvSpPr>
          <p:spPr>
            <a:xfrm>
              <a:off x="4190462" y="4486369"/>
              <a:ext cx="279603" cy="279618"/>
            </a:xfrm>
            <a:custGeom>
              <a:avLst/>
              <a:gdLst>
                <a:gd name="connsiteX0" fmla="*/ 279423 w 279603"/>
                <a:gd name="connsiteY0" fmla="*/ 139611 h 279618"/>
                <a:gd name="connsiteX1" fmla="*/ 139621 w 279603"/>
                <a:gd name="connsiteY1" fmla="*/ 279420 h 279618"/>
                <a:gd name="connsiteX2" fmla="*/ -181 w 279603"/>
                <a:gd name="connsiteY2" fmla="*/ 139611 h 279618"/>
                <a:gd name="connsiteX3" fmla="*/ 139621 w 279603"/>
                <a:gd name="connsiteY3" fmla="*/ -199 h 279618"/>
                <a:gd name="connsiteX4" fmla="*/ 279423 w 279603"/>
                <a:gd name="connsiteY4" fmla="*/ 139611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423" y="139611"/>
                  </a:moveTo>
                  <a:cubicBezTo>
                    <a:pt x="279423" y="216825"/>
                    <a:pt x="216832" y="279420"/>
                    <a:pt x="139621" y="279420"/>
                  </a:cubicBezTo>
                  <a:cubicBezTo>
                    <a:pt x="62411" y="279420"/>
                    <a:pt x="-181" y="216825"/>
                    <a:pt x="-181" y="139611"/>
                  </a:cubicBezTo>
                  <a:cubicBezTo>
                    <a:pt x="-181" y="62396"/>
                    <a:pt x="62411" y="-199"/>
                    <a:pt x="139621" y="-199"/>
                  </a:cubicBezTo>
                  <a:cubicBezTo>
                    <a:pt x="216832" y="-199"/>
                    <a:pt x="279423" y="62396"/>
                    <a:pt x="279423" y="139611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45" name="テキスト ボックス 2044">
              <a:extLst>
                <a:ext uri="{FF2B5EF4-FFF2-40B4-BE49-F238E27FC236}">
                  <a16:creationId xmlns:a16="http://schemas.microsoft.com/office/drawing/2014/main" id="{55E6F274-9996-DC98-1718-D40C5C4E2EB4}"/>
                </a:ext>
              </a:extLst>
            </p:cNvPr>
            <p:cNvSpPr txBox="1"/>
            <p:nvPr/>
          </p:nvSpPr>
          <p:spPr>
            <a:xfrm>
              <a:off x="4189217" y="4481239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3</a:t>
              </a:r>
            </a:p>
          </p:txBody>
        </p:sp>
        <p:pic>
          <p:nvPicPr>
            <p:cNvPr id="2046" name="図 2045">
              <a:extLst>
                <a:ext uri="{FF2B5EF4-FFF2-40B4-BE49-F238E27FC236}">
                  <a16:creationId xmlns:a16="http://schemas.microsoft.com/office/drawing/2014/main" id="{3D6FEDD3-A008-4DC5-5466-830A3D668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2684" y="3853981"/>
              <a:ext cx="613324" cy="613356"/>
            </a:xfrm>
            <a:custGeom>
              <a:avLst/>
              <a:gdLst>
                <a:gd name="connsiteX0" fmla="*/ -40 w 613324"/>
                <a:gd name="connsiteY0" fmla="*/ -160 h 613356"/>
                <a:gd name="connsiteX1" fmla="*/ 613284 w 613324"/>
                <a:gd name="connsiteY1" fmla="*/ -160 h 613356"/>
                <a:gd name="connsiteX2" fmla="*/ 613284 w 613324"/>
                <a:gd name="connsiteY2" fmla="*/ 613196 h 613356"/>
                <a:gd name="connsiteX3" fmla="*/ -40 w 613324"/>
                <a:gd name="connsiteY3" fmla="*/ 613196 h 61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3324" h="613356">
                  <a:moveTo>
                    <a:pt x="-40" y="-160"/>
                  </a:moveTo>
                  <a:lnTo>
                    <a:pt x="613284" y="-160"/>
                  </a:lnTo>
                  <a:lnTo>
                    <a:pt x="613284" y="613196"/>
                  </a:lnTo>
                  <a:lnTo>
                    <a:pt x="-40" y="613196"/>
                  </a:lnTo>
                  <a:close/>
                </a:path>
              </a:pathLst>
            </a:custGeom>
          </p:spPr>
        </p:pic>
        <p:grpSp>
          <p:nvGrpSpPr>
            <p:cNvPr id="2047" name="グラフィックス 2026">
              <a:extLst>
                <a:ext uri="{FF2B5EF4-FFF2-40B4-BE49-F238E27FC236}">
                  <a16:creationId xmlns:a16="http://schemas.microsoft.com/office/drawing/2014/main" id="{0E9C397F-2F78-AD6B-54BB-3E7C332D84A8}"/>
                </a:ext>
              </a:extLst>
            </p:cNvPr>
            <p:cNvGrpSpPr/>
            <p:nvPr/>
          </p:nvGrpSpPr>
          <p:grpSpPr>
            <a:xfrm>
              <a:off x="2343272" y="4530477"/>
              <a:ext cx="532149" cy="225498"/>
              <a:chOff x="2343272" y="4530477"/>
              <a:chExt cx="532149" cy="225498"/>
            </a:xfrm>
            <a:solidFill>
              <a:srgbClr val="000000"/>
            </a:solidFill>
          </p:grpSpPr>
          <p:sp>
            <p:nvSpPr>
              <p:cNvPr id="1728" name="テキスト ボックス 1727">
                <a:extLst>
                  <a:ext uri="{FF2B5EF4-FFF2-40B4-BE49-F238E27FC236}">
                    <a16:creationId xmlns:a16="http://schemas.microsoft.com/office/drawing/2014/main" id="{C02B20CE-36B8-0CB7-D18B-93E2B279B36F}"/>
                  </a:ext>
                </a:extLst>
              </p:cNvPr>
              <p:cNvSpPr txBox="1"/>
              <p:nvPr/>
            </p:nvSpPr>
            <p:spPr>
              <a:xfrm>
                <a:off x="2355556" y="4484757"/>
                <a:ext cx="507581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申請者</a:t>
                </a:r>
              </a:p>
            </p:txBody>
          </p:sp>
          <p:sp>
            <p:nvSpPr>
              <p:cNvPr id="1729" name="テキスト ボックス 1728">
                <a:extLst>
                  <a:ext uri="{FF2B5EF4-FFF2-40B4-BE49-F238E27FC236}">
                    <a16:creationId xmlns:a16="http://schemas.microsoft.com/office/drawing/2014/main" id="{8219676C-8FED-E8A2-70B0-1243BE34CFC9}"/>
                  </a:ext>
                </a:extLst>
              </p:cNvPr>
              <p:cNvSpPr txBox="1"/>
              <p:nvPr/>
            </p:nvSpPr>
            <p:spPr>
              <a:xfrm>
                <a:off x="2251832" y="4602016"/>
                <a:ext cx="715029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spc="0" baseline="0">
                    <a:ln/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  <a:rtl val="0"/>
                  </a:rPr>
                  <a:t>(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国民</a:t>
                </a:r>
                <a:r>
                  <a:rPr lang="ja-JP" altLang="en-US" sz="825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/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企業</a:t>
                </a:r>
                <a:r>
                  <a:rPr lang="ja-JP" altLang="en-US" sz="825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)</a:t>
                </a:r>
              </a:p>
            </p:txBody>
          </p:sp>
        </p:grpSp>
        <p:sp>
          <p:nvSpPr>
            <p:cNvPr id="1730" name="フリーフォーム: 図形 1729">
              <a:extLst>
                <a:ext uri="{FF2B5EF4-FFF2-40B4-BE49-F238E27FC236}">
                  <a16:creationId xmlns:a16="http://schemas.microsoft.com/office/drawing/2014/main" id="{C93A61A6-A590-0E66-4DF8-72C99260C965}"/>
                </a:ext>
              </a:extLst>
            </p:cNvPr>
            <p:cNvSpPr/>
            <p:nvPr/>
          </p:nvSpPr>
          <p:spPr>
            <a:xfrm>
              <a:off x="6729537" y="3867511"/>
              <a:ext cx="1710905" cy="1398090"/>
            </a:xfrm>
            <a:custGeom>
              <a:avLst/>
              <a:gdLst>
                <a:gd name="connsiteX0" fmla="*/ -446 w 1710905"/>
                <a:gd name="connsiteY0" fmla="*/ -194 h 1398090"/>
                <a:gd name="connsiteX1" fmla="*/ 1710460 w 1710905"/>
                <a:gd name="connsiteY1" fmla="*/ -194 h 1398090"/>
                <a:gd name="connsiteX2" fmla="*/ 1710460 w 1710905"/>
                <a:gd name="connsiteY2" fmla="*/ 1397897 h 1398090"/>
                <a:gd name="connsiteX3" fmla="*/ -446 w 1710905"/>
                <a:gd name="connsiteY3" fmla="*/ 1397897 h 139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0905" h="1398090">
                  <a:moveTo>
                    <a:pt x="-446" y="-194"/>
                  </a:moveTo>
                  <a:lnTo>
                    <a:pt x="1710460" y="-194"/>
                  </a:lnTo>
                  <a:lnTo>
                    <a:pt x="1710460" y="1397897"/>
                  </a:lnTo>
                  <a:lnTo>
                    <a:pt x="-446" y="1397897"/>
                  </a:lnTo>
                  <a:close/>
                </a:path>
              </a:pathLst>
            </a:custGeom>
            <a:noFill/>
            <a:ln w="9012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31" name="フリーフォーム: 図形 1730">
              <a:extLst>
                <a:ext uri="{FF2B5EF4-FFF2-40B4-BE49-F238E27FC236}">
                  <a16:creationId xmlns:a16="http://schemas.microsoft.com/office/drawing/2014/main" id="{1C21B854-012F-FDD3-0299-593C7423D79D}"/>
                </a:ext>
              </a:extLst>
            </p:cNvPr>
            <p:cNvSpPr/>
            <p:nvPr/>
          </p:nvSpPr>
          <p:spPr>
            <a:xfrm>
              <a:off x="8711027" y="4047910"/>
              <a:ext cx="1623506" cy="983173"/>
            </a:xfrm>
            <a:custGeom>
              <a:avLst/>
              <a:gdLst>
                <a:gd name="connsiteX0" fmla="*/ -604 w 1623506"/>
                <a:gd name="connsiteY0" fmla="*/ -191 h 983173"/>
                <a:gd name="connsiteX1" fmla="*/ 1622903 w 1623506"/>
                <a:gd name="connsiteY1" fmla="*/ -191 h 983173"/>
                <a:gd name="connsiteX2" fmla="*/ 1622903 w 1623506"/>
                <a:gd name="connsiteY2" fmla="*/ 982982 h 983173"/>
                <a:gd name="connsiteX3" fmla="*/ -604 w 1623506"/>
                <a:gd name="connsiteY3" fmla="*/ 982982 h 98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3506" h="983173">
                  <a:moveTo>
                    <a:pt x="-604" y="-191"/>
                  </a:moveTo>
                  <a:lnTo>
                    <a:pt x="1622903" y="-191"/>
                  </a:lnTo>
                  <a:lnTo>
                    <a:pt x="1622903" y="982982"/>
                  </a:lnTo>
                  <a:lnTo>
                    <a:pt x="-604" y="982982"/>
                  </a:lnTo>
                  <a:close/>
                </a:path>
              </a:pathLst>
            </a:custGeom>
            <a:noFill/>
            <a:ln w="9012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1732" name="グラフィックス 2026">
              <a:extLst>
                <a:ext uri="{FF2B5EF4-FFF2-40B4-BE49-F238E27FC236}">
                  <a16:creationId xmlns:a16="http://schemas.microsoft.com/office/drawing/2014/main" id="{25342E0E-F150-819D-05E7-FB1D08ADD6CB}"/>
                </a:ext>
              </a:extLst>
            </p:cNvPr>
            <p:cNvGrpSpPr/>
            <p:nvPr/>
          </p:nvGrpSpPr>
          <p:grpSpPr>
            <a:xfrm>
              <a:off x="8724556" y="4111049"/>
              <a:ext cx="1298805" cy="874934"/>
              <a:chOff x="8724556" y="4111049"/>
              <a:chExt cx="1298805" cy="874934"/>
            </a:xfrm>
            <a:solidFill>
              <a:srgbClr val="000000"/>
            </a:solidFill>
          </p:grpSpPr>
          <p:sp>
            <p:nvSpPr>
              <p:cNvPr id="1733" name="テキスト ボックス 1732">
                <a:extLst>
                  <a:ext uri="{FF2B5EF4-FFF2-40B4-BE49-F238E27FC236}">
                    <a16:creationId xmlns:a16="http://schemas.microsoft.com/office/drawing/2014/main" id="{36EC6C4A-FA2E-EFDE-2625-F33E73BAED6D}"/>
                  </a:ext>
                </a:extLst>
              </p:cNvPr>
              <p:cNvSpPr txBox="1"/>
              <p:nvPr/>
            </p:nvSpPr>
            <p:spPr>
              <a:xfrm>
                <a:off x="8633116" y="4065329"/>
                <a:ext cx="61581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連携機能</a:t>
                </a:r>
              </a:p>
            </p:txBody>
          </p:sp>
          <p:sp>
            <p:nvSpPr>
              <p:cNvPr id="1734" name="テキスト ボックス 1733">
                <a:extLst>
                  <a:ext uri="{FF2B5EF4-FFF2-40B4-BE49-F238E27FC236}">
                    <a16:creationId xmlns:a16="http://schemas.microsoft.com/office/drawing/2014/main" id="{F33B8556-E0C8-B988-B8EC-201474530C7A}"/>
                  </a:ext>
                </a:extLst>
              </p:cNvPr>
              <p:cNvSpPr txBox="1"/>
              <p:nvPr/>
            </p:nvSpPr>
            <p:spPr>
              <a:xfrm>
                <a:off x="8633116" y="4317888"/>
                <a:ext cx="148168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 dirty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申請・届出内容を連携する</a:t>
                </a:r>
              </a:p>
            </p:txBody>
          </p:sp>
          <p:sp>
            <p:nvSpPr>
              <p:cNvPr id="1735" name="テキスト ボックス 1734">
                <a:extLst>
                  <a:ext uri="{FF2B5EF4-FFF2-40B4-BE49-F238E27FC236}">
                    <a16:creationId xmlns:a16="http://schemas.microsoft.com/office/drawing/2014/main" id="{79FF3B31-5C1D-D332-6A07-13FA0EF69EDA}"/>
                  </a:ext>
                </a:extLst>
              </p:cNvPr>
              <p:cNvSpPr txBox="1"/>
              <p:nvPr/>
            </p:nvSpPr>
            <p:spPr>
              <a:xfrm>
                <a:off x="8633116" y="4570446"/>
                <a:ext cx="29111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例</a:t>
                </a:r>
              </a:p>
            </p:txBody>
          </p:sp>
          <p:sp>
            <p:nvSpPr>
              <p:cNvPr id="1736" name="テキスト ボックス 1735">
                <a:extLst>
                  <a:ext uri="{FF2B5EF4-FFF2-40B4-BE49-F238E27FC236}">
                    <a16:creationId xmlns:a16="http://schemas.microsoft.com/office/drawing/2014/main" id="{82895711-DB47-552F-A16C-71A5BFE900DA}"/>
                  </a:ext>
                </a:extLst>
              </p:cNvPr>
              <p:cNvSpPr txBox="1"/>
              <p:nvPr/>
            </p:nvSpPr>
            <p:spPr>
              <a:xfrm>
                <a:off x="8633116" y="4813985"/>
                <a:ext cx="1328354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データ管理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データ連携</a:t>
                </a:r>
              </a:p>
            </p:txBody>
          </p:sp>
        </p:grpSp>
        <p:sp>
          <p:nvSpPr>
            <p:cNvPr id="1737" name="フリーフォーム: 図形 1736">
              <a:extLst>
                <a:ext uri="{FF2B5EF4-FFF2-40B4-BE49-F238E27FC236}">
                  <a16:creationId xmlns:a16="http://schemas.microsoft.com/office/drawing/2014/main" id="{0ECFD764-3A1D-B5B0-3BAB-5EC91F5042ED}"/>
                </a:ext>
              </a:extLst>
            </p:cNvPr>
            <p:cNvSpPr/>
            <p:nvPr/>
          </p:nvSpPr>
          <p:spPr>
            <a:xfrm>
              <a:off x="3966779" y="5662479"/>
              <a:ext cx="4058767" cy="983173"/>
            </a:xfrm>
            <a:custGeom>
              <a:avLst/>
              <a:gdLst>
                <a:gd name="connsiteX0" fmla="*/ -317 w 4058767"/>
                <a:gd name="connsiteY0" fmla="*/ -323 h 983173"/>
                <a:gd name="connsiteX1" fmla="*/ 4058451 w 4058767"/>
                <a:gd name="connsiteY1" fmla="*/ -323 h 983173"/>
                <a:gd name="connsiteX2" fmla="*/ 4058451 w 4058767"/>
                <a:gd name="connsiteY2" fmla="*/ 982851 h 983173"/>
                <a:gd name="connsiteX3" fmla="*/ -317 w 4058767"/>
                <a:gd name="connsiteY3" fmla="*/ 982851 h 98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8767" h="983173">
                  <a:moveTo>
                    <a:pt x="-317" y="-323"/>
                  </a:moveTo>
                  <a:lnTo>
                    <a:pt x="4058451" y="-323"/>
                  </a:lnTo>
                  <a:lnTo>
                    <a:pt x="4058451" y="982851"/>
                  </a:lnTo>
                  <a:lnTo>
                    <a:pt x="-317" y="982851"/>
                  </a:lnTo>
                  <a:close/>
                </a:path>
              </a:pathLst>
            </a:custGeom>
            <a:noFill/>
            <a:ln w="9012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1738" name="グラフィックス 2026">
              <a:extLst>
                <a:ext uri="{FF2B5EF4-FFF2-40B4-BE49-F238E27FC236}">
                  <a16:creationId xmlns:a16="http://schemas.microsoft.com/office/drawing/2014/main" id="{585EB5A8-1F3B-4DCB-E511-E97889C22747}"/>
                </a:ext>
              </a:extLst>
            </p:cNvPr>
            <p:cNvGrpSpPr/>
            <p:nvPr/>
          </p:nvGrpSpPr>
          <p:grpSpPr>
            <a:xfrm>
              <a:off x="3980308" y="5915038"/>
              <a:ext cx="1190571" cy="487076"/>
              <a:chOff x="3980308" y="5915038"/>
              <a:chExt cx="1190571" cy="487076"/>
            </a:xfrm>
            <a:solidFill>
              <a:srgbClr val="000000"/>
            </a:solidFill>
          </p:grpSpPr>
          <p:sp>
            <p:nvSpPr>
              <p:cNvPr id="1739" name="テキスト ボックス 1738">
                <a:extLst>
                  <a:ext uri="{FF2B5EF4-FFF2-40B4-BE49-F238E27FC236}">
                    <a16:creationId xmlns:a16="http://schemas.microsoft.com/office/drawing/2014/main" id="{8DB11D63-72D9-1907-23B8-D3B361151E06}"/>
                  </a:ext>
                </a:extLst>
              </p:cNvPr>
              <p:cNvSpPr txBox="1"/>
              <p:nvPr/>
            </p:nvSpPr>
            <p:spPr>
              <a:xfrm>
                <a:off x="3888868" y="5869318"/>
                <a:ext cx="61581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連携機能</a:t>
                </a:r>
              </a:p>
            </p:txBody>
          </p:sp>
          <p:sp>
            <p:nvSpPr>
              <p:cNvPr id="1740" name="テキスト ボックス 1739">
                <a:extLst>
                  <a:ext uri="{FF2B5EF4-FFF2-40B4-BE49-F238E27FC236}">
                    <a16:creationId xmlns:a16="http://schemas.microsoft.com/office/drawing/2014/main" id="{5C9E322A-8317-BEF4-DB40-437AFDA2A452}"/>
                  </a:ext>
                </a:extLst>
              </p:cNvPr>
              <p:cNvSpPr txBox="1"/>
              <p:nvPr/>
            </p:nvSpPr>
            <p:spPr>
              <a:xfrm>
                <a:off x="3888868" y="6121876"/>
                <a:ext cx="1048750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ユーザ認証を行い</a:t>
                </a:r>
              </a:p>
            </p:txBody>
          </p:sp>
          <p:sp>
            <p:nvSpPr>
              <p:cNvPr id="1741" name="テキスト ボックス 1740">
                <a:extLst>
                  <a:ext uri="{FF2B5EF4-FFF2-40B4-BE49-F238E27FC236}">
                    <a16:creationId xmlns:a16="http://schemas.microsoft.com/office/drawing/2014/main" id="{914A8C5D-7459-0ABC-5DDD-7DF32D5C2EF8}"/>
                  </a:ext>
                </a:extLst>
              </p:cNvPr>
              <p:cNvSpPr txBox="1"/>
              <p:nvPr/>
            </p:nvSpPr>
            <p:spPr>
              <a:xfrm>
                <a:off x="3888868" y="6248155"/>
                <a:ext cx="1373451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認証トークンを発行する</a:t>
                </a:r>
              </a:p>
            </p:txBody>
          </p:sp>
        </p:grpSp>
        <p:grpSp>
          <p:nvGrpSpPr>
            <p:cNvPr id="1742" name="グラフィックス 2026">
              <a:extLst>
                <a:ext uri="{FF2B5EF4-FFF2-40B4-BE49-F238E27FC236}">
                  <a16:creationId xmlns:a16="http://schemas.microsoft.com/office/drawing/2014/main" id="{2930E649-6B7E-185A-6D6F-2A807FADCDA3}"/>
                </a:ext>
              </a:extLst>
            </p:cNvPr>
            <p:cNvGrpSpPr/>
            <p:nvPr/>
          </p:nvGrpSpPr>
          <p:grpSpPr>
            <a:xfrm>
              <a:off x="2920519" y="4165169"/>
              <a:ext cx="1036158" cy="2020466"/>
              <a:chOff x="2920519" y="4165169"/>
              <a:chExt cx="1036158" cy="2020466"/>
            </a:xfrm>
          </p:grpSpPr>
          <p:sp>
            <p:nvSpPr>
              <p:cNvPr id="1743" name="フリーフォーム: 図形 1742">
                <a:extLst>
                  <a:ext uri="{FF2B5EF4-FFF2-40B4-BE49-F238E27FC236}">
                    <a16:creationId xmlns:a16="http://schemas.microsoft.com/office/drawing/2014/main" id="{D7C24A46-2A4D-0899-66AE-35CD494E56DE}"/>
                  </a:ext>
                </a:extLst>
              </p:cNvPr>
              <p:cNvSpPr/>
              <p:nvPr/>
            </p:nvSpPr>
            <p:spPr>
              <a:xfrm>
                <a:off x="2920519" y="4165169"/>
                <a:ext cx="988805" cy="1988897"/>
              </a:xfrm>
              <a:custGeom>
                <a:avLst/>
                <a:gdLst>
                  <a:gd name="connsiteX0" fmla="*/ -106 w 988805"/>
                  <a:gd name="connsiteY0" fmla="*/ -242 h 1988897"/>
                  <a:gd name="connsiteX1" fmla="*/ 288517 w 988805"/>
                  <a:gd name="connsiteY1" fmla="*/ -242 h 1988897"/>
                  <a:gd name="connsiteX2" fmla="*/ 288517 w 988805"/>
                  <a:gd name="connsiteY2" fmla="*/ 1988655 h 1988897"/>
                  <a:gd name="connsiteX3" fmla="*/ 988700 w 988805"/>
                  <a:gd name="connsiteY3" fmla="*/ 1988655 h 1988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8805" h="1988897">
                    <a:moveTo>
                      <a:pt x="-106" y="-242"/>
                    </a:moveTo>
                    <a:lnTo>
                      <a:pt x="288517" y="-242"/>
                    </a:lnTo>
                    <a:lnTo>
                      <a:pt x="288517" y="1988655"/>
                    </a:lnTo>
                    <a:lnTo>
                      <a:pt x="988700" y="1988655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44" name="フリーフォーム: 図形 1743">
                <a:extLst>
                  <a:ext uri="{FF2B5EF4-FFF2-40B4-BE49-F238E27FC236}">
                    <a16:creationId xmlns:a16="http://schemas.microsoft.com/office/drawing/2014/main" id="{7ED16921-AB62-1973-4500-C87D24EF17C4}"/>
                  </a:ext>
                </a:extLst>
              </p:cNvPr>
              <p:cNvSpPr/>
              <p:nvPr/>
            </p:nvSpPr>
            <p:spPr>
              <a:xfrm>
                <a:off x="3893541" y="6122496"/>
                <a:ext cx="63136" cy="63139"/>
              </a:xfrm>
              <a:custGeom>
                <a:avLst/>
                <a:gdLst>
                  <a:gd name="connsiteX0" fmla="*/ 62989 w 63136"/>
                  <a:gd name="connsiteY0" fmla="*/ 31247 h 63139"/>
                  <a:gd name="connsiteX1" fmla="*/ -148 w 63136"/>
                  <a:gd name="connsiteY1" fmla="*/ 62817 h 63139"/>
                  <a:gd name="connsiteX2" fmla="*/ 15636 w 63136"/>
                  <a:gd name="connsiteY2" fmla="*/ 31247 h 63139"/>
                  <a:gd name="connsiteX3" fmla="*/ -148 w 63136"/>
                  <a:gd name="connsiteY3" fmla="*/ -323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2989" y="31247"/>
                    </a:moveTo>
                    <a:lnTo>
                      <a:pt x="-148" y="62817"/>
                    </a:lnTo>
                    <a:lnTo>
                      <a:pt x="15636" y="31247"/>
                    </a:lnTo>
                    <a:lnTo>
                      <a:pt x="-148" y="-323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1745" name="フリーフォーム: 図形 1744">
              <a:extLst>
                <a:ext uri="{FF2B5EF4-FFF2-40B4-BE49-F238E27FC236}">
                  <a16:creationId xmlns:a16="http://schemas.microsoft.com/office/drawing/2014/main" id="{623FC03F-6E3F-66E1-87D7-9C333B1B13DE}"/>
                </a:ext>
              </a:extLst>
            </p:cNvPr>
            <p:cNvSpPr/>
            <p:nvPr/>
          </p:nvSpPr>
          <p:spPr>
            <a:xfrm>
              <a:off x="5319702" y="5779739"/>
              <a:ext cx="2796039" cy="748655"/>
            </a:xfrm>
            <a:custGeom>
              <a:avLst/>
              <a:gdLst>
                <a:gd name="connsiteX0" fmla="*/ -375 w 2796039"/>
                <a:gd name="connsiteY0" fmla="*/ -323 h 748655"/>
                <a:gd name="connsiteX1" fmla="*/ 2795664 w 2796039"/>
                <a:gd name="connsiteY1" fmla="*/ -323 h 748655"/>
                <a:gd name="connsiteX2" fmla="*/ 2795664 w 2796039"/>
                <a:gd name="connsiteY2" fmla="*/ 748332 h 748655"/>
                <a:gd name="connsiteX3" fmla="*/ -375 w 2796039"/>
                <a:gd name="connsiteY3" fmla="*/ 748332 h 74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6039" h="748655">
                  <a:moveTo>
                    <a:pt x="-375" y="-323"/>
                  </a:moveTo>
                  <a:lnTo>
                    <a:pt x="2795664" y="-323"/>
                  </a:lnTo>
                  <a:lnTo>
                    <a:pt x="2795664" y="748332"/>
                  </a:lnTo>
                  <a:lnTo>
                    <a:pt x="-375" y="748332"/>
                  </a:lnTo>
                  <a:close/>
                </a:path>
              </a:pathLst>
            </a:custGeom>
            <a:noFill/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1746" name="グラフィックス 2026">
              <a:extLst>
                <a:ext uri="{FF2B5EF4-FFF2-40B4-BE49-F238E27FC236}">
                  <a16:creationId xmlns:a16="http://schemas.microsoft.com/office/drawing/2014/main" id="{001665CB-2E72-16D4-8258-0969DFEB1866}"/>
                </a:ext>
              </a:extLst>
            </p:cNvPr>
            <p:cNvGrpSpPr/>
            <p:nvPr/>
          </p:nvGrpSpPr>
          <p:grpSpPr>
            <a:xfrm>
              <a:off x="5333231" y="5915038"/>
              <a:ext cx="2336046" cy="496096"/>
              <a:chOff x="5333231" y="5915038"/>
              <a:chExt cx="2336046" cy="496096"/>
            </a:xfrm>
            <a:solidFill>
              <a:srgbClr val="000000"/>
            </a:solidFill>
          </p:grpSpPr>
          <p:sp>
            <p:nvSpPr>
              <p:cNvPr id="1747" name="テキスト ボックス 1746">
                <a:extLst>
                  <a:ext uri="{FF2B5EF4-FFF2-40B4-BE49-F238E27FC236}">
                    <a16:creationId xmlns:a16="http://schemas.microsoft.com/office/drawing/2014/main" id="{B0468885-650B-6472-839A-2AC25D626CE1}"/>
                  </a:ext>
                </a:extLst>
              </p:cNvPr>
              <p:cNvSpPr txBox="1"/>
              <p:nvPr/>
            </p:nvSpPr>
            <p:spPr>
              <a:xfrm>
                <a:off x="5241791" y="5869318"/>
                <a:ext cx="29111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例</a:t>
                </a:r>
              </a:p>
            </p:txBody>
          </p:sp>
          <p:sp>
            <p:nvSpPr>
              <p:cNvPr id="1748" name="テキスト ボックス 1747">
                <a:extLst>
                  <a:ext uri="{FF2B5EF4-FFF2-40B4-BE49-F238E27FC236}">
                    <a16:creationId xmlns:a16="http://schemas.microsoft.com/office/drawing/2014/main" id="{0FB5934E-13E2-7CD7-0A67-0D7E29F8C4A6}"/>
                  </a:ext>
                </a:extLst>
              </p:cNvPr>
              <p:cNvSpPr txBox="1"/>
              <p:nvPr/>
            </p:nvSpPr>
            <p:spPr>
              <a:xfrm>
                <a:off x="5241791" y="5986577"/>
                <a:ext cx="2194224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利用者認証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ユーザ認証機能（国民向け）</a:t>
                </a:r>
              </a:p>
            </p:txBody>
          </p:sp>
          <p:sp>
            <p:nvSpPr>
              <p:cNvPr id="1749" name="テキスト ボックス 1748">
                <a:extLst>
                  <a:ext uri="{FF2B5EF4-FFF2-40B4-BE49-F238E27FC236}">
                    <a16:creationId xmlns:a16="http://schemas.microsoft.com/office/drawing/2014/main" id="{18B76E1F-66E1-1479-610C-10B68FE0685A}"/>
                  </a:ext>
                </a:extLst>
              </p:cNvPr>
              <p:cNvSpPr txBox="1"/>
              <p:nvPr/>
            </p:nvSpPr>
            <p:spPr>
              <a:xfrm>
                <a:off x="5241791" y="6112856"/>
                <a:ext cx="2518926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利用者認証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ユーザ認証機能（企業ユーザ向け）</a:t>
                </a:r>
              </a:p>
            </p:txBody>
          </p:sp>
          <p:sp>
            <p:nvSpPr>
              <p:cNvPr id="1750" name="テキスト ボックス 1749">
                <a:extLst>
                  <a:ext uri="{FF2B5EF4-FFF2-40B4-BE49-F238E27FC236}">
                    <a16:creationId xmlns:a16="http://schemas.microsoft.com/office/drawing/2014/main" id="{DE3E65D4-6308-B551-FE26-41EE16883805}"/>
                  </a:ext>
                </a:extLst>
              </p:cNvPr>
              <p:cNvSpPr txBox="1"/>
              <p:nvPr/>
            </p:nvSpPr>
            <p:spPr>
              <a:xfrm>
                <a:off x="5241791" y="6239135"/>
                <a:ext cx="2194224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利用者認証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ユーザ認証機能（職員向け）</a:t>
                </a:r>
              </a:p>
            </p:txBody>
          </p:sp>
        </p:grpSp>
        <p:grpSp>
          <p:nvGrpSpPr>
            <p:cNvPr id="1751" name="グラフィックス 2026">
              <a:extLst>
                <a:ext uri="{FF2B5EF4-FFF2-40B4-BE49-F238E27FC236}">
                  <a16:creationId xmlns:a16="http://schemas.microsoft.com/office/drawing/2014/main" id="{B0587EDE-94DF-B7CE-CE20-ED6B2AB8BB12}"/>
                </a:ext>
              </a:extLst>
            </p:cNvPr>
            <p:cNvGrpSpPr/>
            <p:nvPr/>
          </p:nvGrpSpPr>
          <p:grpSpPr>
            <a:xfrm>
              <a:off x="3502276" y="3105326"/>
              <a:ext cx="617834" cy="139809"/>
              <a:chOff x="3502276" y="3105326"/>
              <a:chExt cx="617834" cy="139809"/>
            </a:xfrm>
          </p:grpSpPr>
          <p:sp>
            <p:nvSpPr>
              <p:cNvPr id="1752" name="フリーフォーム: 図形 1751">
                <a:extLst>
                  <a:ext uri="{FF2B5EF4-FFF2-40B4-BE49-F238E27FC236}">
                    <a16:creationId xmlns:a16="http://schemas.microsoft.com/office/drawing/2014/main" id="{DDE434A5-81C5-399B-18CF-EAA3DBF96817}"/>
                  </a:ext>
                </a:extLst>
              </p:cNvPr>
              <p:cNvSpPr/>
              <p:nvPr/>
            </p:nvSpPr>
            <p:spPr>
              <a:xfrm>
                <a:off x="3524824" y="3118856"/>
                <a:ext cx="595285" cy="126279"/>
              </a:xfrm>
              <a:custGeom>
                <a:avLst/>
                <a:gdLst>
                  <a:gd name="connsiteX0" fmla="*/ -139 w 595285"/>
                  <a:gd name="connsiteY0" fmla="*/ -81 h 126279"/>
                  <a:gd name="connsiteX1" fmla="*/ 595147 w 595285"/>
                  <a:gd name="connsiteY1" fmla="*/ -81 h 126279"/>
                  <a:gd name="connsiteX2" fmla="*/ 595147 w 595285"/>
                  <a:gd name="connsiteY2" fmla="*/ 126199 h 126279"/>
                  <a:gd name="connsiteX3" fmla="*/ -139 w 595285"/>
                  <a:gd name="connsiteY3" fmla="*/ 126199 h 126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285" h="126279">
                    <a:moveTo>
                      <a:pt x="-139" y="-81"/>
                    </a:moveTo>
                    <a:lnTo>
                      <a:pt x="595147" y="-81"/>
                    </a:lnTo>
                    <a:lnTo>
                      <a:pt x="595147" y="126199"/>
                    </a:lnTo>
                    <a:lnTo>
                      <a:pt x="-139" y="126199"/>
                    </a:lnTo>
                    <a:close/>
                  </a:path>
                </a:pathLst>
              </a:custGeom>
              <a:solidFill>
                <a:srgbClr val="DAE8F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53" name="テキスト ボックス 1752">
                <a:extLst>
                  <a:ext uri="{FF2B5EF4-FFF2-40B4-BE49-F238E27FC236}">
                    <a16:creationId xmlns:a16="http://schemas.microsoft.com/office/drawing/2014/main" id="{CDFD1661-71F0-67F2-E629-9CC6EABE978F}"/>
                  </a:ext>
                </a:extLst>
              </p:cNvPr>
              <p:cNvSpPr txBox="1"/>
              <p:nvPr/>
            </p:nvSpPr>
            <p:spPr>
              <a:xfrm>
                <a:off x="3410836" y="3059606"/>
                <a:ext cx="796204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CloudArmor</a:t>
                </a:r>
              </a:p>
            </p:txBody>
          </p:sp>
        </p:grpSp>
        <p:grpSp>
          <p:nvGrpSpPr>
            <p:cNvPr id="1754" name="グラフィックス 2026">
              <a:extLst>
                <a:ext uri="{FF2B5EF4-FFF2-40B4-BE49-F238E27FC236}">
                  <a16:creationId xmlns:a16="http://schemas.microsoft.com/office/drawing/2014/main" id="{0B360573-B9F2-15A8-240D-685179C2F22D}"/>
                </a:ext>
              </a:extLst>
            </p:cNvPr>
            <p:cNvGrpSpPr/>
            <p:nvPr/>
          </p:nvGrpSpPr>
          <p:grpSpPr>
            <a:xfrm>
              <a:off x="3294828" y="3844961"/>
              <a:ext cx="1041750" cy="139809"/>
              <a:chOff x="3294828" y="3844961"/>
              <a:chExt cx="1041750" cy="139809"/>
            </a:xfrm>
          </p:grpSpPr>
          <p:sp>
            <p:nvSpPr>
              <p:cNvPr id="1755" name="フリーフォーム: 図形 1754">
                <a:extLst>
                  <a:ext uri="{FF2B5EF4-FFF2-40B4-BE49-F238E27FC236}">
                    <a16:creationId xmlns:a16="http://schemas.microsoft.com/office/drawing/2014/main" id="{DDD37E93-9934-0DC4-861B-BBEBACA699CC}"/>
                  </a:ext>
                </a:extLst>
              </p:cNvPr>
              <p:cNvSpPr/>
              <p:nvPr/>
            </p:nvSpPr>
            <p:spPr>
              <a:xfrm>
                <a:off x="3299337" y="3858491"/>
                <a:ext cx="1037240" cy="126279"/>
              </a:xfrm>
              <a:custGeom>
                <a:avLst/>
                <a:gdLst>
                  <a:gd name="connsiteX0" fmla="*/ -139 w 1037240"/>
                  <a:gd name="connsiteY0" fmla="*/ -141 h 126279"/>
                  <a:gd name="connsiteX1" fmla="*/ 1037102 w 1037240"/>
                  <a:gd name="connsiteY1" fmla="*/ -141 h 126279"/>
                  <a:gd name="connsiteX2" fmla="*/ 1037102 w 1037240"/>
                  <a:gd name="connsiteY2" fmla="*/ 126138 h 126279"/>
                  <a:gd name="connsiteX3" fmla="*/ -139 w 1037240"/>
                  <a:gd name="connsiteY3" fmla="*/ 126138 h 126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7240" h="126279">
                    <a:moveTo>
                      <a:pt x="-139" y="-141"/>
                    </a:moveTo>
                    <a:lnTo>
                      <a:pt x="1037102" y="-141"/>
                    </a:lnTo>
                    <a:lnTo>
                      <a:pt x="1037102" y="126138"/>
                    </a:lnTo>
                    <a:lnTo>
                      <a:pt x="-139" y="126138"/>
                    </a:lnTo>
                    <a:close/>
                  </a:path>
                </a:pathLst>
              </a:custGeom>
              <a:solidFill>
                <a:srgbClr val="DAE8F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56" name="テキスト ボックス 1755">
                <a:extLst>
                  <a:ext uri="{FF2B5EF4-FFF2-40B4-BE49-F238E27FC236}">
                    <a16:creationId xmlns:a16="http://schemas.microsoft.com/office/drawing/2014/main" id="{F7C329F8-6A69-FAB0-3C91-C46673DB8F71}"/>
                  </a:ext>
                </a:extLst>
              </p:cNvPr>
              <p:cNvSpPr txBox="1"/>
              <p:nvPr/>
            </p:nvSpPr>
            <p:spPr>
              <a:xfrm>
                <a:off x="3203388" y="3799241"/>
                <a:ext cx="1211101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Cloud LoadBalancing</a:t>
                </a:r>
              </a:p>
            </p:txBody>
          </p:sp>
        </p:grpSp>
        <p:grpSp>
          <p:nvGrpSpPr>
            <p:cNvPr id="1758" name="グラフィックス 2026">
              <a:extLst>
                <a:ext uri="{FF2B5EF4-FFF2-40B4-BE49-F238E27FC236}">
                  <a16:creationId xmlns:a16="http://schemas.microsoft.com/office/drawing/2014/main" id="{BB4CF18E-C234-6D16-2017-32CA6E30E8DA}"/>
                </a:ext>
              </a:extLst>
            </p:cNvPr>
            <p:cNvGrpSpPr/>
            <p:nvPr/>
          </p:nvGrpSpPr>
          <p:grpSpPr>
            <a:xfrm>
              <a:off x="2920519" y="3619463"/>
              <a:ext cx="693417" cy="545706"/>
              <a:chOff x="2920519" y="3619463"/>
              <a:chExt cx="693417" cy="545706"/>
            </a:xfrm>
          </p:grpSpPr>
          <p:sp>
            <p:nvSpPr>
              <p:cNvPr id="1759" name="フリーフォーム: 図形 1758">
                <a:extLst>
                  <a:ext uri="{FF2B5EF4-FFF2-40B4-BE49-F238E27FC236}">
                    <a16:creationId xmlns:a16="http://schemas.microsoft.com/office/drawing/2014/main" id="{E8ECFA25-817A-FE7C-E11E-97AA9D2E5C88}"/>
                  </a:ext>
                </a:extLst>
              </p:cNvPr>
              <p:cNvSpPr/>
              <p:nvPr/>
            </p:nvSpPr>
            <p:spPr>
              <a:xfrm>
                <a:off x="2920519" y="3651032"/>
                <a:ext cx="646065" cy="514136"/>
              </a:xfrm>
              <a:custGeom>
                <a:avLst/>
                <a:gdLst>
                  <a:gd name="connsiteX0" fmla="*/ -92 w 646065"/>
                  <a:gd name="connsiteY0" fmla="*/ 513997 h 514136"/>
                  <a:gd name="connsiteX1" fmla="*/ 288531 w 646065"/>
                  <a:gd name="connsiteY1" fmla="*/ 513997 h 514136"/>
                  <a:gd name="connsiteX2" fmla="*/ 288531 w 646065"/>
                  <a:gd name="connsiteY2" fmla="*/ -140 h 514136"/>
                  <a:gd name="connsiteX3" fmla="*/ 645973 w 646065"/>
                  <a:gd name="connsiteY3" fmla="*/ -140 h 51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065" h="514136">
                    <a:moveTo>
                      <a:pt x="-92" y="513997"/>
                    </a:moveTo>
                    <a:lnTo>
                      <a:pt x="288531" y="513997"/>
                    </a:lnTo>
                    <a:lnTo>
                      <a:pt x="288531" y="-140"/>
                    </a:lnTo>
                    <a:lnTo>
                      <a:pt x="645973" y="-140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60" name="フリーフォーム: 図形 1759">
                <a:extLst>
                  <a:ext uri="{FF2B5EF4-FFF2-40B4-BE49-F238E27FC236}">
                    <a16:creationId xmlns:a16="http://schemas.microsoft.com/office/drawing/2014/main" id="{822B8BD1-7CFA-9106-D2E1-ACEECDA1DF58}"/>
                  </a:ext>
                </a:extLst>
              </p:cNvPr>
              <p:cNvSpPr/>
              <p:nvPr/>
            </p:nvSpPr>
            <p:spPr>
              <a:xfrm>
                <a:off x="3550801" y="3619463"/>
                <a:ext cx="63136" cy="63139"/>
              </a:xfrm>
              <a:custGeom>
                <a:avLst/>
                <a:gdLst>
                  <a:gd name="connsiteX0" fmla="*/ 63017 w 63136"/>
                  <a:gd name="connsiteY0" fmla="*/ 31451 h 63139"/>
                  <a:gd name="connsiteX1" fmla="*/ -120 w 63136"/>
                  <a:gd name="connsiteY1" fmla="*/ 63021 h 63139"/>
                  <a:gd name="connsiteX2" fmla="*/ 15664 w 63136"/>
                  <a:gd name="connsiteY2" fmla="*/ 31451 h 63139"/>
                  <a:gd name="connsiteX3" fmla="*/ -120 w 63136"/>
                  <a:gd name="connsiteY3" fmla="*/ -119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3017" y="31451"/>
                    </a:moveTo>
                    <a:lnTo>
                      <a:pt x="-120" y="63021"/>
                    </a:lnTo>
                    <a:lnTo>
                      <a:pt x="15664" y="31451"/>
                    </a:lnTo>
                    <a:lnTo>
                      <a:pt x="-120" y="-119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grpSp>
          <p:nvGrpSpPr>
            <p:cNvPr id="1761" name="グラフィックス 2026">
              <a:extLst>
                <a:ext uri="{FF2B5EF4-FFF2-40B4-BE49-F238E27FC236}">
                  <a16:creationId xmlns:a16="http://schemas.microsoft.com/office/drawing/2014/main" id="{140573A2-2E96-0D7F-F529-A45058230288}"/>
                </a:ext>
              </a:extLst>
            </p:cNvPr>
            <p:cNvGrpSpPr/>
            <p:nvPr/>
          </p:nvGrpSpPr>
          <p:grpSpPr>
            <a:xfrm>
              <a:off x="4002857" y="3651032"/>
              <a:ext cx="1009099" cy="915524"/>
              <a:chOff x="4002857" y="3651032"/>
              <a:chExt cx="1009099" cy="915524"/>
            </a:xfrm>
          </p:grpSpPr>
          <p:sp>
            <p:nvSpPr>
              <p:cNvPr id="1762" name="フリーフォーム: 図形 1761">
                <a:extLst>
                  <a:ext uri="{FF2B5EF4-FFF2-40B4-BE49-F238E27FC236}">
                    <a16:creationId xmlns:a16="http://schemas.microsoft.com/office/drawing/2014/main" id="{0B50B1A8-ACDB-43A3-9633-AAEA7F8675AB}"/>
                  </a:ext>
                </a:extLst>
              </p:cNvPr>
              <p:cNvSpPr/>
              <p:nvPr/>
            </p:nvSpPr>
            <p:spPr>
              <a:xfrm>
                <a:off x="4002857" y="3651032"/>
                <a:ext cx="961747" cy="883954"/>
              </a:xfrm>
              <a:custGeom>
                <a:avLst/>
                <a:gdLst>
                  <a:gd name="connsiteX0" fmla="*/ -193 w 961747"/>
                  <a:gd name="connsiteY0" fmla="*/ -155 h 883954"/>
                  <a:gd name="connsiteX1" fmla="*/ 509408 w 961747"/>
                  <a:gd name="connsiteY1" fmla="*/ -155 h 883954"/>
                  <a:gd name="connsiteX2" fmla="*/ 509408 w 961747"/>
                  <a:gd name="connsiteY2" fmla="*/ 883799 h 883954"/>
                  <a:gd name="connsiteX3" fmla="*/ 961554 w 961747"/>
                  <a:gd name="connsiteY3" fmla="*/ 883799 h 883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747" h="883954">
                    <a:moveTo>
                      <a:pt x="-193" y="-155"/>
                    </a:moveTo>
                    <a:lnTo>
                      <a:pt x="509408" y="-155"/>
                    </a:lnTo>
                    <a:lnTo>
                      <a:pt x="509408" y="883799"/>
                    </a:lnTo>
                    <a:lnTo>
                      <a:pt x="961554" y="883799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63" name="フリーフォーム: 図形 1762">
                <a:extLst>
                  <a:ext uri="{FF2B5EF4-FFF2-40B4-BE49-F238E27FC236}">
                    <a16:creationId xmlns:a16="http://schemas.microsoft.com/office/drawing/2014/main" id="{4E713833-183E-C63A-4463-21B458004E83}"/>
                  </a:ext>
                </a:extLst>
              </p:cNvPr>
              <p:cNvSpPr/>
              <p:nvPr/>
            </p:nvSpPr>
            <p:spPr>
              <a:xfrm>
                <a:off x="4948820" y="4503417"/>
                <a:ext cx="63136" cy="63139"/>
              </a:xfrm>
              <a:custGeom>
                <a:avLst/>
                <a:gdLst>
                  <a:gd name="connsiteX0" fmla="*/ 62903 w 63136"/>
                  <a:gd name="connsiteY0" fmla="*/ 31379 h 63139"/>
                  <a:gd name="connsiteX1" fmla="*/ -234 w 63136"/>
                  <a:gd name="connsiteY1" fmla="*/ 62949 h 63139"/>
                  <a:gd name="connsiteX2" fmla="*/ 15550 w 63136"/>
                  <a:gd name="connsiteY2" fmla="*/ 31379 h 63139"/>
                  <a:gd name="connsiteX3" fmla="*/ -234 w 63136"/>
                  <a:gd name="connsiteY3" fmla="*/ -191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2903" y="31379"/>
                    </a:moveTo>
                    <a:lnTo>
                      <a:pt x="-234" y="62949"/>
                    </a:lnTo>
                    <a:lnTo>
                      <a:pt x="15550" y="31379"/>
                    </a:lnTo>
                    <a:lnTo>
                      <a:pt x="-234" y="-191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1764" name="フリーフォーム: 図形 1763">
              <a:extLst>
                <a:ext uri="{FF2B5EF4-FFF2-40B4-BE49-F238E27FC236}">
                  <a16:creationId xmlns:a16="http://schemas.microsoft.com/office/drawing/2014/main" id="{5B9B8091-D14A-86FC-043F-1099BB7BA473}"/>
                </a:ext>
              </a:extLst>
            </p:cNvPr>
            <p:cNvSpPr/>
            <p:nvPr/>
          </p:nvSpPr>
          <p:spPr>
            <a:xfrm>
              <a:off x="5420720" y="4129089"/>
              <a:ext cx="279603" cy="279618"/>
            </a:xfrm>
            <a:custGeom>
              <a:avLst/>
              <a:gdLst>
                <a:gd name="connsiteX0" fmla="*/ 279323 w 279603"/>
                <a:gd name="connsiteY0" fmla="*/ 139640 h 279618"/>
                <a:gd name="connsiteX1" fmla="*/ 139521 w 279603"/>
                <a:gd name="connsiteY1" fmla="*/ 279449 h 279618"/>
                <a:gd name="connsiteX2" fmla="*/ -281 w 279603"/>
                <a:gd name="connsiteY2" fmla="*/ 139640 h 279618"/>
                <a:gd name="connsiteX3" fmla="*/ 139521 w 279603"/>
                <a:gd name="connsiteY3" fmla="*/ -169 h 279618"/>
                <a:gd name="connsiteX4" fmla="*/ 279323 w 279603"/>
                <a:gd name="connsiteY4" fmla="*/ 139640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323" y="139640"/>
                  </a:moveTo>
                  <a:cubicBezTo>
                    <a:pt x="279323" y="216854"/>
                    <a:pt x="216732" y="279449"/>
                    <a:pt x="139521" y="279449"/>
                  </a:cubicBezTo>
                  <a:cubicBezTo>
                    <a:pt x="62310" y="279449"/>
                    <a:pt x="-281" y="216854"/>
                    <a:pt x="-281" y="139640"/>
                  </a:cubicBezTo>
                  <a:cubicBezTo>
                    <a:pt x="-281" y="62425"/>
                    <a:pt x="62310" y="-169"/>
                    <a:pt x="139521" y="-169"/>
                  </a:cubicBezTo>
                  <a:cubicBezTo>
                    <a:pt x="216732" y="-169"/>
                    <a:pt x="279323" y="62425"/>
                    <a:pt x="279323" y="139640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65" name="テキスト ボックス 1764">
              <a:extLst>
                <a:ext uri="{FF2B5EF4-FFF2-40B4-BE49-F238E27FC236}">
                  <a16:creationId xmlns:a16="http://schemas.microsoft.com/office/drawing/2014/main" id="{4AF2452A-D8B1-8567-9E33-A70114D66D7B}"/>
                </a:ext>
              </a:extLst>
            </p:cNvPr>
            <p:cNvSpPr txBox="1"/>
            <p:nvPr/>
          </p:nvSpPr>
          <p:spPr>
            <a:xfrm>
              <a:off x="5419475" y="4123959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4</a:t>
              </a:r>
            </a:p>
          </p:txBody>
        </p:sp>
        <p:grpSp>
          <p:nvGrpSpPr>
            <p:cNvPr id="1766" name="グラフィックス 2026">
              <a:extLst>
                <a:ext uri="{FF2B5EF4-FFF2-40B4-BE49-F238E27FC236}">
                  <a16:creationId xmlns:a16="http://schemas.microsoft.com/office/drawing/2014/main" id="{06036462-1295-02A1-12F9-7D182BB5CFA4}"/>
                </a:ext>
              </a:extLst>
            </p:cNvPr>
            <p:cNvGrpSpPr/>
            <p:nvPr/>
          </p:nvGrpSpPr>
          <p:grpSpPr>
            <a:xfrm>
              <a:off x="5545189" y="5008534"/>
              <a:ext cx="288623" cy="225498"/>
              <a:chOff x="5545189" y="5008534"/>
              <a:chExt cx="288623" cy="225498"/>
            </a:xfrm>
            <a:solidFill>
              <a:srgbClr val="999999"/>
            </a:solidFill>
          </p:grpSpPr>
          <p:sp>
            <p:nvSpPr>
              <p:cNvPr id="1767" name="テキスト ボックス 1766">
                <a:extLst>
                  <a:ext uri="{FF2B5EF4-FFF2-40B4-BE49-F238E27FC236}">
                    <a16:creationId xmlns:a16="http://schemas.microsoft.com/office/drawing/2014/main" id="{C39F416E-2E68-E428-ECAE-8797C06EC5A0}"/>
                  </a:ext>
                </a:extLst>
              </p:cNvPr>
              <p:cNvSpPr txBox="1"/>
              <p:nvPr/>
            </p:nvSpPr>
            <p:spPr>
              <a:xfrm>
                <a:off x="5453749" y="4962814"/>
                <a:ext cx="47150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Cloud</a:t>
                </a:r>
              </a:p>
            </p:txBody>
          </p:sp>
          <p:sp>
            <p:nvSpPr>
              <p:cNvPr id="1768" name="テキスト ボックス 1767">
                <a:extLst>
                  <a:ext uri="{FF2B5EF4-FFF2-40B4-BE49-F238E27FC236}">
                    <a16:creationId xmlns:a16="http://schemas.microsoft.com/office/drawing/2014/main" id="{369F7E6C-78A2-AC52-EB21-E1A54613DE96}"/>
                  </a:ext>
                </a:extLst>
              </p:cNvPr>
              <p:cNvSpPr txBox="1"/>
              <p:nvPr/>
            </p:nvSpPr>
            <p:spPr>
              <a:xfrm>
                <a:off x="5503356" y="5080073"/>
                <a:ext cx="372289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Run</a:t>
                </a:r>
              </a:p>
            </p:txBody>
          </p:sp>
        </p:grpSp>
        <p:sp>
          <p:nvSpPr>
            <p:cNvPr id="1770" name="フリーフォーム: 図形 1769">
              <a:extLst>
                <a:ext uri="{FF2B5EF4-FFF2-40B4-BE49-F238E27FC236}">
                  <a16:creationId xmlns:a16="http://schemas.microsoft.com/office/drawing/2014/main" id="{991B7BF6-07AC-0594-4B23-870C2709EBE3}"/>
                </a:ext>
              </a:extLst>
            </p:cNvPr>
            <p:cNvSpPr/>
            <p:nvPr/>
          </p:nvSpPr>
          <p:spPr>
            <a:xfrm>
              <a:off x="7056313" y="3984770"/>
              <a:ext cx="320462" cy="270598"/>
            </a:xfrm>
            <a:custGeom>
              <a:avLst/>
              <a:gdLst>
                <a:gd name="connsiteX0" fmla="*/ -416 w 320462"/>
                <a:gd name="connsiteY0" fmla="*/ -157 h 270598"/>
                <a:gd name="connsiteX1" fmla="*/ 320046 w 320462"/>
                <a:gd name="connsiteY1" fmla="*/ -157 h 270598"/>
                <a:gd name="connsiteX2" fmla="*/ 320046 w 320462"/>
                <a:gd name="connsiteY2" fmla="*/ 270441 h 270598"/>
                <a:gd name="connsiteX3" fmla="*/ -416 w 320462"/>
                <a:gd name="connsiteY3" fmla="*/ 270441 h 27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462" h="270598">
                  <a:moveTo>
                    <a:pt x="-416" y="-157"/>
                  </a:moveTo>
                  <a:lnTo>
                    <a:pt x="320046" y="-157"/>
                  </a:lnTo>
                  <a:lnTo>
                    <a:pt x="320046" y="270441"/>
                  </a:lnTo>
                  <a:lnTo>
                    <a:pt x="-416" y="270441"/>
                  </a:lnTo>
                  <a:close/>
                </a:path>
              </a:pathLst>
            </a:custGeom>
            <a:noFill/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71" name="テキスト ボックス 1770">
              <a:extLst>
                <a:ext uri="{FF2B5EF4-FFF2-40B4-BE49-F238E27FC236}">
                  <a16:creationId xmlns:a16="http://schemas.microsoft.com/office/drawing/2014/main" id="{37B05E05-6B47-7A48-70F3-6061962EFAAD}"/>
                </a:ext>
              </a:extLst>
            </p:cNvPr>
            <p:cNvSpPr txBox="1"/>
            <p:nvPr/>
          </p:nvSpPr>
          <p:spPr>
            <a:xfrm>
              <a:off x="7025935" y="4024740"/>
              <a:ext cx="372289" cy="190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75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VPC</a:t>
              </a:r>
            </a:p>
          </p:txBody>
        </p:sp>
        <p:grpSp>
          <p:nvGrpSpPr>
            <p:cNvPr id="1772" name="グラフィックス 2026">
              <a:extLst>
                <a:ext uri="{FF2B5EF4-FFF2-40B4-BE49-F238E27FC236}">
                  <a16:creationId xmlns:a16="http://schemas.microsoft.com/office/drawing/2014/main" id="{C5576CFD-24CC-F2D3-FC05-52B85EE39C98}"/>
                </a:ext>
              </a:extLst>
            </p:cNvPr>
            <p:cNvGrpSpPr/>
            <p:nvPr/>
          </p:nvGrpSpPr>
          <p:grpSpPr>
            <a:xfrm>
              <a:off x="8007508" y="4728915"/>
              <a:ext cx="288623" cy="225498"/>
              <a:chOff x="8007508" y="4728915"/>
              <a:chExt cx="288623" cy="225498"/>
            </a:xfrm>
            <a:solidFill>
              <a:srgbClr val="999999"/>
            </a:solidFill>
          </p:grpSpPr>
          <p:sp>
            <p:nvSpPr>
              <p:cNvPr id="1773" name="テキスト ボックス 1772">
                <a:extLst>
                  <a:ext uri="{FF2B5EF4-FFF2-40B4-BE49-F238E27FC236}">
                    <a16:creationId xmlns:a16="http://schemas.microsoft.com/office/drawing/2014/main" id="{63EFA87F-49AC-9E6F-4796-E18576D72A9B}"/>
                  </a:ext>
                </a:extLst>
              </p:cNvPr>
              <p:cNvSpPr txBox="1"/>
              <p:nvPr/>
            </p:nvSpPr>
            <p:spPr>
              <a:xfrm>
                <a:off x="7916068" y="4683195"/>
                <a:ext cx="47150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Cloud</a:t>
                </a:r>
              </a:p>
            </p:txBody>
          </p:sp>
          <p:sp>
            <p:nvSpPr>
              <p:cNvPr id="1774" name="テキスト ボックス 1773">
                <a:extLst>
                  <a:ext uri="{FF2B5EF4-FFF2-40B4-BE49-F238E27FC236}">
                    <a16:creationId xmlns:a16="http://schemas.microsoft.com/office/drawing/2014/main" id="{C483F915-A493-B450-F728-852D69C966C5}"/>
                  </a:ext>
                </a:extLst>
              </p:cNvPr>
              <p:cNvSpPr txBox="1"/>
              <p:nvPr/>
            </p:nvSpPr>
            <p:spPr>
              <a:xfrm>
                <a:off x="7961165" y="4800455"/>
                <a:ext cx="381308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SQL</a:t>
                </a:r>
              </a:p>
            </p:txBody>
          </p:sp>
        </p:grpSp>
        <p:sp>
          <p:nvSpPr>
            <p:cNvPr id="1775" name="フリーフォーム: 図形 1774">
              <a:extLst>
                <a:ext uri="{FF2B5EF4-FFF2-40B4-BE49-F238E27FC236}">
                  <a16:creationId xmlns:a16="http://schemas.microsoft.com/office/drawing/2014/main" id="{E1820110-C216-9321-4158-0EEC22123DEB}"/>
                </a:ext>
              </a:extLst>
            </p:cNvPr>
            <p:cNvSpPr/>
            <p:nvPr/>
          </p:nvSpPr>
          <p:spPr>
            <a:xfrm>
              <a:off x="7614438" y="4124579"/>
              <a:ext cx="279603" cy="279618"/>
            </a:xfrm>
            <a:custGeom>
              <a:avLst/>
              <a:gdLst>
                <a:gd name="connsiteX0" fmla="*/ 279144 w 279603"/>
                <a:gd name="connsiteY0" fmla="*/ 139640 h 279618"/>
                <a:gd name="connsiteX1" fmla="*/ 139342 w 279603"/>
                <a:gd name="connsiteY1" fmla="*/ 279449 h 279618"/>
                <a:gd name="connsiteX2" fmla="*/ -460 w 279603"/>
                <a:gd name="connsiteY2" fmla="*/ 139640 h 279618"/>
                <a:gd name="connsiteX3" fmla="*/ 139342 w 279603"/>
                <a:gd name="connsiteY3" fmla="*/ -169 h 279618"/>
                <a:gd name="connsiteX4" fmla="*/ 279144 w 279603"/>
                <a:gd name="connsiteY4" fmla="*/ 139640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144" y="139640"/>
                  </a:moveTo>
                  <a:cubicBezTo>
                    <a:pt x="279144" y="216855"/>
                    <a:pt x="216552" y="279449"/>
                    <a:pt x="139342" y="279449"/>
                  </a:cubicBezTo>
                  <a:cubicBezTo>
                    <a:pt x="62131" y="279449"/>
                    <a:pt x="-460" y="216855"/>
                    <a:pt x="-460" y="139640"/>
                  </a:cubicBezTo>
                  <a:cubicBezTo>
                    <a:pt x="-460" y="62426"/>
                    <a:pt x="62131" y="-169"/>
                    <a:pt x="139342" y="-169"/>
                  </a:cubicBezTo>
                  <a:cubicBezTo>
                    <a:pt x="216552" y="-169"/>
                    <a:pt x="279144" y="62426"/>
                    <a:pt x="279144" y="139640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76" name="テキスト ボックス 1775">
              <a:extLst>
                <a:ext uri="{FF2B5EF4-FFF2-40B4-BE49-F238E27FC236}">
                  <a16:creationId xmlns:a16="http://schemas.microsoft.com/office/drawing/2014/main" id="{03A3894A-319C-6C8F-AB4D-8E22A6748FDC}"/>
                </a:ext>
              </a:extLst>
            </p:cNvPr>
            <p:cNvSpPr txBox="1"/>
            <p:nvPr/>
          </p:nvSpPr>
          <p:spPr>
            <a:xfrm>
              <a:off x="7613193" y="4119449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5</a:t>
              </a:r>
            </a:p>
          </p:txBody>
        </p:sp>
        <p:grpSp>
          <p:nvGrpSpPr>
            <p:cNvPr id="1777" name="グラフィックス 2026">
              <a:extLst>
                <a:ext uri="{FF2B5EF4-FFF2-40B4-BE49-F238E27FC236}">
                  <a16:creationId xmlns:a16="http://schemas.microsoft.com/office/drawing/2014/main" id="{C2350AB9-2A0A-285F-4A1F-7278A4D87494}"/>
                </a:ext>
              </a:extLst>
            </p:cNvPr>
            <p:cNvGrpSpPr/>
            <p:nvPr/>
          </p:nvGrpSpPr>
          <p:grpSpPr>
            <a:xfrm>
              <a:off x="7492946" y="4498907"/>
              <a:ext cx="508969" cy="66386"/>
              <a:chOff x="7492946" y="4498907"/>
              <a:chExt cx="508969" cy="66386"/>
            </a:xfrm>
          </p:grpSpPr>
          <p:sp>
            <p:nvSpPr>
              <p:cNvPr id="1778" name="フリーフォーム: 図形 1777">
                <a:extLst>
                  <a:ext uri="{FF2B5EF4-FFF2-40B4-BE49-F238E27FC236}">
                    <a16:creationId xmlns:a16="http://schemas.microsoft.com/office/drawing/2014/main" id="{1F4CE07D-3879-C5B4-CEFC-B8C047569E48}"/>
                  </a:ext>
                </a:extLst>
              </p:cNvPr>
              <p:cNvSpPr/>
              <p:nvPr/>
            </p:nvSpPr>
            <p:spPr>
              <a:xfrm>
                <a:off x="7540298" y="4530477"/>
                <a:ext cx="414264" cy="3517"/>
              </a:xfrm>
              <a:custGeom>
                <a:avLst/>
                <a:gdLst>
                  <a:gd name="connsiteX0" fmla="*/ -459 w 414264"/>
                  <a:gd name="connsiteY0" fmla="*/ -191 h 3517"/>
                  <a:gd name="connsiteX1" fmla="*/ 206628 w 414264"/>
                  <a:gd name="connsiteY1" fmla="*/ -191 h 3517"/>
                  <a:gd name="connsiteX2" fmla="*/ 413805 w 414264"/>
                  <a:gd name="connsiteY2" fmla="*/ 3327 h 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4264" h="3517">
                    <a:moveTo>
                      <a:pt x="-459" y="-191"/>
                    </a:moveTo>
                    <a:lnTo>
                      <a:pt x="206628" y="-191"/>
                    </a:lnTo>
                    <a:lnTo>
                      <a:pt x="413805" y="3327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79" name="フリーフォーム: 図形 1778">
                <a:extLst>
                  <a:ext uri="{FF2B5EF4-FFF2-40B4-BE49-F238E27FC236}">
                    <a16:creationId xmlns:a16="http://schemas.microsoft.com/office/drawing/2014/main" id="{4BD630F5-D8B4-BB81-A7B9-5D7D39D9A944}"/>
                  </a:ext>
                </a:extLst>
              </p:cNvPr>
              <p:cNvSpPr/>
              <p:nvPr/>
            </p:nvSpPr>
            <p:spPr>
              <a:xfrm>
                <a:off x="7492946" y="4498907"/>
                <a:ext cx="63136" cy="63139"/>
              </a:xfrm>
              <a:custGeom>
                <a:avLst/>
                <a:gdLst>
                  <a:gd name="connsiteX0" fmla="*/ -441 w 63136"/>
                  <a:gd name="connsiteY0" fmla="*/ 31379 h 63139"/>
                  <a:gd name="connsiteX1" fmla="*/ 62695 w 63136"/>
                  <a:gd name="connsiteY1" fmla="*/ -191 h 63139"/>
                  <a:gd name="connsiteX2" fmla="*/ 46911 w 63136"/>
                  <a:gd name="connsiteY2" fmla="*/ 31379 h 63139"/>
                  <a:gd name="connsiteX3" fmla="*/ 62695 w 63136"/>
                  <a:gd name="connsiteY3" fmla="*/ 62949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-441" y="31379"/>
                    </a:moveTo>
                    <a:lnTo>
                      <a:pt x="62695" y="-191"/>
                    </a:lnTo>
                    <a:lnTo>
                      <a:pt x="46911" y="31379"/>
                    </a:lnTo>
                    <a:lnTo>
                      <a:pt x="62695" y="62949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80" name="フリーフォーム: 図形 1779">
                <a:extLst>
                  <a:ext uri="{FF2B5EF4-FFF2-40B4-BE49-F238E27FC236}">
                    <a16:creationId xmlns:a16="http://schemas.microsoft.com/office/drawing/2014/main" id="{A2F73515-3DAB-F0F7-F9D7-D3E971B9B2C8}"/>
                  </a:ext>
                </a:extLst>
              </p:cNvPr>
              <p:cNvSpPr/>
              <p:nvPr/>
            </p:nvSpPr>
            <p:spPr>
              <a:xfrm>
                <a:off x="7938238" y="4502154"/>
                <a:ext cx="63677" cy="63139"/>
              </a:xfrm>
              <a:custGeom>
                <a:avLst/>
                <a:gdLst>
                  <a:gd name="connsiteX0" fmla="*/ 63200 w 63677"/>
                  <a:gd name="connsiteY0" fmla="*/ 32462 h 63139"/>
                  <a:gd name="connsiteX1" fmla="*/ -478 w 63677"/>
                  <a:gd name="connsiteY1" fmla="*/ 62949 h 63139"/>
                  <a:gd name="connsiteX2" fmla="*/ 15848 w 63677"/>
                  <a:gd name="connsiteY2" fmla="*/ 31650 h 63139"/>
                  <a:gd name="connsiteX3" fmla="*/ 605 w 63677"/>
                  <a:gd name="connsiteY3" fmla="*/ -191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677" h="63139">
                    <a:moveTo>
                      <a:pt x="63200" y="32462"/>
                    </a:moveTo>
                    <a:lnTo>
                      <a:pt x="-478" y="62949"/>
                    </a:lnTo>
                    <a:lnTo>
                      <a:pt x="15848" y="31650"/>
                    </a:lnTo>
                    <a:lnTo>
                      <a:pt x="605" y="-191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781" name="図 1780">
              <a:extLst>
                <a:ext uri="{FF2B5EF4-FFF2-40B4-BE49-F238E27FC236}">
                  <a16:creationId xmlns:a16="http://schemas.microsoft.com/office/drawing/2014/main" id="{9B7F96D3-635A-F133-5A52-575AE6962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8894" y="4332038"/>
              <a:ext cx="449440" cy="387857"/>
            </a:xfrm>
            <a:custGeom>
              <a:avLst/>
              <a:gdLst>
                <a:gd name="connsiteX0" fmla="*/ -419 w 449440"/>
                <a:gd name="connsiteY0" fmla="*/ -190 h 387857"/>
                <a:gd name="connsiteX1" fmla="*/ 449022 w 449440"/>
                <a:gd name="connsiteY1" fmla="*/ -190 h 387857"/>
                <a:gd name="connsiteX2" fmla="*/ 449022 w 449440"/>
                <a:gd name="connsiteY2" fmla="*/ 387667 h 387857"/>
                <a:gd name="connsiteX3" fmla="*/ -419 w 449440"/>
                <a:gd name="connsiteY3" fmla="*/ 387667 h 38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440" h="387857">
                  <a:moveTo>
                    <a:pt x="-419" y="-190"/>
                  </a:moveTo>
                  <a:lnTo>
                    <a:pt x="449022" y="-190"/>
                  </a:lnTo>
                  <a:lnTo>
                    <a:pt x="449022" y="387667"/>
                  </a:lnTo>
                  <a:lnTo>
                    <a:pt x="-419" y="387667"/>
                  </a:lnTo>
                  <a:close/>
                </a:path>
              </a:pathLst>
            </a:custGeom>
          </p:spPr>
        </p:pic>
        <p:grpSp>
          <p:nvGrpSpPr>
            <p:cNvPr id="1782" name="グラフィックス 2026">
              <a:extLst>
                <a:ext uri="{FF2B5EF4-FFF2-40B4-BE49-F238E27FC236}">
                  <a16:creationId xmlns:a16="http://schemas.microsoft.com/office/drawing/2014/main" id="{6DF0ACDE-1BA1-69F1-E33E-0F1BA84B9D06}"/>
                </a:ext>
              </a:extLst>
            </p:cNvPr>
            <p:cNvGrpSpPr/>
            <p:nvPr/>
          </p:nvGrpSpPr>
          <p:grpSpPr>
            <a:xfrm>
              <a:off x="6802595" y="4783035"/>
              <a:ext cx="901948" cy="225498"/>
              <a:chOff x="6802595" y="4783035"/>
              <a:chExt cx="901948" cy="225498"/>
            </a:xfrm>
            <a:solidFill>
              <a:srgbClr val="999999"/>
            </a:solidFill>
          </p:grpSpPr>
          <p:sp>
            <p:nvSpPr>
              <p:cNvPr id="1783" name="テキスト ボックス 1782">
                <a:extLst>
                  <a:ext uri="{FF2B5EF4-FFF2-40B4-BE49-F238E27FC236}">
                    <a16:creationId xmlns:a16="http://schemas.microsoft.com/office/drawing/2014/main" id="{125461A0-A963-0A48-69D8-48CDD15A707C}"/>
                  </a:ext>
                </a:extLst>
              </p:cNvPr>
              <p:cNvSpPr txBox="1"/>
              <p:nvPr/>
            </p:nvSpPr>
            <p:spPr>
              <a:xfrm>
                <a:off x="6769781" y="4737315"/>
                <a:ext cx="96757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Serverless VPC</a:t>
                </a:r>
              </a:p>
            </p:txBody>
          </p:sp>
          <p:sp>
            <p:nvSpPr>
              <p:cNvPr id="1784" name="テキスト ボックス 1783">
                <a:extLst>
                  <a:ext uri="{FF2B5EF4-FFF2-40B4-BE49-F238E27FC236}">
                    <a16:creationId xmlns:a16="http://schemas.microsoft.com/office/drawing/2014/main" id="{B66D0C7E-1CA6-0FF3-2DAA-B0CF0EC56CD5}"/>
                  </a:ext>
                </a:extLst>
              </p:cNvPr>
              <p:cNvSpPr txBox="1"/>
              <p:nvPr/>
            </p:nvSpPr>
            <p:spPr>
              <a:xfrm>
                <a:off x="6711155" y="4854574"/>
                <a:ext cx="1084828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Access connector</a:t>
                </a:r>
              </a:p>
            </p:txBody>
          </p:sp>
        </p:grpSp>
        <p:grpSp>
          <p:nvGrpSpPr>
            <p:cNvPr id="1785" name="グラフィックス 2026">
              <a:extLst>
                <a:ext uri="{FF2B5EF4-FFF2-40B4-BE49-F238E27FC236}">
                  <a16:creationId xmlns:a16="http://schemas.microsoft.com/office/drawing/2014/main" id="{24B3B258-FF92-9E37-F6D0-34D2988822BC}"/>
                </a:ext>
              </a:extLst>
            </p:cNvPr>
            <p:cNvGrpSpPr/>
            <p:nvPr/>
          </p:nvGrpSpPr>
          <p:grpSpPr>
            <a:xfrm>
              <a:off x="8310743" y="4505040"/>
              <a:ext cx="400284" cy="63139"/>
              <a:chOff x="8310743" y="4505040"/>
              <a:chExt cx="400284" cy="63139"/>
            </a:xfrm>
          </p:grpSpPr>
          <p:sp>
            <p:nvSpPr>
              <p:cNvPr id="1786" name="フリーフォーム: 図形 1785">
                <a:extLst>
                  <a:ext uri="{FF2B5EF4-FFF2-40B4-BE49-F238E27FC236}">
                    <a16:creationId xmlns:a16="http://schemas.microsoft.com/office/drawing/2014/main" id="{DB123D30-7374-ED68-1F08-39CF0B81AFF3}"/>
                  </a:ext>
                </a:extLst>
              </p:cNvPr>
              <p:cNvSpPr/>
              <p:nvPr/>
            </p:nvSpPr>
            <p:spPr>
              <a:xfrm>
                <a:off x="8358095" y="4536250"/>
                <a:ext cx="352932" cy="3247"/>
              </a:xfrm>
              <a:custGeom>
                <a:avLst/>
                <a:gdLst>
                  <a:gd name="connsiteX0" fmla="*/ 352409 w 352932"/>
                  <a:gd name="connsiteY0" fmla="*/ 3056 h 3247"/>
                  <a:gd name="connsiteX1" fmla="*/ 147666 w 352932"/>
                  <a:gd name="connsiteY1" fmla="*/ 3056 h 3247"/>
                  <a:gd name="connsiteX2" fmla="*/ -524 w 352932"/>
                  <a:gd name="connsiteY2" fmla="*/ -191 h 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2932" h="3247">
                    <a:moveTo>
                      <a:pt x="352409" y="3056"/>
                    </a:moveTo>
                    <a:lnTo>
                      <a:pt x="147666" y="3056"/>
                    </a:lnTo>
                    <a:lnTo>
                      <a:pt x="-524" y="-191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87" name="フリーフォーム: 図形 1786">
                <a:extLst>
                  <a:ext uri="{FF2B5EF4-FFF2-40B4-BE49-F238E27FC236}">
                    <a16:creationId xmlns:a16="http://schemas.microsoft.com/office/drawing/2014/main" id="{50D16DC1-99A6-591B-0611-E55F1B473063}"/>
                  </a:ext>
                </a:extLst>
              </p:cNvPr>
              <p:cNvSpPr/>
              <p:nvPr/>
            </p:nvSpPr>
            <p:spPr>
              <a:xfrm>
                <a:off x="8310743" y="4505040"/>
                <a:ext cx="63767" cy="63139"/>
              </a:xfrm>
              <a:custGeom>
                <a:avLst/>
                <a:gdLst>
                  <a:gd name="connsiteX0" fmla="*/ -508 w 63767"/>
                  <a:gd name="connsiteY0" fmla="*/ 29935 h 63139"/>
                  <a:gd name="connsiteX1" fmla="*/ 63260 w 63767"/>
                  <a:gd name="connsiteY1" fmla="*/ -191 h 63139"/>
                  <a:gd name="connsiteX2" fmla="*/ 46844 w 63767"/>
                  <a:gd name="connsiteY2" fmla="*/ 31018 h 63139"/>
                  <a:gd name="connsiteX3" fmla="*/ 61907 w 63767"/>
                  <a:gd name="connsiteY3" fmla="*/ 62948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" h="63139">
                    <a:moveTo>
                      <a:pt x="-508" y="29935"/>
                    </a:moveTo>
                    <a:lnTo>
                      <a:pt x="63260" y="-191"/>
                    </a:lnTo>
                    <a:lnTo>
                      <a:pt x="46844" y="31018"/>
                    </a:lnTo>
                    <a:lnTo>
                      <a:pt x="61907" y="62948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grpSp>
          <p:nvGrpSpPr>
            <p:cNvPr id="1788" name="グラフィックス 2026">
              <a:extLst>
                <a:ext uri="{FF2B5EF4-FFF2-40B4-BE49-F238E27FC236}">
                  <a16:creationId xmlns:a16="http://schemas.microsoft.com/office/drawing/2014/main" id="{E0389AB8-7C2A-0467-C7E1-398C1E2D436A}"/>
                </a:ext>
              </a:extLst>
            </p:cNvPr>
            <p:cNvGrpSpPr/>
            <p:nvPr/>
          </p:nvGrpSpPr>
          <p:grpSpPr>
            <a:xfrm>
              <a:off x="5177554" y="4688326"/>
              <a:ext cx="63136" cy="970004"/>
              <a:chOff x="5177554" y="4688326"/>
              <a:chExt cx="63136" cy="970004"/>
            </a:xfrm>
          </p:grpSpPr>
          <p:sp>
            <p:nvSpPr>
              <p:cNvPr id="1789" name="フリーフォーム: 図形 1788">
                <a:extLst>
                  <a:ext uri="{FF2B5EF4-FFF2-40B4-BE49-F238E27FC236}">
                    <a16:creationId xmlns:a16="http://schemas.microsoft.com/office/drawing/2014/main" id="{863CE1BA-F6A2-FC67-13D6-6DFD3BC64577}"/>
                  </a:ext>
                </a:extLst>
              </p:cNvPr>
              <p:cNvSpPr/>
              <p:nvPr/>
            </p:nvSpPr>
            <p:spPr>
              <a:xfrm>
                <a:off x="5209123" y="4688326"/>
                <a:ext cx="2345" cy="922649"/>
              </a:xfrm>
              <a:custGeom>
                <a:avLst/>
                <a:gdLst>
                  <a:gd name="connsiteX0" fmla="*/ 2093 w 2345"/>
                  <a:gd name="connsiteY0" fmla="*/ -241 h 922649"/>
                  <a:gd name="connsiteX1" fmla="*/ 2093 w 2345"/>
                  <a:gd name="connsiteY1" fmla="*/ 489812 h 922649"/>
                  <a:gd name="connsiteX2" fmla="*/ -253 w 2345"/>
                  <a:gd name="connsiteY2" fmla="*/ 922409 h 92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5" h="922649">
                    <a:moveTo>
                      <a:pt x="2093" y="-241"/>
                    </a:moveTo>
                    <a:lnTo>
                      <a:pt x="2093" y="489812"/>
                    </a:lnTo>
                    <a:lnTo>
                      <a:pt x="-253" y="922409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90" name="フリーフォーム: 図形 1789">
                <a:extLst>
                  <a:ext uri="{FF2B5EF4-FFF2-40B4-BE49-F238E27FC236}">
                    <a16:creationId xmlns:a16="http://schemas.microsoft.com/office/drawing/2014/main" id="{C4BA4711-CD37-1CBD-0700-56870DCF83AC}"/>
                  </a:ext>
                </a:extLst>
              </p:cNvPr>
              <p:cNvSpPr/>
              <p:nvPr/>
            </p:nvSpPr>
            <p:spPr>
              <a:xfrm>
                <a:off x="5177554" y="5595010"/>
                <a:ext cx="63136" cy="63320"/>
              </a:xfrm>
              <a:custGeom>
                <a:avLst/>
                <a:gdLst>
                  <a:gd name="connsiteX0" fmla="*/ 31045 w 63136"/>
                  <a:gd name="connsiteY0" fmla="*/ 63040 h 63320"/>
                  <a:gd name="connsiteX1" fmla="*/ -252 w 63136"/>
                  <a:gd name="connsiteY1" fmla="*/ -280 h 63320"/>
                  <a:gd name="connsiteX2" fmla="*/ 31316 w 63136"/>
                  <a:gd name="connsiteY2" fmla="*/ 15685 h 63320"/>
                  <a:gd name="connsiteX3" fmla="*/ 62884 w 63136"/>
                  <a:gd name="connsiteY3" fmla="*/ 81 h 6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320">
                    <a:moveTo>
                      <a:pt x="31045" y="63040"/>
                    </a:moveTo>
                    <a:lnTo>
                      <a:pt x="-252" y="-280"/>
                    </a:lnTo>
                    <a:lnTo>
                      <a:pt x="31316" y="15685"/>
                    </a:lnTo>
                    <a:lnTo>
                      <a:pt x="62884" y="81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grpSp>
          <p:nvGrpSpPr>
            <p:cNvPr id="1791" name="グラフィックス 2026">
              <a:extLst>
                <a:ext uri="{FF2B5EF4-FFF2-40B4-BE49-F238E27FC236}">
                  <a16:creationId xmlns:a16="http://schemas.microsoft.com/office/drawing/2014/main" id="{657190E7-9348-AB47-C583-EA4F0DE7E3E7}"/>
                </a:ext>
              </a:extLst>
            </p:cNvPr>
            <p:cNvGrpSpPr/>
            <p:nvPr/>
          </p:nvGrpSpPr>
          <p:grpSpPr>
            <a:xfrm>
              <a:off x="4963432" y="4692836"/>
              <a:ext cx="487052" cy="225498"/>
              <a:chOff x="4963432" y="4692836"/>
              <a:chExt cx="487052" cy="225498"/>
            </a:xfrm>
            <a:solidFill>
              <a:srgbClr val="999999"/>
            </a:solidFill>
          </p:grpSpPr>
          <p:sp>
            <p:nvSpPr>
              <p:cNvPr id="2048" name="テキスト ボックス 2047">
                <a:extLst>
                  <a:ext uri="{FF2B5EF4-FFF2-40B4-BE49-F238E27FC236}">
                    <a16:creationId xmlns:a16="http://schemas.microsoft.com/office/drawing/2014/main" id="{343550C1-248A-A804-3D9C-7FCAAD223F0B}"/>
                  </a:ext>
                </a:extLst>
              </p:cNvPr>
              <p:cNvSpPr txBox="1"/>
              <p:nvPr/>
            </p:nvSpPr>
            <p:spPr>
              <a:xfrm>
                <a:off x="4971206" y="4647116"/>
                <a:ext cx="47150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Cloud</a:t>
                </a:r>
              </a:p>
            </p:txBody>
          </p:sp>
          <p:sp>
            <p:nvSpPr>
              <p:cNvPr id="2049" name="テキスト ボックス 2048">
                <a:extLst>
                  <a:ext uri="{FF2B5EF4-FFF2-40B4-BE49-F238E27FC236}">
                    <a16:creationId xmlns:a16="http://schemas.microsoft.com/office/drawing/2014/main" id="{35D66410-2AAD-60C9-239D-E2A276CC1C4B}"/>
                  </a:ext>
                </a:extLst>
              </p:cNvPr>
              <p:cNvSpPr txBox="1"/>
              <p:nvPr/>
            </p:nvSpPr>
            <p:spPr>
              <a:xfrm>
                <a:off x="4871992" y="4764375"/>
                <a:ext cx="669932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Functions</a:t>
                </a:r>
              </a:p>
            </p:txBody>
          </p:sp>
        </p:grpSp>
        <p:grpSp>
          <p:nvGrpSpPr>
            <p:cNvPr id="2050" name="グラフィックス 2026">
              <a:extLst>
                <a:ext uri="{FF2B5EF4-FFF2-40B4-BE49-F238E27FC236}">
                  <a16:creationId xmlns:a16="http://schemas.microsoft.com/office/drawing/2014/main" id="{41AED052-0DA1-90E4-BE60-AFC959034A80}"/>
                </a:ext>
              </a:extLst>
            </p:cNvPr>
            <p:cNvGrpSpPr/>
            <p:nvPr/>
          </p:nvGrpSpPr>
          <p:grpSpPr>
            <a:xfrm>
              <a:off x="5410979" y="4499087"/>
              <a:ext cx="1612322" cy="67288"/>
              <a:chOff x="5410979" y="4499087"/>
              <a:chExt cx="1612322" cy="67288"/>
            </a:xfrm>
          </p:grpSpPr>
          <p:sp>
            <p:nvSpPr>
              <p:cNvPr id="2051" name="フリーフォーム: 図形 2050">
                <a:extLst>
                  <a:ext uri="{FF2B5EF4-FFF2-40B4-BE49-F238E27FC236}">
                    <a16:creationId xmlns:a16="http://schemas.microsoft.com/office/drawing/2014/main" id="{F6003C9B-09B9-68A7-4A2C-D6B4DC7449FB}"/>
                  </a:ext>
                </a:extLst>
              </p:cNvPr>
              <p:cNvSpPr/>
              <p:nvPr/>
            </p:nvSpPr>
            <p:spPr>
              <a:xfrm>
                <a:off x="5458331" y="4530657"/>
                <a:ext cx="1517618" cy="4149"/>
              </a:xfrm>
              <a:custGeom>
                <a:avLst/>
                <a:gdLst>
                  <a:gd name="connsiteX0" fmla="*/ -335 w 1517618"/>
                  <a:gd name="connsiteY0" fmla="*/ 3959 h 4149"/>
                  <a:gd name="connsiteX1" fmla="*/ 1517284 w 1517618"/>
                  <a:gd name="connsiteY1" fmla="*/ -191 h 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17618" h="4149">
                    <a:moveTo>
                      <a:pt x="-335" y="3959"/>
                    </a:moveTo>
                    <a:lnTo>
                      <a:pt x="1517284" y="-191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52" name="フリーフォーム: 図形 2051">
                <a:extLst>
                  <a:ext uri="{FF2B5EF4-FFF2-40B4-BE49-F238E27FC236}">
                    <a16:creationId xmlns:a16="http://schemas.microsoft.com/office/drawing/2014/main" id="{505EE814-81D7-7019-065A-BAB74FD71BC0}"/>
                  </a:ext>
                </a:extLst>
              </p:cNvPr>
              <p:cNvSpPr/>
              <p:nvPr/>
            </p:nvSpPr>
            <p:spPr>
              <a:xfrm>
                <a:off x="5410979" y="4503237"/>
                <a:ext cx="63226" cy="63139"/>
              </a:xfrm>
              <a:custGeom>
                <a:avLst/>
                <a:gdLst>
                  <a:gd name="connsiteX0" fmla="*/ -271 w 63226"/>
                  <a:gd name="connsiteY0" fmla="*/ 31559 h 63139"/>
                  <a:gd name="connsiteX1" fmla="*/ 62775 w 63226"/>
                  <a:gd name="connsiteY1" fmla="*/ -191 h 63139"/>
                  <a:gd name="connsiteX2" fmla="*/ 47081 w 63226"/>
                  <a:gd name="connsiteY2" fmla="*/ 31379 h 63139"/>
                  <a:gd name="connsiteX3" fmla="*/ 62955 w 63226"/>
                  <a:gd name="connsiteY3" fmla="*/ 62949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226" h="63139">
                    <a:moveTo>
                      <a:pt x="-271" y="31559"/>
                    </a:moveTo>
                    <a:lnTo>
                      <a:pt x="62775" y="-191"/>
                    </a:lnTo>
                    <a:lnTo>
                      <a:pt x="47081" y="31379"/>
                    </a:lnTo>
                    <a:lnTo>
                      <a:pt x="62955" y="62949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53" name="フリーフォーム: 図形 2052">
                <a:extLst>
                  <a:ext uri="{FF2B5EF4-FFF2-40B4-BE49-F238E27FC236}">
                    <a16:creationId xmlns:a16="http://schemas.microsoft.com/office/drawing/2014/main" id="{52B82B78-0523-6A6C-44D5-1ECCDDF524AB}"/>
                  </a:ext>
                </a:extLst>
              </p:cNvPr>
              <p:cNvSpPr/>
              <p:nvPr/>
            </p:nvSpPr>
            <p:spPr>
              <a:xfrm>
                <a:off x="6960075" y="4499087"/>
                <a:ext cx="63226" cy="63139"/>
              </a:xfrm>
              <a:custGeom>
                <a:avLst/>
                <a:gdLst>
                  <a:gd name="connsiteX0" fmla="*/ 62829 w 63226"/>
                  <a:gd name="connsiteY0" fmla="*/ 31199 h 63139"/>
                  <a:gd name="connsiteX1" fmla="*/ -217 w 63226"/>
                  <a:gd name="connsiteY1" fmla="*/ 62949 h 63139"/>
                  <a:gd name="connsiteX2" fmla="*/ 15477 w 63226"/>
                  <a:gd name="connsiteY2" fmla="*/ 31379 h 63139"/>
                  <a:gd name="connsiteX3" fmla="*/ -398 w 63226"/>
                  <a:gd name="connsiteY3" fmla="*/ -191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226" h="63139">
                    <a:moveTo>
                      <a:pt x="62829" y="31199"/>
                    </a:moveTo>
                    <a:lnTo>
                      <a:pt x="-217" y="62949"/>
                    </a:lnTo>
                    <a:lnTo>
                      <a:pt x="15477" y="31379"/>
                    </a:lnTo>
                    <a:lnTo>
                      <a:pt x="-398" y="-191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2054" name="フリーフォーム: 図形 2053">
              <a:extLst>
                <a:ext uri="{FF2B5EF4-FFF2-40B4-BE49-F238E27FC236}">
                  <a16:creationId xmlns:a16="http://schemas.microsoft.com/office/drawing/2014/main" id="{5347F42B-E8CD-7491-1561-F63224460C46}"/>
                </a:ext>
              </a:extLst>
            </p:cNvPr>
            <p:cNvSpPr/>
            <p:nvPr/>
          </p:nvSpPr>
          <p:spPr>
            <a:xfrm>
              <a:off x="4716839" y="3867511"/>
              <a:ext cx="1710905" cy="1398090"/>
            </a:xfrm>
            <a:custGeom>
              <a:avLst/>
              <a:gdLst>
                <a:gd name="connsiteX0" fmla="*/ -282 w 1710905"/>
                <a:gd name="connsiteY0" fmla="*/ -194 h 1398090"/>
                <a:gd name="connsiteX1" fmla="*/ 1710624 w 1710905"/>
                <a:gd name="connsiteY1" fmla="*/ -194 h 1398090"/>
                <a:gd name="connsiteX2" fmla="*/ 1710624 w 1710905"/>
                <a:gd name="connsiteY2" fmla="*/ 1397897 h 1398090"/>
                <a:gd name="connsiteX3" fmla="*/ -282 w 1710905"/>
                <a:gd name="connsiteY3" fmla="*/ 1397897 h 139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0905" h="1398090">
                  <a:moveTo>
                    <a:pt x="-282" y="-194"/>
                  </a:moveTo>
                  <a:lnTo>
                    <a:pt x="1710624" y="-194"/>
                  </a:lnTo>
                  <a:lnTo>
                    <a:pt x="1710624" y="1397897"/>
                  </a:lnTo>
                  <a:lnTo>
                    <a:pt x="-282" y="1397897"/>
                  </a:lnTo>
                  <a:close/>
                </a:path>
              </a:pathLst>
            </a:custGeom>
            <a:noFill/>
            <a:ln w="9012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55" name="テキスト ボックス 2054">
              <a:extLst>
                <a:ext uri="{FF2B5EF4-FFF2-40B4-BE49-F238E27FC236}">
                  <a16:creationId xmlns:a16="http://schemas.microsoft.com/office/drawing/2014/main" id="{0D2B94EC-EBCD-E010-1588-2F234BF4300D}"/>
                </a:ext>
              </a:extLst>
            </p:cNvPr>
            <p:cNvSpPr txBox="1"/>
            <p:nvPr/>
          </p:nvSpPr>
          <p:spPr>
            <a:xfrm>
              <a:off x="4638929" y="3880421"/>
              <a:ext cx="976594" cy="217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Serverless NEG</a:t>
              </a:r>
            </a:p>
          </p:txBody>
        </p:sp>
      </p:grpSp>
      <p:pic>
        <p:nvPicPr>
          <p:cNvPr id="2056" name="Google Shape;298;p25">
            <a:extLst>
              <a:ext uri="{FF2B5EF4-FFF2-40B4-BE49-F238E27FC236}">
                <a16:creationId xmlns:a16="http://schemas.microsoft.com/office/drawing/2014/main" id="{243FE784-0B65-1295-0786-6D399A6EFF7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2659" y="2661642"/>
            <a:ext cx="384750" cy="46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7" name="Google Shape;287;p25">
            <a:extLst>
              <a:ext uri="{FF2B5EF4-FFF2-40B4-BE49-F238E27FC236}">
                <a16:creationId xmlns:a16="http://schemas.microsoft.com/office/drawing/2014/main" id="{84A63BF2-09A3-DA8D-3B0F-63D8472ABE1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2859" y="3451445"/>
            <a:ext cx="424550" cy="4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Google Shape;1339;p48">
            <a:extLst>
              <a:ext uri="{FF2B5EF4-FFF2-40B4-BE49-F238E27FC236}">
                <a16:creationId xmlns:a16="http://schemas.microsoft.com/office/drawing/2014/main" id="{5DF5C982-E1B0-598B-6BA2-C30AFDB9B3D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1121" y="4367678"/>
            <a:ext cx="410455" cy="32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390;p28">
            <a:extLst>
              <a:ext uri="{FF2B5EF4-FFF2-40B4-BE49-F238E27FC236}">
                <a16:creationId xmlns:a16="http://schemas.microsoft.com/office/drawing/2014/main" id="{CED6DC37-E26C-3D1A-3F05-390A6E189F0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54799" y="3014687"/>
            <a:ext cx="424738" cy="3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Google Shape;288;p25">
            <a:extLst>
              <a:ext uri="{FF2B5EF4-FFF2-40B4-BE49-F238E27FC236}">
                <a16:creationId xmlns:a16="http://schemas.microsoft.com/office/drawing/2014/main" id="{1DBAD0C9-15A4-271F-1D05-52DD110D5E4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01173" y="4219888"/>
            <a:ext cx="424550" cy="4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1" name="Google Shape;1716;p54">
            <a:extLst>
              <a:ext uri="{FF2B5EF4-FFF2-40B4-BE49-F238E27FC236}">
                <a16:creationId xmlns:a16="http://schemas.microsoft.com/office/drawing/2014/main" id="{AA4AC25F-8CC1-BEEF-0CC9-5A8082C6167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21763" y="4340060"/>
            <a:ext cx="278032" cy="37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2" name="Google Shape;286;p25">
            <a:extLst>
              <a:ext uri="{FF2B5EF4-FFF2-40B4-BE49-F238E27FC236}">
                <a16:creationId xmlns:a16="http://schemas.microsoft.com/office/drawing/2014/main" id="{39858529-2380-C0DE-CDF0-E8C7CD7B19C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33949" y="3945169"/>
            <a:ext cx="372425" cy="367839"/>
          </a:xfrm>
          <a:prstGeom prst="rect">
            <a:avLst/>
          </a:prstGeom>
          <a:noFill/>
          <a:ln>
            <a:noFill/>
          </a:ln>
        </p:spPr>
      </p:pic>
      <p:sp>
        <p:nvSpPr>
          <p:cNvPr id="2065" name="タイトル 2">
            <a:extLst>
              <a:ext uri="{FF2B5EF4-FFF2-40B4-BE49-F238E27FC236}">
                <a16:creationId xmlns:a16="http://schemas.microsoft.com/office/drawing/2014/main" id="{38E1941D-0210-68EB-2A13-B01A97913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6-1-2-1.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申請・届出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申請・届出機能（パターン１　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Cloud SQL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保管）</a:t>
            </a:r>
          </a:p>
        </p:txBody>
      </p:sp>
    </p:spTree>
    <p:extLst>
      <p:ext uri="{BB962C8B-B14F-4D97-AF65-F5344CB8AC3E}">
        <p14:creationId xmlns:p14="http://schemas.microsoft.com/office/powerpoint/2010/main" val="3567918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331D618C-7DDD-2F3D-58D8-7727C1626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6-1-6-3.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コンテンツ管理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_Web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コンテンツ管理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(CMS)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機能（パターン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3 SaaS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利用・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SSR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・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Firebase Hosting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）</a:t>
            </a: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682630F9-F102-D446-8747-D05B8B5138AE}"/>
              </a:ext>
            </a:extLst>
          </p:cNvPr>
          <p:cNvSpPr/>
          <p:nvPr/>
        </p:nvSpPr>
        <p:spPr>
          <a:xfrm>
            <a:off x="5990336" y="2681287"/>
            <a:ext cx="6386607" cy="3524250"/>
          </a:xfrm>
          <a:custGeom>
            <a:avLst/>
            <a:gdLst>
              <a:gd name="connsiteX0" fmla="*/ 0 w 6386607"/>
              <a:gd name="connsiteY0" fmla="*/ 0 h 3524250"/>
              <a:gd name="connsiteX1" fmla="*/ 6386608 w 6386607"/>
              <a:gd name="connsiteY1" fmla="*/ 0 h 3524250"/>
              <a:gd name="connsiteX2" fmla="*/ 6386608 w 6386607"/>
              <a:gd name="connsiteY2" fmla="*/ 3524250 h 3524250"/>
              <a:gd name="connsiteX3" fmla="*/ 0 w 6386607"/>
              <a:gd name="connsiteY3" fmla="*/ 3524250 h 352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6607" h="3524250">
                <a:moveTo>
                  <a:pt x="0" y="0"/>
                </a:moveTo>
                <a:lnTo>
                  <a:pt x="6386608" y="0"/>
                </a:lnTo>
                <a:lnTo>
                  <a:pt x="6386608" y="3524250"/>
                </a:lnTo>
                <a:lnTo>
                  <a:pt x="0" y="3524250"/>
                </a:lnTo>
                <a:close/>
              </a:path>
            </a:pathLst>
          </a:custGeom>
          <a:solidFill>
            <a:srgbClr val="F6F6F6"/>
          </a:solidFill>
          <a:ln w="9525" cap="flat">
            <a:solidFill>
              <a:srgbClr val="F6F6F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7F31A362-1D89-42DF-2C11-2373B143B165}"/>
              </a:ext>
            </a:extLst>
          </p:cNvPr>
          <p:cNvSpPr/>
          <p:nvPr/>
        </p:nvSpPr>
        <p:spPr>
          <a:xfrm>
            <a:off x="6128544" y="3157537"/>
            <a:ext cx="6057900" cy="4286250"/>
          </a:xfrm>
          <a:custGeom>
            <a:avLst/>
            <a:gdLst>
              <a:gd name="connsiteX0" fmla="*/ 0 w 6057900"/>
              <a:gd name="connsiteY0" fmla="*/ 0 h 4286250"/>
              <a:gd name="connsiteX1" fmla="*/ 6057900 w 6057900"/>
              <a:gd name="connsiteY1" fmla="*/ 0 h 4286250"/>
              <a:gd name="connsiteX2" fmla="*/ 6057900 w 6057900"/>
              <a:gd name="connsiteY2" fmla="*/ 4286250 h 4286250"/>
              <a:gd name="connsiteX3" fmla="*/ 0 w 6057900"/>
              <a:gd name="connsiteY3" fmla="*/ 4286250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900" h="4286250">
                <a:moveTo>
                  <a:pt x="0" y="0"/>
                </a:moveTo>
                <a:lnTo>
                  <a:pt x="6057900" y="0"/>
                </a:lnTo>
                <a:lnTo>
                  <a:pt x="6057900" y="4286250"/>
                </a:lnTo>
                <a:lnTo>
                  <a:pt x="0" y="4286250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B5B1921-9F02-4734-B431-94C7254697E1}"/>
              </a:ext>
            </a:extLst>
          </p:cNvPr>
          <p:cNvSpPr txBox="1"/>
          <p:nvPr/>
        </p:nvSpPr>
        <p:spPr>
          <a:xfrm>
            <a:off x="9451816" y="3183254"/>
            <a:ext cx="28022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b="1" u="sng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コンテンツ管理</a:t>
            </a:r>
            <a:r>
              <a:rPr lang="ja-JP" altLang="en-US" sz="900" b="1" u="sng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_Web</a:t>
            </a:r>
            <a:r>
              <a:rPr lang="ja-JP" altLang="en-US" sz="900" b="1" u="sng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コンテンツ管理</a:t>
            </a:r>
            <a:r>
              <a:rPr lang="ja-JP" altLang="en-US" sz="900" b="1" u="sng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(CMS)</a:t>
            </a:r>
            <a:r>
              <a:rPr lang="ja-JP" altLang="en-US" sz="900" b="1" u="sng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機能</a:t>
            </a:r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13DEDADC-394D-8637-C7A4-D0BE58D771BB}"/>
              </a:ext>
            </a:extLst>
          </p:cNvPr>
          <p:cNvSpPr/>
          <p:nvPr/>
        </p:nvSpPr>
        <p:spPr>
          <a:xfrm>
            <a:off x="5990336" y="2681287"/>
            <a:ext cx="6386607" cy="3524250"/>
          </a:xfrm>
          <a:custGeom>
            <a:avLst/>
            <a:gdLst>
              <a:gd name="connsiteX0" fmla="*/ 0 w 6386607"/>
              <a:gd name="connsiteY0" fmla="*/ 0 h 3524250"/>
              <a:gd name="connsiteX1" fmla="*/ 6386608 w 6386607"/>
              <a:gd name="connsiteY1" fmla="*/ 0 h 3524250"/>
              <a:gd name="connsiteX2" fmla="*/ 6386608 w 6386607"/>
              <a:gd name="connsiteY2" fmla="*/ 3524250 h 3524250"/>
              <a:gd name="connsiteX3" fmla="*/ 0 w 6386607"/>
              <a:gd name="connsiteY3" fmla="*/ 3524250 h 352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6607" h="3524250">
                <a:moveTo>
                  <a:pt x="0" y="0"/>
                </a:moveTo>
                <a:lnTo>
                  <a:pt x="6386608" y="0"/>
                </a:lnTo>
                <a:lnTo>
                  <a:pt x="6386608" y="3524250"/>
                </a:lnTo>
                <a:lnTo>
                  <a:pt x="0" y="3524250"/>
                </a:lnTo>
                <a:close/>
              </a:path>
            </a:pathLst>
          </a:custGeom>
          <a:noFill/>
          <a:ln w="28575" cap="flat">
            <a:solidFill>
              <a:srgbClr val="F6F6F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B106F9C7-325D-1A39-80ED-704CA04593A3}"/>
              </a:ext>
            </a:extLst>
          </p:cNvPr>
          <p:cNvSpPr/>
          <p:nvPr/>
        </p:nvSpPr>
        <p:spPr>
          <a:xfrm>
            <a:off x="8852694" y="5324474"/>
            <a:ext cx="1619250" cy="690562"/>
          </a:xfrm>
          <a:custGeom>
            <a:avLst/>
            <a:gdLst>
              <a:gd name="connsiteX0" fmla="*/ 0 w 1619250"/>
              <a:gd name="connsiteY0" fmla="*/ 0 h 690562"/>
              <a:gd name="connsiteX1" fmla="*/ 1619250 w 1619250"/>
              <a:gd name="connsiteY1" fmla="*/ 0 h 690562"/>
              <a:gd name="connsiteX2" fmla="*/ 1619250 w 1619250"/>
              <a:gd name="connsiteY2" fmla="*/ 690563 h 690562"/>
              <a:gd name="connsiteX3" fmla="*/ 0 w 1619250"/>
              <a:gd name="connsiteY3" fmla="*/ 690563 h 69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690562">
                <a:moveTo>
                  <a:pt x="0" y="0"/>
                </a:moveTo>
                <a:lnTo>
                  <a:pt x="1619250" y="0"/>
                </a:lnTo>
                <a:lnTo>
                  <a:pt x="1619250" y="690563"/>
                </a:lnTo>
                <a:lnTo>
                  <a:pt x="0" y="690563"/>
                </a:lnTo>
                <a:close/>
              </a:path>
            </a:pathLst>
          </a:custGeom>
          <a:solidFill>
            <a:srgbClr val="E8F5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12387CE-4B2C-5687-A92A-2D0F433679AB}"/>
              </a:ext>
            </a:extLst>
          </p:cNvPr>
          <p:cNvSpPr txBox="1"/>
          <p:nvPr/>
        </p:nvSpPr>
        <p:spPr>
          <a:xfrm>
            <a:off x="8775541" y="5340667"/>
            <a:ext cx="102108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Serverless NEG</a:t>
            </a:r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4EAE2D60-6EC8-91B2-FAAC-C6113AEF06E9}"/>
              </a:ext>
            </a:extLst>
          </p:cNvPr>
          <p:cNvSpPr/>
          <p:nvPr/>
        </p:nvSpPr>
        <p:spPr>
          <a:xfrm>
            <a:off x="6290469" y="3500437"/>
            <a:ext cx="5715000" cy="2514600"/>
          </a:xfrm>
          <a:custGeom>
            <a:avLst/>
            <a:gdLst>
              <a:gd name="connsiteX0" fmla="*/ 0 w 5715000"/>
              <a:gd name="connsiteY0" fmla="*/ 0 h 2514600"/>
              <a:gd name="connsiteX1" fmla="*/ 5715000 w 5715000"/>
              <a:gd name="connsiteY1" fmla="*/ 0 h 2514600"/>
              <a:gd name="connsiteX2" fmla="*/ 5715000 w 5715000"/>
              <a:gd name="connsiteY2" fmla="*/ 2514600 h 2514600"/>
              <a:gd name="connsiteX3" fmla="*/ 0 w 5715000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0" h="2514600">
                <a:moveTo>
                  <a:pt x="0" y="0"/>
                </a:moveTo>
                <a:lnTo>
                  <a:pt x="5715000" y="0"/>
                </a:lnTo>
                <a:lnTo>
                  <a:pt x="5715000" y="2514600"/>
                </a:lnTo>
                <a:lnTo>
                  <a:pt x="0" y="25146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4C732D-7B70-E32B-C0DA-D1EC43BBB8A6}"/>
              </a:ext>
            </a:extLst>
          </p:cNvPr>
          <p:cNvSpPr txBox="1"/>
          <p:nvPr/>
        </p:nvSpPr>
        <p:spPr>
          <a:xfrm>
            <a:off x="10747216" y="3535679"/>
            <a:ext cx="13258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フロントエンド配信部</a:t>
            </a:r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F1C0EB52-583B-5477-4E05-C8D3055DE1F3}"/>
              </a:ext>
            </a:extLst>
          </p:cNvPr>
          <p:cNvSpPr/>
          <p:nvPr/>
        </p:nvSpPr>
        <p:spPr>
          <a:xfrm>
            <a:off x="6280944" y="6310312"/>
            <a:ext cx="4191000" cy="1047750"/>
          </a:xfrm>
          <a:custGeom>
            <a:avLst/>
            <a:gdLst>
              <a:gd name="connsiteX0" fmla="*/ 0 w 4191000"/>
              <a:gd name="connsiteY0" fmla="*/ 0 h 1047750"/>
              <a:gd name="connsiteX1" fmla="*/ 4191000 w 4191000"/>
              <a:gd name="connsiteY1" fmla="*/ 0 h 1047750"/>
              <a:gd name="connsiteX2" fmla="*/ 4191000 w 4191000"/>
              <a:gd name="connsiteY2" fmla="*/ 1047750 h 1047750"/>
              <a:gd name="connsiteX3" fmla="*/ 0 w 4191000"/>
              <a:gd name="connsiteY3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1047750">
                <a:moveTo>
                  <a:pt x="0" y="0"/>
                </a:moveTo>
                <a:lnTo>
                  <a:pt x="4191000" y="0"/>
                </a:lnTo>
                <a:lnTo>
                  <a:pt x="4191000" y="1047750"/>
                </a:lnTo>
                <a:lnTo>
                  <a:pt x="0" y="10477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72E34E0-D299-DB0A-C5A8-1270A19A3472}"/>
              </a:ext>
            </a:extLst>
          </p:cNvPr>
          <p:cNvSpPr txBox="1"/>
          <p:nvPr/>
        </p:nvSpPr>
        <p:spPr>
          <a:xfrm>
            <a:off x="9423241" y="6336029"/>
            <a:ext cx="11163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ヘッドレス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CMS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部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5012611-0164-ECB4-5F65-555294FB8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781" y="2809874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6828EAB-5997-00C4-3997-5C7F66365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306" y="4419599"/>
            <a:ext cx="361950" cy="361950"/>
          </a:xfrm>
          <a:custGeom>
            <a:avLst/>
            <a:gdLst>
              <a:gd name="connsiteX0" fmla="*/ 0 w 361950"/>
              <a:gd name="connsiteY0" fmla="*/ 0 h 361950"/>
              <a:gd name="connsiteX1" fmla="*/ 361950 w 361950"/>
              <a:gd name="connsiteY1" fmla="*/ 0 h 361950"/>
              <a:gd name="connsiteX2" fmla="*/ 361950 w 361950"/>
              <a:gd name="connsiteY2" fmla="*/ 361950 h 361950"/>
              <a:gd name="connsiteX3" fmla="*/ 0 w 36195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61950">
                <a:moveTo>
                  <a:pt x="0" y="0"/>
                </a:moveTo>
                <a:lnTo>
                  <a:pt x="361950" y="0"/>
                </a:lnTo>
                <a:lnTo>
                  <a:pt x="361950" y="361950"/>
                </a:lnTo>
                <a:lnTo>
                  <a:pt x="0" y="361950"/>
                </a:lnTo>
                <a:close/>
              </a:path>
            </a:pathLst>
          </a:custGeom>
        </p:spPr>
      </p:pic>
      <p:grpSp>
        <p:nvGrpSpPr>
          <p:cNvPr id="18" name="グラフィックス 2">
            <a:extLst>
              <a:ext uri="{FF2B5EF4-FFF2-40B4-BE49-F238E27FC236}">
                <a16:creationId xmlns:a16="http://schemas.microsoft.com/office/drawing/2014/main" id="{8832A988-0C70-D94F-F48B-59C034166F4A}"/>
              </a:ext>
            </a:extLst>
          </p:cNvPr>
          <p:cNvGrpSpPr/>
          <p:nvPr/>
        </p:nvGrpSpPr>
        <p:grpSpPr>
          <a:xfrm>
            <a:off x="4961731" y="4857749"/>
            <a:ext cx="442912" cy="290512"/>
            <a:chOff x="4961731" y="4857749"/>
            <a:chExt cx="442912" cy="290512"/>
          </a:xfrm>
        </p:grpSpPr>
        <p:sp>
          <p:nvSpPr>
            <p:cNvPr id="19" name="フリーフォーム: 図形 18">
              <a:extLst>
                <a:ext uri="{FF2B5EF4-FFF2-40B4-BE49-F238E27FC236}">
                  <a16:creationId xmlns:a16="http://schemas.microsoft.com/office/drawing/2014/main" id="{E47BC5A9-A89C-7BDF-E8DB-F06E5AC421A6}"/>
                </a:ext>
              </a:extLst>
            </p:cNvPr>
            <p:cNvSpPr/>
            <p:nvPr/>
          </p:nvSpPr>
          <p:spPr>
            <a:xfrm>
              <a:off x="4966494" y="4862512"/>
              <a:ext cx="438150" cy="285750"/>
            </a:xfrm>
            <a:custGeom>
              <a:avLst/>
              <a:gdLst>
                <a:gd name="connsiteX0" fmla="*/ 0 w 438150"/>
                <a:gd name="connsiteY0" fmla="*/ 0 h 285750"/>
                <a:gd name="connsiteX1" fmla="*/ 438150 w 438150"/>
                <a:gd name="connsiteY1" fmla="*/ 0 h 285750"/>
                <a:gd name="connsiteX2" fmla="*/ 438150 w 438150"/>
                <a:gd name="connsiteY2" fmla="*/ 285750 h 285750"/>
                <a:gd name="connsiteX3" fmla="*/ 0 w 4381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85750">
                  <a:moveTo>
                    <a:pt x="0" y="0"/>
                  </a:moveTo>
                  <a:lnTo>
                    <a:pt x="438150" y="0"/>
                  </a:lnTo>
                  <a:lnTo>
                    <a:pt x="4381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B5E5E7A6-CCD1-D3E0-FD31-244300F38722}"/>
                </a:ext>
              </a:extLst>
            </p:cNvPr>
            <p:cNvSpPr txBox="1"/>
            <p:nvPr/>
          </p:nvSpPr>
          <p:spPr>
            <a:xfrm>
              <a:off x="4908391" y="4812029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45A6D204-7B16-2F88-CBB4-2CF3753B34A5}"/>
                </a:ext>
              </a:extLst>
            </p:cNvPr>
            <p:cNvSpPr txBox="1"/>
            <p:nvPr/>
          </p:nvSpPr>
          <p:spPr>
            <a:xfrm>
              <a:off x="4870291" y="4935854"/>
              <a:ext cx="6019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閲覧者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22" name="フリーフォーム: 図形 21">
            <a:extLst>
              <a:ext uri="{FF2B5EF4-FFF2-40B4-BE49-F238E27FC236}">
                <a16:creationId xmlns:a16="http://schemas.microsoft.com/office/drawing/2014/main" id="{CA8885E2-B8B0-910D-23DE-4C348170D622}"/>
              </a:ext>
            </a:extLst>
          </p:cNvPr>
          <p:cNvSpPr/>
          <p:nvPr/>
        </p:nvSpPr>
        <p:spPr>
          <a:xfrm>
            <a:off x="8214519" y="6662737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65B2D85-4624-187B-CE6C-51971FE729AF}"/>
              </a:ext>
            </a:extLst>
          </p:cNvPr>
          <p:cNvSpPr txBox="1"/>
          <p:nvPr/>
        </p:nvSpPr>
        <p:spPr>
          <a:xfrm>
            <a:off x="8071770" y="670298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900" spc="0" baseline="0" dirty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ヘッドレス</a:t>
            </a:r>
            <a:endParaRPr lang="en-US" altLang="ja-JP" sz="900" spc="0" baseline="0" dirty="0">
              <a:ln/>
              <a:solidFill>
                <a:srgbClr val="000000"/>
              </a:solidFill>
              <a:latin typeface="ＭＳ ゴシック"/>
              <a:ea typeface="ＭＳ ゴシック"/>
              <a:sym typeface="ＭＳ ゴシック"/>
              <a:rtl val="0"/>
            </a:endParaRPr>
          </a:p>
          <a:p>
            <a:pPr algn="ctr"/>
            <a:r>
              <a:rPr lang="ja-JP" altLang="en-US" sz="900" spc="0" baseline="0" dirty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CMS</a:t>
            </a:r>
          </a:p>
        </p:txBody>
      </p:sp>
      <p:grpSp>
        <p:nvGrpSpPr>
          <p:cNvPr id="24" name="グラフィックス 2">
            <a:extLst>
              <a:ext uri="{FF2B5EF4-FFF2-40B4-BE49-F238E27FC236}">
                <a16:creationId xmlns:a16="http://schemas.microsoft.com/office/drawing/2014/main" id="{829182B3-B66C-9948-2075-BE0FF9AAF145}"/>
              </a:ext>
            </a:extLst>
          </p:cNvPr>
          <p:cNvGrpSpPr/>
          <p:nvPr/>
        </p:nvGrpSpPr>
        <p:grpSpPr>
          <a:xfrm>
            <a:off x="11343481" y="4468367"/>
            <a:ext cx="66675" cy="838200"/>
            <a:chOff x="11343481" y="4468367"/>
            <a:chExt cx="66675" cy="838200"/>
          </a:xfrm>
        </p:grpSpPr>
        <p:sp>
          <p:nvSpPr>
            <p:cNvPr id="25" name="フリーフォーム: 図形 24">
              <a:extLst>
                <a:ext uri="{FF2B5EF4-FFF2-40B4-BE49-F238E27FC236}">
                  <a16:creationId xmlns:a16="http://schemas.microsoft.com/office/drawing/2014/main" id="{8C1752E9-FC09-778F-8622-C455724EAB08}"/>
                </a:ext>
              </a:extLst>
            </p:cNvPr>
            <p:cNvSpPr/>
            <p:nvPr/>
          </p:nvSpPr>
          <p:spPr>
            <a:xfrm>
              <a:off x="11376819" y="4518373"/>
              <a:ext cx="9525" cy="788193"/>
            </a:xfrm>
            <a:custGeom>
              <a:avLst/>
              <a:gdLst>
                <a:gd name="connsiteX0" fmla="*/ 0 w 9525"/>
                <a:gd name="connsiteY0" fmla="*/ 788194 h 788193"/>
                <a:gd name="connsiteX1" fmla="*/ 0 w 9525"/>
                <a:gd name="connsiteY1" fmla="*/ 0 h 78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88193">
                  <a:moveTo>
                    <a:pt x="0" y="788194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6" name="フリーフォーム: 図形 25">
              <a:extLst>
                <a:ext uri="{FF2B5EF4-FFF2-40B4-BE49-F238E27FC236}">
                  <a16:creationId xmlns:a16="http://schemas.microsoft.com/office/drawing/2014/main" id="{5BC728C4-E776-2FDC-A8B1-9B2BF1559B7A}"/>
                </a:ext>
              </a:extLst>
            </p:cNvPr>
            <p:cNvSpPr/>
            <p:nvPr/>
          </p:nvSpPr>
          <p:spPr>
            <a:xfrm>
              <a:off x="11343481" y="4468367"/>
              <a:ext cx="66675" cy="66675"/>
            </a:xfrm>
            <a:custGeom>
              <a:avLst/>
              <a:gdLst>
                <a:gd name="connsiteX0" fmla="*/ 33338 w 66675"/>
                <a:gd name="connsiteY0" fmla="*/ 0 h 66675"/>
                <a:gd name="connsiteX1" fmla="*/ 66675 w 66675"/>
                <a:gd name="connsiteY1" fmla="*/ 66675 h 66675"/>
                <a:gd name="connsiteX2" fmla="*/ 33338 w 66675"/>
                <a:gd name="connsiteY2" fmla="*/ 50006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0"/>
                  </a:moveTo>
                  <a:lnTo>
                    <a:pt x="66675" y="66675"/>
                  </a:lnTo>
                  <a:lnTo>
                    <a:pt x="33338" y="50006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BA570EFE-A4F3-AB95-F04D-936BDD045E95}"/>
              </a:ext>
            </a:extLst>
          </p:cNvPr>
          <p:cNvSpPr/>
          <p:nvPr/>
        </p:nvSpPr>
        <p:spPr>
          <a:xfrm>
            <a:off x="11138694" y="5306567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A5CB0E3-D0FE-3C28-CD41-6577D3834880}"/>
              </a:ext>
            </a:extLst>
          </p:cNvPr>
          <p:cNvSpPr txBox="1"/>
          <p:nvPr/>
        </p:nvSpPr>
        <p:spPr>
          <a:xfrm>
            <a:off x="10899616" y="5421629"/>
            <a:ext cx="944880" cy="177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675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コードリポジトリ</a:t>
            </a:r>
          </a:p>
        </p:txBody>
      </p:sp>
      <p:grpSp>
        <p:nvGrpSpPr>
          <p:cNvPr id="29" name="グラフィックス 2">
            <a:extLst>
              <a:ext uri="{FF2B5EF4-FFF2-40B4-BE49-F238E27FC236}">
                <a16:creationId xmlns:a16="http://schemas.microsoft.com/office/drawing/2014/main" id="{4FEA7B0D-2A0E-DE1A-9087-6647074F781F}"/>
              </a:ext>
            </a:extLst>
          </p:cNvPr>
          <p:cNvGrpSpPr/>
          <p:nvPr/>
        </p:nvGrpSpPr>
        <p:grpSpPr>
          <a:xfrm>
            <a:off x="5473223" y="4209763"/>
            <a:ext cx="2730627" cy="66675"/>
            <a:chOff x="5473223" y="4209763"/>
            <a:chExt cx="2730627" cy="66675"/>
          </a:xfrm>
        </p:grpSpPr>
        <p:sp>
          <p:nvSpPr>
            <p:cNvPr id="30" name="フリーフォーム: 図形 29">
              <a:extLst>
                <a:ext uri="{FF2B5EF4-FFF2-40B4-BE49-F238E27FC236}">
                  <a16:creationId xmlns:a16="http://schemas.microsoft.com/office/drawing/2014/main" id="{7EBC0EEB-A597-C4B3-E99D-5769194BD343}"/>
                </a:ext>
              </a:extLst>
            </p:cNvPr>
            <p:cNvSpPr/>
            <p:nvPr/>
          </p:nvSpPr>
          <p:spPr>
            <a:xfrm>
              <a:off x="5473223" y="4238624"/>
              <a:ext cx="2680620" cy="4571"/>
            </a:xfrm>
            <a:custGeom>
              <a:avLst/>
              <a:gdLst>
                <a:gd name="connsiteX0" fmla="*/ 0 w 2680620"/>
                <a:gd name="connsiteY0" fmla="*/ 0 h 4571"/>
                <a:gd name="connsiteX1" fmla="*/ 1370648 w 2680620"/>
                <a:gd name="connsiteY1" fmla="*/ 0 h 4571"/>
                <a:gd name="connsiteX2" fmla="*/ 2680621 w 2680620"/>
                <a:gd name="connsiteY2" fmla="*/ 4572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620" h="4571">
                  <a:moveTo>
                    <a:pt x="0" y="0"/>
                  </a:moveTo>
                  <a:lnTo>
                    <a:pt x="1370648" y="0"/>
                  </a:lnTo>
                  <a:lnTo>
                    <a:pt x="2680621" y="4572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75D33B30-3522-D51F-A887-4A7761BBC0C5}"/>
                </a:ext>
              </a:extLst>
            </p:cNvPr>
            <p:cNvSpPr/>
            <p:nvPr/>
          </p:nvSpPr>
          <p:spPr>
            <a:xfrm>
              <a:off x="8137080" y="4209763"/>
              <a:ext cx="66770" cy="66675"/>
            </a:xfrm>
            <a:custGeom>
              <a:avLst/>
              <a:gdLst>
                <a:gd name="connsiteX0" fmla="*/ 66770 w 66770"/>
                <a:gd name="connsiteY0" fmla="*/ 33623 h 66675"/>
                <a:gd name="connsiteX1" fmla="*/ 0 w 66770"/>
                <a:gd name="connsiteY1" fmla="*/ 66675 h 66675"/>
                <a:gd name="connsiteX2" fmla="*/ 16764 w 66770"/>
                <a:gd name="connsiteY2" fmla="*/ 33433 h 66675"/>
                <a:gd name="connsiteX3" fmla="*/ 191 w 6677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70" h="66675">
                  <a:moveTo>
                    <a:pt x="66770" y="33623"/>
                  </a:moveTo>
                  <a:lnTo>
                    <a:pt x="0" y="66675"/>
                  </a:lnTo>
                  <a:lnTo>
                    <a:pt x="16764" y="3343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32" name="グラフィックス 2">
            <a:extLst>
              <a:ext uri="{FF2B5EF4-FFF2-40B4-BE49-F238E27FC236}">
                <a16:creationId xmlns:a16="http://schemas.microsoft.com/office/drawing/2014/main" id="{5F38B45E-27EF-E285-61B8-7EB62CD74795}"/>
              </a:ext>
            </a:extLst>
          </p:cNvPr>
          <p:cNvGrpSpPr/>
          <p:nvPr/>
        </p:nvGrpSpPr>
        <p:grpSpPr>
          <a:xfrm>
            <a:off x="5473223" y="4238624"/>
            <a:ext cx="4036218" cy="1129855"/>
            <a:chOff x="5473223" y="4238624"/>
            <a:chExt cx="4036218" cy="1129855"/>
          </a:xfrm>
        </p:grpSpPr>
        <p:sp>
          <p:nvSpPr>
            <p:cNvPr id="33" name="フリーフォーム: 図形 32">
              <a:extLst>
                <a:ext uri="{FF2B5EF4-FFF2-40B4-BE49-F238E27FC236}">
                  <a16:creationId xmlns:a16="http://schemas.microsoft.com/office/drawing/2014/main" id="{7E4BB4BA-93B5-AD92-23D0-3407F0B6A1A8}"/>
                </a:ext>
              </a:extLst>
            </p:cNvPr>
            <p:cNvSpPr/>
            <p:nvPr/>
          </p:nvSpPr>
          <p:spPr>
            <a:xfrm>
              <a:off x="5473223" y="4238624"/>
              <a:ext cx="3986212" cy="1096517"/>
            </a:xfrm>
            <a:custGeom>
              <a:avLst/>
              <a:gdLst>
                <a:gd name="connsiteX0" fmla="*/ 0 w 3986212"/>
                <a:gd name="connsiteY0" fmla="*/ 0 h 1096517"/>
                <a:gd name="connsiteX1" fmla="*/ 2998470 w 3986212"/>
                <a:gd name="connsiteY1" fmla="*/ 0 h 1096517"/>
                <a:gd name="connsiteX2" fmla="*/ 2998470 w 3986212"/>
                <a:gd name="connsiteY2" fmla="*/ 1096328 h 1096517"/>
                <a:gd name="connsiteX3" fmla="*/ 3986213 w 3986212"/>
                <a:gd name="connsiteY3" fmla="*/ 1096518 h 1096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86212" h="1096517">
                  <a:moveTo>
                    <a:pt x="0" y="0"/>
                  </a:moveTo>
                  <a:lnTo>
                    <a:pt x="2998470" y="0"/>
                  </a:lnTo>
                  <a:lnTo>
                    <a:pt x="2998470" y="1096328"/>
                  </a:lnTo>
                  <a:lnTo>
                    <a:pt x="3986213" y="1096518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4" name="フリーフォーム: 図形 33">
              <a:extLst>
                <a:ext uri="{FF2B5EF4-FFF2-40B4-BE49-F238E27FC236}">
                  <a16:creationId xmlns:a16="http://schemas.microsoft.com/office/drawing/2014/main" id="{E98A79BE-A899-FD2C-4FE6-9F9BD385D4BB}"/>
                </a:ext>
              </a:extLst>
            </p:cNvPr>
            <p:cNvSpPr/>
            <p:nvPr/>
          </p:nvSpPr>
          <p:spPr>
            <a:xfrm>
              <a:off x="9442767" y="5301804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F2B2F86B-E98F-3F19-8908-E331ED131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101" y="4090987"/>
            <a:ext cx="594360" cy="285750"/>
          </a:xfrm>
          <a:custGeom>
            <a:avLst/>
            <a:gdLst>
              <a:gd name="connsiteX0" fmla="*/ 0 w 594360"/>
              <a:gd name="connsiteY0" fmla="*/ 0 h 285750"/>
              <a:gd name="connsiteX1" fmla="*/ 594360 w 594360"/>
              <a:gd name="connsiteY1" fmla="*/ 0 h 285750"/>
              <a:gd name="connsiteX2" fmla="*/ 594360 w 594360"/>
              <a:gd name="connsiteY2" fmla="*/ 285750 h 285750"/>
              <a:gd name="connsiteX3" fmla="*/ 0 w 59436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285750">
                <a:moveTo>
                  <a:pt x="0" y="0"/>
                </a:moveTo>
                <a:lnTo>
                  <a:pt x="594360" y="0"/>
                </a:lnTo>
                <a:lnTo>
                  <a:pt x="594360" y="285750"/>
                </a:lnTo>
                <a:lnTo>
                  <a:pt x="0" y="285750"/>
                </a:lnTo>
                <a:close/>
              </a:path>
            </a:pathLst>
          </a:custGeom>
        </p:spPr>
      </p:pic>
      <p:grpSp>
        <p:nvGrpSpPr>
          <p:cNvPr id="36" name="グラフィックス 2">
            <a:extLst>
              <a:ext uri="{FF2B5EF4-FFF2-40B4-BE49-F238E27FC236}">
                <a16:creationId xmlns:a16="http://schemas.microsoft.com/office/drawing/2014/main" id="{1DDB76AC-E424-A2BC-B44F-5DC4A2F170DA}"/>
              </a:ext>
            </a:extLst>
          </p:cNvPr>
          <p:cNvGrpSpPr/>
          <p:nvPr/>
        </p:nvGrpSpPr>
        <p:grpSpPr>
          <a:xfrm>
            <a:off x="11625611" y="5492876"/>
            <a:ext cx="1289494" cy="66675"/>
            <a:chOff x="11625611" y="5492876"/>
            <a:chExt cx="1289494" cy="66675"/>
          </a:xfrm>
        </p:grpSpPr>
        <p:sp>
          <p:nvSpPr>
            <p:cNvPr id="37" name="フリーフォーム: 図形 36">
              <a:extLst>
                <a:ext uri="{FF2B5EF4-FFF2-40B4-BE49-F238E27FC236}">
                  <a16:creationId xmlns:a16="http://schemas.microsoft.com/office/drawing/2014/main" id="{FB37D2B5-B0F4-A735-664B-BF4F9253A732}"/>
                </a:ext>
              </a:extLst>
            </p:cNvPr>
            <p:cNvSpPr/>
            <p:nvPr/>
          </p:nvSpPr>
          <p:spPr>
            <a:xfrm>
              <a:off x="11675618" y="5526023"/>
              <a:ext cx="1239488" cy="4191"/>
            </a:xfrm>
            <a:custGeom>
              <a:avLst/>
              <a:gdLst>
                <a:gd name="connsiteX0" fmla="*/ 1239488 w 1239488"/>
                <a:gd name="connsiteY0" fmla="*/ 4191 h 4191"/>
                <a:gd name="connsiteX1" fmla="*/ 589883 w 1239488"/>
                <a:gd name="connsiteY1" fmla="*/ 4191 h 4191"/>
                <a:gd name="connsiteX2" fmla="*/ 0 w 1239488"/>
                <a:gd name="connsiteY2" fmla="*/ 0 h 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9488" h="4191">
                  <a:moveTo>
                    <a:pt x="1239488" y="4191"/>
                  </a:moveTo>
                  <a:lnTo>
                    <a:pt x="589883" y="4191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8" name="フリーフォーム: 図形 37">
              <a:extLst>
                <a:ext uri="{FF2B5EF4-FFF2-40B4-BE49-F238E27FC236}">
                  <a16:creationId xmlns:a16="http://schemas.microsoft.com/office/drawing/2014/main" id="{4B1D3A04-BFE6-0285-497D-9EE1012E6994}"/>
                </a:ext>
              </a:extLst>
            </p:cNvPr>
            <p:cNvSpPr/>
            <p:nvPr/>
          </p:nvSpPr>
          <p:spPr>
            <a:xfrm>
              <a:off x="11625611" y="5492876"/>
              <a:ext cx="66865" cy="66675"/>
            </a:xfrm>
            <a:custGeom>
              <a:avLst/>
              <a:gdLst>
                <a:gd name="connsiteX0" fmla="*/ 0 w 66865"/>
                <a:gd name="connsiteY0" fmla="*/ 32861 h 66675"/>
                <a:gd name="connsiteX1" fmla="*/ 66866 w 66865"/>
                <a:gd name="connsiteY1" fmla="*/ 0 h 66675"/>
                <a:gd name="connsiteX2" fmla="*/ 50006 w 66865"/>
                <a:gd name="connsiteY2" fmla="*/ 33147 h 66675"/>
                <a:gd name="connsiteX3" fmla="*/ 66390 w 6686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865" h="66675">
                  <a:moveTo>
                    <a:pt x="0" y="32861"/>
                  </a:moveTo>
                  <a:lnTo>
                    <a:pt x="66866" y="0"/>
                  </a:lnTo>
                  <a:lnTo>
                    <a:pt x="50006" y="33147"/>
                  </a:lnTo>
                  <a:lnTo>
                    <a:pt x="6639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39" name="図 38">
            <a:extLst>
              <a:ext uri="{FF2B5EF4-FFF2-40B4-BE49-F238E27FC236}">
                <a16:creationId xmlns:a16="http://schemas.microsoft.com/office/drawing/2014/main" id="{1F462FE6-4623-6331-DF6E-DDA376DE4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0344" y="5368480"/>
            <a:ext cx="314325" cy="314325"/>
          </a:xfrm>
          <a:custGeom>
            <a:avLst/>
            <a:gdLst>
              <a:gd name="connsiteX0" fmla="*/ 0 w 314325"/>
              <a:gd name="connsiteY0" fmla="*/ 0 h 314325"/>
              <a:gd name="connsiteX1" fmla="*/ 314325 w 314325"/>
              <a:gd name="connsiteY1" fmla="*/ 0 h 314325"/>
              <a:gd name="connsiteX2" fmla="*/ 314325 w 314325"/>
              <a:gd name="connsiteY2" fmla="*/ 314325 h 314325"/>
              <a:gd name="connsiteX3" fmla="*/ 0 w 314325"/>
              <a:gd name="connsiteY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" h="314325">
                <a:moveTo>
                  <a:pt x="0" y="0"/>
                </a:moveTo>
                <a:lnTo>
                  <a:pt x="314325" y="0"/>
                </a:lnTo>
                <a:lnTo>
                  <a:pt x="314325" y="314325"/>
                </a:lnTo>
                <a:lnTo>
                  <a:pt x="0" y="314325"/>
                </a:lnTo>
                <a:close/>
              </a:path>
            </a:pathLst>
          </a:custGeom>
        </p:spPr>
      </p:pic>
      <p:grpSp>
        <p:nvGrpSpPr>
          <p:cNvPr id="40" name="グラフィックス 2">
            <a:extLst>
              <a:ext uri="{FF2B5EF4-FFF2-40B4-BE49-F238E27FC236}">
                <a16:creationId xmlns:a16="http://schemas.microsoft.com/office/drawing/2014/main" id="{8681F30D-4DC2-88C6-DA1F-EADBA006423D}"/>
              </a:ext>
            </a:extLst>
          </p:cNvPr>
          <p:cNvGrpSpPr/>
          <p:nvPr/>
        </p:nvGrpSpPr>
        <p:grpSpPr>
          <a:xfrm>
            <a:off x="12896056" y="5757862"/>
            <a:ext cx="366712" cy="142875"/>
            <a:chOff x="12896056" y="5757862"/>
            <a:chExt cx="366712" cy="142875"/>
          </a:xfrm>
        </p:grpSpPr>
        <p:sp>
          <p:nvSpPr>
            <p:cNvPr id="41" name="フリーフォーム: 図形 40">
              <a:extLst>
                <a:ext uri="{FF2B5EF4-FFF2-40B4-BE49-F238E27FC236}">
                  <a16:creationId xmlns:a16="http://schemas.microsoft.com/office/drawing/2014/main" id="{34B3ED34-8289-B949-7B7C-196BD545C4AC}"/>
                </a:ext>
              </a:extLst>
            </p:cNvPr>
            <p:cNvSpPr/>
            <p:nvPr/>
          </p:nvSpPr>
          <p:spPr>
            <a:xfrm>
              <a:off x="12900819" y="5757862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062E4F19-6DEB-9E14-47DE-9C4D26293650}"/>
                </a:ext>
              </a:extLst>
            </p:cNvPr>
            <p:cNvSpPr txBox="1"/>
            <p:nvPr/>
          </p:nvSpPr>
          <p:spPr>
            <a:xfrm>
              <a:off x="12804616" y="5713284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開発者</a:t>
              </a:r>
            </a:p>
          </p:txBody>
        </p:sp>
      </p:grpSp>
      <p:grpSp>
        <p:nvGrpSpPr>
          <p:cNvPr id="43" name="グラフィックス 2">
            <a:extLst>
              <a:ext uri="{FF2B5EF4-FFF2-40B4-BE49-F238E27FC236}">
                <a16:creationId xmlns:a16="http://schemas.microsoft.com/office/drawing/2014/main" id="{C6AB564F-0032-2675-49C7-25534BA3EB8E}"/>
              </a:ext>
            </a:extLst>
          </p:cNvPr>
          <p:cNvGrpSpPr/>
          <p:nvPr/>
        </p:nvGrpSpPr>
        <p:grpSpPr>
          <a:xfrm>
            <a:off x="5309394" y="6848188"/>
            <a:ext cx="2894457" cy="66675"/>
            <a:chOff x="5309394" y="6848188"/>
            <a:chExt cx="2894457" cy="66675"/>
          </a:xfrm>
        </p:grpSpPr>
        <p:sp>
          <p:nvSpPr>
            <p:cNvPr id="44" name="フリーフォーム: 図形 43">
              <a:extLst>
                <a:ext uri="{FF2B5EF4-FFF2-40B4-BE49-F238E27FC236}">
                  <a16:creationId xmlns:a16="http://schemas.microsoft.com/office/drawing/2014/main" id="{C0E4DC1F-6D29-17DD-0D2A-18A5E5A61393}"/>
                </a:ext>
              </a:extLst>
            </p:cNvPr>
            <p:cNvSpPr/>
            <p:nvPr/>
          </p:nvSpPr>
          <p:spPr>
            <a:xfrm>
              <a:off x="5309394" y="6877049"/>
              <a:ext cx="2844450" cy="4572"/>
            </a:xfrm>
            <a:custGeom>
              <a:avLst/>
              <a:gdLst>
                <a:gd name="connsiteX0" fmla="*/ 0 w 2844450"/>
                <a:gd name="connsiteY0" fmla="*/ 0 h 4572"/>
                <a:gd name="connsiteX1" fmla="*/ 1452563 w 2844450"/>
                <a:gd name="connsiteY1" fmla="*/ 0 h 4572"/>
                <a:gd name="connsiteX2" fmla="*/ 2844451 w 2844450"/>
                <a:gd name="connsiteY2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4450" h="4572">
                  <a:moveTo>
                    <a:pt x="0" y="0"/>
                  </a:moveTo>
                  <a:lnTo>
                    <a:pt x="1452563" y="0"/>
                  </a:lnTo>
                  <a:lnTo>
                    <a:pt x="2844451" y="4572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5" name="フリーフォーム: 図形 44">
              <a:extLst>
                <a:ext uri="{FF2B5EF4-FFF2-40B4-BE49-F238E27FC236}">
                  <a16:creationId xmlns:a16="http://schemas.microsoft.com/office/drawing/2014/main" id="{05F6CD4C-A492-305E-46B7-4A0F0FE58330}"/>
                </a:ext>
              </a:extLst>
            </p:cNvPr>
            <p:cNvSpPr/>
            <p:nvPr/>
          </p:nvSpPr>
          <p:spPr>
            <a:xfrm>
              <a:off x="8137080" y="6848188"/>
              <a:ext cx="66770" cy="66675"/>
            </a:xfrm>
            <a:custGeom>
              <a:avLst/>
              <a:gdLst>
                <a:gd name="connsiteX0" fmla="*/ 66770 w 66770"/>
                <a:gd name="connsiteY0" fmla="*/ 33623 h 66675"/>
                <a:gd name="connsiteX1" fmla="*/ 0 w 66770"/>
                <a:gd name="connsiteY1" fmla="*/ 66675 h 66675"/>
                <a:gd name="connsiteX2" fmla="*/ 16764 w 66770"/>
                <a:gd name="connsiteY2" fmla="*/ 33433 h 66675"/>
                <a:gd name="connsiteX3" fmla="*/ 191 w 6677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70" h="66675">
                  <a:moveTo>
                    <a:pt x="66770" y="33623"/>
                  </a:moveTo>
                  <a:lnTo>
                    <a:pt x="0" y="66675"/>
                  </a:lnTo>
                  <a:lnTo>
                    <a:pt x="16764" y="3343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46" name="図 45">
            <a:extLst>
              <a:ext uri="{FF2B5EF4-FFF2-40B4-BE49-F238E27FC236}">
                <a16:creationId xmlns:a16="http://schemas.microsoft.com/office/drawing/2014/main" id="{4920B742-A3AE-7DBA-923C-B0962FAE0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306" y="6715124"/>
            <a:ext cx="314325" cy="314325"/>
          </a:xfrm>
          <a:custGeom>
            <a:avLst/>
            <a:gdLst>
              <a:gd name="connsiteX0" fmla="*/ 0 w 314325"/>
              <a:gd name="connsiteY0" fmla="*/ 0 h 314325"/>
              <a:gd name="connsiteX1" fmla="*/ 314325 w 314325"/>
              <a:gd name="connsiteY1" fmla="*/ 0 h 314325"/>
              <a:gd name="connsiteX2" fmla="*/ 314325 w 314325"/>
              <a:gd name="connsiteY2" fmla="*/ 314325 h 314325"/>
              <a:gd name="connsiteX3" fmla="*/ 0 w 314325"/>
              <a:gd name="connsiteY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" h="314325">
                <a:moveTo>
                  <a:pt x="0" y="0"/>
                </a:moveTo>
                <a:lnTo>
                  <a:pt x="314325" y="0"/>
                </a:lnTo>
                <a:lnTo>
                  <a:pt x="314325" y="314325"/>
                </a:lnTo>
                <a:lnTo>
                  <a:pt x="0" y="314325"/>
                </a:lnTo>
                <a:close/>
              </a:path>
            </a:pathLst>
          </a:custGeom>
        </p:spPr>
      </p:pic>
      <p:grpSp>
        <p:nvGrpSpPr>
          <p:cNvPr id="47" name="グラフィックス 2">
            <a:extLst>
              <a:ext uri="{FF2B5EF4-FFF2-40B4-BE49-F238E27FC236}">
                <a16:creationId xmlns:a16="http://schemas.microsoft.com/office/drawing/2014/main" id="{F20E786A-5B6C-885B-82A7-7F5B190C5861}"/>
              </a:ext>
            </a:extLst>
          </p:cNvPr>
          <p:cNvGrpSpPr/>
          <p:nvPr/>
        </p:nvGrpSpPr>
        <p:grpSpPr>
          <a:xfrm>
            <a:off x="4652169" y="7105649"/>
            <a:ext cx="1009650" cy="290512"/>
            <a:chOff x="4652169" y="7105649"/>
            <a:chExt cx="1009650" cy="290512"/>
          </a:xfrm>
        </p:grpSpPr>
        <p:sp>
          <p:nvSpPr>
            <p:cNvPr id="48" name="フリーフォーム: 図形 47">
              <a:extLst>
                <a:ext uri="{FF2B5EF4-FFF2-40B4-BE49-F238E27FC236}">
                  <a16:creationId xmlns:a16="http://schemas.microsoft.com/office/drawing/2014/main" id="{79A88941-0BBA-2378-81FD-AA30E4001549}"/>
                </a:ext>
              </a:extLst>
            </p:cNvPr>
            <p:cNvSpPr/>
            <p:nvPr/>
          </p:nvSpPr>
          <p:spPr>
            <a:xfrm>
              <a:off x="4652169" y="7110412"/>
              <a:ext cx="1009650" cy="285750"/>
            </a:xfrm>
            <a:custGeom>
              <a:avLst/>
              <a:gdLst>
                <a:gd name="connsiteX0" fmla="*/ 0 w 1009650"/>
                <a:gd name="connsiteY0" fmla="*/ 0 h 285750"/>
                <a:gd name="connsiteX1" fmla="*/ 1009650 w 1009650"/>
                <a:gd name="connsiteY1" fmla="*/ 0 h 285750"/>
                <a:gd name="connsiteX2" fmla="*/ 1009650 w 1009650"/>
                <a:gd name="connsiteY2" fmla="*/ 285750 h 285750"/>
                <a:gd name="connsiteX3" fmla="*/ 0 w 10096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650" h="285750">
                  <a:moveTo>
                    <a:pt x="0" y="0"/>
                  </a:moveTo>
                  <a:lnTo>
                    <a:pt x="1009650" y="0"/>
                  </a:lnTo>
                  <a:lnTo>
                    <a:pt x="10096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72E9D8D2-824E-1830-D6DE-3D0593AE4F84}"/>
                </a:ext>
              </a:extLst>
            </p:cNvPr>
            <p:cNvSpPr txBox="1"/>
            <p:nvPr/>
          </p:nvSpPr>
          <p:spPr>
            <a:xfrm>
              <a:off x="4941729" y="7059929"/>
              <a:ext cx="4114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職員</a:t>
              </a: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B0F447FD-1BD9-61BE-7A52-FB2561BDFBDD}"/>
                </a:ext>
              </a:extLst>
            </p:cNvPr>
            <p:cNvSpPr txBox="1"/>
            <p:nvPr/>
          </p:nvSpPr>
          <p:spPr>
            <a:xfrm>
              <a:off x="4560729" y="7183754"/>
              <a:ext cx="11734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コンテンツ投稿者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51" name="フリーフォーム: 図形 50">
            <a:extLst>
              <a:ext uri="{FF2B5EF4-FFF2-40B4-BE49-F238E27FC236}">
                <a16:creationId xmlns:a16="http://schemas.microsoft.com/office/drawing/2014/main" id="{145C93B4-2C4B-D5C6-7DA9-E9A6E88857A1}"/>
              </a:ext>
            </a:extLst>
          </p:cNvPr>
          <p:cNvSpPr/>
          <p:nvPr/>
        </p:nvSpPr>
        <p:spPr>
          <a:xfrm>
            <a:off x="9995694" y="4205287"/>
            <a:ext cx="571500" cy="285750"/>
          </a:xfrm>
          <a:custGeom>
            <a:avLst/>
            <a:gdLst>
              <a:gd name="connsiteX0" fmla="*/ 0 w 571500"/>
              <a:gd name="connsiteY0" fmla="*/ 0 h 285750"/>
              <a:gd name="connsiteX1" fmla="*/ 571500 w 571500"/>
              <a:gd name="connsiteY1" fmla="*/ 0 h 285750"/>
              <a:gd name="connsiteX2" fmla="*/ 571500 w 571500"/>
              <a:gd name="connsiteY2" fmla="*/ 285750 h 285750"/>
              <a:gd name="connsiteX3" fmla="*/ 0 w 571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285750">
                <a:moveTo>
                  <a:pt x="0" y="0"/>
                </a:moveTo>
                <a:lnTo>
                  <a:pt x="571500" y="0"/>
                </a:lnTo>
                <a:lnTo>
                  <a:pt x="571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D65C997A-43A1-14F1-D181-1BB1BAF6F990}"/>
              </a:ext>
            </a:extLst>
          </p:cNvPr>
          <p:cNvSpPr txBox="1"/>
          <p:nvPr/>
        </p:nvSpPr>
        <p:spPr>
          <a:xfrm>
            <a:off x="9918541" y="4240529"/>
            <a:ext cx="6400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デプロイ</a:t>
            </a:r>
          </a:p>
        </p:txBody>
      </p:sp>
      <p:sp>
        <p:nvSpPr>
          <p:cNvPr id="53" name="フリーフォーム: 図形 52">
            <a:extLst>
              <a:ext uri="{FF2B5EF4-FFF2-40B4-BE49-F238E27FC236}">
                <a16:creationId xmlns:a16="http://schemas.microsoft.com/office/drawing/2014/main" id="{AA2AD07E-84C7-73B2-D95A-AD6353F5E833}"/>
              </a:ext>
            </a:extLst>
          </p:cNvPr>
          <p:cNvSpPr/>
          <p:nvPr/>
        </p:nvSpPr>
        <p:spPr>
          <a:xfrm>
            <a:off x="8124031" y="7100887"/>
            <a:ext cx="657225" cy="285750"/>
          </a:xfrm>
          <a:custGeom>
            <a:avLst/>
            <a:gdLst>
              <a:gd name="connsiteX0" fmla="*/ 0 w 657225"/>
              <a:gd name="connsiteY0" fmla="*/ 0 h 285750"/>
              <a:gd name="connsiteX1" fmla="*/ 657225 w 657225"/>
              <a:gd name="connsiteY1" fmla="*/ 0 h 285750"/>
              <a:gd name="connsiteX2" fmla="*/ 657225 w 657225"/>
              <a:gd name="connsiteY2" fmla="*/ 285750 h 285750"/>
              <a:gd name="connsiteX3" fmla="*/ 0 w 657225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" h="285750">
                <a:moveTo>
                  <a:pt x="0" y="0"/>
                </a:moveTo>
                <a:lnTo>
                  <a:pt x="657225" y="0"/>
                </a:lnTo>
                <a:lnTo>
                  <a:pt x="657225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6C7BFC9-A5D3-96DC-10AF-8F18F9EEAC40}"/>
              </a:ext>
            </a:extLst>
          </p:cNvPr>
          <p:cNvSpPr txBox="1"/>
          <p:nvPr/>
        </p:nvSpPr>
        <p:spPr>
          <a:xfrm>
            <a:off x="8099266" y="7126604"/>
            <a:ext cx="6972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外部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SaaS</a:t>
            </a:r>
          </a:p>
        </p:txBody>
      </p:sp>
      <p:sp>
        <p:nvSpPr>
          <p:cNvPr id="66" name="フリーフォーム: 図形 65">
            <a:extLst>
              <a:ext uri="{FF2B5EF4-FFF2-40B4-BE49-F238E27FC236}">
                <a16:creationId xmlns:a16="http://schemas.microsoft.com/office/drawing/2014/main" id="{9DB5389A-B635-E979-7258-9476EE4031EA}"/>
              </a:ext>
            </a:extLst>
          </p:cNvPr>
          <p:cNvSpPr/>
          <p:nvPr/>
        </p:nvSpPr>
        <p:spPr>
          <a:xfrm>
            <a:off x="8852694" y="3252787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07FC4028-DCD1-B44F-F79E-60C368C406BE}"/>
              </a:ext>
            </a:extLst>
          </p:cNvPr>
          <p:cNvSpPr txBox="1"/>
          <p:nvPr/>
        </p:nvSpPr>
        <p:spPr>
          <a:xfrm>
            <a:off x="8875554" y="3259454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1</a:t>
            </a:r>
          </a:p>
        </p:txBody>
      </p:sp>
      <p:sp>
        <p:nvSpPr>
          <p:cNvPr id="68" name="フリーフォーム: 図形 67">
            <a:extLst>
              <a:ext uri="{FF2B5EF4-FFF2-40B4-BE49-F238E27FC236}">
                <a16:creationId xmlns:a16="http://schemas.microsoft.com/office/drawing/2014/main" id="{EC302BBB-2F89-060D-6377-666F4AA1DC04}"/>
              </a:ext>
            </a:extLst>
          </p:cNvPr>
          <p:cNvSpPr/>
          <p:nvPr/>
        </p:nvSpPr>
        <p:spPr>
          <a:xfrm>
            <a:off x="7519194" y="3767137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81E39D2E-05DB-91C3-3B63-C18F831FA3C4}"/>
              </a:ext>
            </a:extLst>
          </p:cNvPr>
          <p:cNvSpPr txBox="1"/>
          <p:nvPr/>
        </p:nvSpPr>
        <p:spPr>
          <a:xfrm>
            <a:off x="7542054" y="3773804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2</a:t>
            </a:r>
          </a:p>
        </p:txBody>
      </p:sp>
      <p:sp>
        <p:nvSpPr>
          <p:cNvPr id="70" name="フリーフォーム: 図形 69">
            <a:extLst>
              <a:ext uri="{FF2B5EF4-FFF2-40B4-BE49-F238E27FC236}">
                <a16:creationId xmlns:a16="http://schemas.microsoft.com/office/drawing/2014/main" id="{7E6F4E07-59A1-DC90-622F-640C3A3B09D2}"/>
              </a:ext>
            </a:extLst>
          </p:cNvPr>
          <p:cNvSpPr/>
          <p:nvPr/>
        </p:nvSpPr>
        <p:spPr>
          <a:xfrm>
            <a:off x="9138444" y="5581649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041A5C0E-D10B-9E83-CC64-AD33D02C0F18}"/>
              </a:ext>
            </a:extLst>
          </p:cNvPr>
          <p:cNvSpPr txBox="1"/>
          <p:nvPr/>
        </p:nvSpPr>
        <p:spPr>
          <a:xfrm>
            <a:off x="9161304" y="5593079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3</a:t>
            </a:r>
          </a:p>
        </p:txBody>
      </p:sp>
      <p:sp>
        <p:nvSpPr>
          <p:cNvPr id="73" name="フリーフォーム: 図形 72">
            <a:extLst>
              <a:ext uri="{FF2B5EF4-FFF2-40B4-BE49-F238E27FC236}">
                <a16:creationId xmlns:a16="http://schemas.microsoft.com/office/drawing/2014/main" id="{9102E3DA-D90E-1178-C056-D5A96EB77ACD}"/>
              </a:ext>
            </a:extLst>
          </p:cNvPr>
          <p:cNvSpPr/>
          <p:nvPr/>
        </p:nvSpPr>
        <p:spPr>
          <a:xfrm>
            <a:off x="10757694" y="4381499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148889CA-8AE8-BB0A-8AB9-47A38FB7B754}"/>
              </a:ext>
            </a:extLst>
          </p:cNvPr>
          <p:cNvSpPr txBox="1"/>
          <p:nvPr/>
        </p:nvSpPr>
        <p:spPr>
          <a:xfrm>
            <a:off x="10780554" y="4392929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4</a:t>
            </a:r>
          </a:p>
        </p:txBody>
      </p:sp>
      <p:grpSp>
        <p:nvGrpSpPr>
          <p:cNvPr id="75" name="グラフィックス 2">
            <a:extLst>
              <a:ext uri="{FF2B5EF4-FFF2-40B4-BE49-F238E27FC236}">
                <a16:creationId xmlns:a16="http://schemas.microsoft.com/office/drawing/2014/main" id="{1B541F66-A231-C350-583F-591CD25E9C1A}"/>
              </a:ext>
            </a:extLst>
          </p:cNvPr>
          <p:cNvGrpSpPr/>
          <p:nvPr/>
        </p:nvGrpSpPr>
        <p:grpSpPr>
          <a:xfrm>
            <a:off x="8419306" y="5763767"/>
            <a:ext cx="1502092" cy="888301"/>
            <a:chOff x="8419306" y="5763767"/>
            <a:chExt cx="1502092" cy="888301"/>
          </a:xfrm>
        </p:grpSpPr>
        <p:sp>
          <p:nvSpPr>
            <p:cNvPr id="76" name="フリーフォーム: 図形 75">
              <a:extLst>
                <a:ext uri="{FF2B5EF4-FFF2-40B4-BE49-F238E27FC236}">
                  <a16:creationId xmlns:a16="http://schemas.microsoft.com/office/drawing/2014/main" id="{9A1D14A9-A010-05AD-7ACE-223481AE7532}"/>
                </a:ext>
              </a:extLst>
            </p:cNvPr>
            <p:cNvSpPr/>
            <p:nvPr/>
          </p:nvSpPr>
          <p:spPr>
            <a:xfrm>
              <a:off x="8452644" y="5763767"/>
              <a:ext cx="1468755" cy="838295"/>
            </a:xfrm>
            <a:custGeom>
              <a:avLst/>
              <a:gdLst>
                <a:gd name="connsiteX0" fmla="*/ 1468755 w 1468755"/>
                <a:gd name="connsiteY0" fmla="*/ 0 h 838295"/>
                <a:gd name="connsiteX1" fmla="*/ 1468755 w 1468755"/>
                <a:gd name="connsiteY1" fmla="*/ 346520 h 838295"/>
                <a:gd name="connsiteX2" fmla="*/ 0 w 1468755"/>
                <a:gd name="connsiteY2" fmla="*/ 346520 h 838295"/>
                <a:gd name="connsiteX3" fmla="*/ 0 w 1468755"/>
                <a:gd name="connsiteY3" fmla="*/ 838295 h 838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755" h="838295">
                  <a:moveTo>
                    <a:pt x="1468755" y="0"/>
                  </a:moveTo>
                  <a:lnTo>
                    <a:pt x="1468755" y="346520"/>
                  </a:lnTo>
                  <a:lnTo>
                    <a:pt x="0" y="346520"/>
                  </a:lnTo>
                  <a:lnTo>
                    <a:pt x="0" y="838295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7" name="フリーフォーム: 図形 76">
              <a:extLst>
                <a:ext uri="{FF2B5EF4-FFF2-40B4-BE49-F238E27FC236}">
                  <a16:creationId xmlns:a16="http://schemas.microsoft.com/office/drawing/2014/main" id="{DC7E0E51-ED23-EC3C-0ACE-85B251579B27}"/>
                </a:ext>
              </a:extLst>
            </p:cNvPr>
            <p:cNvSpPr/>
            <p:nvPr/>
          </p:nvSpPr>
          <p:spPr>
            <a:xfrm>
              <a:off x="8419306" y="6585394"/>
              <a:ext cx="66675" cy="66675"/>
            </a:xfrm>
            <a:custGeom>
              <a:avLst/>
              <a:gdLst>
                <a:gd name="connsiteX0" fmla="*/ 33338 w 66675"/>
                <a:gd name="connsiteY0" fmla="*/ 66675 h 66675"/>
                <a:gd name="connsiteX1" fmla="*/ 0 w 66675"/>
                <a:gd name="connsiteY1" fmla="*/ 0 h 66675"/>
                <a:gd name="connsiteX2" fmla="*/ 33338 w 66675"/>
                <a:gd name="connsiteY2" fmla="*/ 16669 h 66675"/>
                <a:gd name="connsiteX3" fmla="*/ 66675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66675"/>
                  </a:moveTo>
                  <a:lnTo>
                    <a:pt x="0" y="0"/>
                  </a:lnTo>
                  <a:lnTo>
                    <a:pt x="33338" y="16669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78" name="図 77">
            <a:extLst>
              <a:ext uri="{FF2B5EF4-FFF2-40B4-BE49-F238E27FC236}">
                <a16:creationId xmlns:a16="http://schemas.microsoft.com/office/drawing/2014/main" id="{63DCAE2B-4E78-59D0-FC2D-F02603918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749" y="4616005"/>
            <a:ext cx="476250" cy="476250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76250">
                <a:moveTo>
                  <a:pt x="0" y="0"/>
                </a:moveTo>
                <a:lnTo>
                  <a:pt x="476250" y="0"/>
                </a:lnTo>
                <a:lnTo>
                  <a:pt x="476250" y="476250"/>
                </a:lnTo>
                <a:lnTo>
                  <a:pt x="0" y="476250"/>
                </a:lnTo>
                <a:close/>
              </a:path>
            </a:pathLst>
          </a:custGeom>
        </p:spPr>
      </p:pic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EACF629F-30DC-91BE-A330-52C65EDDAA6E}"/>
              </a:ext>
            </a:extLst>
          </p:cNvPr>
          <p:cNvSpPr txBox="1"/>
          <p:nvPr/>
        </p:nvSpPr>
        <p:spPr>
          <a:xfrm>
            <a:off x="9395809" y="5113209"/>
            <a:ext cx="10401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Cloud Functions</a:t>
            </a:r>
          </a:p>
        </p:txBody>
      </p:sp>
      <p:pic>
        <p:nvPicPr>
          <p:cNvPr id="80" name="図 79">
            <a:extLst>
              <a:ext uri="{FF2B5EF4-FFF2-40B4-BE49-F238E27FC236}">
                <a16:creationId xmlns:a16="http://schemas.microsoft.com/office/drawing/2014/main" id="{E92762E4-FBCC-6DC0-0B73-2558837BD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9756" y="4000499"/>
            <a:ext cx="476250" cy="476250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76250">
                <a:moveTo>
                  <a:pt x="0" y="0"/>
                </a:moveTo>
                <a:lnTo>
                  <a:pt x="476250" y="0"/>
                </a:lnTo>
                <a:lnTo>
                  <a:pt x="476250" y="476250"/>
                </a:lnTo>
                <a:lnTo>
                  <a:pt x="0" y="476250"/>
                </a:lnTo>
                <a:close/>
              </a:path>
            </a:pathLst>
          </a:custGeom>
        </p:spPr>
      </p:pic>
      <p:grpSp>
        <p:nvGrpSpPr>
          <p:cNvPr id="81" name="グラフィックス 2">
            <a:extLst>
              <a:ext uri="{FF2B5EF4-FFF2-40B4-BE49-F238E27FC236}">
                <a16:creationId xmlns:a16="http://schemas.microsoft.com/office/drawing/2014/main" id="{24B8E7B7-972E-500F-4146-CF5538A453AE}"/>
              </a:ext>
            </a:extLst>
          </p:cNvPr>
          <p:cNvGrpSpPr/>
          <p:nvPr/>
        </p:nvGrpSpPr>
        <p:grpSpPr>
          <a:xfrm>
            <a:off x="8214519" y="4543424"/>
            <a:ext cx="466725" cy="266700"/>
            <a:chOff x="8214519" y="4543424"/>
            <a:chExt cx="466725" cy="266700"/>
          </a:xfrm>
          <a:solidFill>
            <a:srgbClr val="000000"/>
          </a:solidFill>
        </p:grpSpPr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1AFBB857-CE56-CCC0-A3EF-02A8C32858E1}"/>
                </a:ext>
              </a:extLst>
            </p:cNvPr>
            <p:cNvSpPr txBox="1"/>
            <p:nvPr/>
          </p:nvSpPr>
          <p:spPr>
            <a:xfrm>
              <a:off x="8123079" y="4497704"/>
              <a:ext cx="6496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Firebase</a:t>
              </a: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A0701E5D-02C1-6D50-738E-FF1A72812C5E}"/>
                </a:ext>
              </a:extLst>
            </p:cNvPr>
            <p:cNvSpPr txBox="1"/>
            <p:nvPr/>
          </p:nvSpPr>
          <p:spPr>
            <a:xfrm>
              <a:off x="8151654" y="4631054"/>
              <a:ext cx="5924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Hosting</a:t>
              </a:r>
            </a:p>
          </p:txBody>
        </p:sp>
      </p:grpSp>
      <p:sp>
        <p:nvSpPr>
          <p:cNvPr id="84" name="フリーフォーム: 図形 83">
            <a:extLst>
              <a:ext uri="{FF2B5EF4-FFF2-40B4-BE49-F238E27FC236}">
                <a16:creationId xmlns:a16="http://schemas.microsoft.com/office/drawing/2014/main" id="{975AEE00-7BCC-9AAC-AC32-0A15EF2D0586}"/>
              </a:ext>
            </a:extLst>
          </p:cNvPr>
          <p:cNvSpPr/>
          <p:nvPr/>
        </p:nvSpPr>
        <p:spPr>
          <a:xfrm>
            <a:off x="10852944" y="5763767"/>
            <a:ext cx="1905000" cy="285750"/>
          </a:xfrm>
          <a:custGeom>
            <a:avLst/>
            <a:gdLst>
              <a:gd name="connsiteX0" fmla="*/ 0 w 1905000"/>
              <a:gd name="connsiteY0" fmla="*/ 0 h 285750"/>
              <a:gd name="connsiteX1" fmla="*/ 1905000 w 1905000"/>
              <a:gd name="connsiteY1" fmla="*/ 0 h 285750"/>
              <a:gd name="connsiteX2" fmla="*/ 1905000 w 1905000"/>
              <a:gd name="connsiteY2" fmla="*/ 285750 h 285750"/>
              <a:gd name="connsiteX3" fmla="*/ 0 w 19050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285750">
                <a:moveTo>
                  <a:pt x="0" y="0"/>
                </a:moveTo>
                <a:lnTo>
                  <a:pt x="1905000" y="0"/>
                </a:lnTo>
                <a:lnTo>
                  <a:pt x="19050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C778C8D3-F901-C89B-CF71-25A7180C3401}"/>
              </a:ext>
            </a:extLst>
          </p:cNvPr>
          <p:cNvSpPr txBox="1"/>
          <p:nvPr/>
        </p:nvSpPr>
        <p:spPr>
          <a:xfrm>
            <a:off x="10775791" y="5783579"/>
            <a:ext cx="262128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例：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Cloud Source Repositories,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GitHub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G...</a:t>
            </a:r>
          </a:p>
        </p:txBody>
      </p:sp>
      <p:sp>
        <p:nvSpPr>
          <p:cNvPr id="86" name="フリーフォーム: 図形 85">
            <a:extLst>
              <a:ext uri="{FF2B5EF4-FFF2-40B4-BE49-F238E27FC236}">
                <a16:creationId xmlns:a16="http://schemas.microsoft.com/office/drawing/2014/main" id="{A840C4BE-EA19-7E76-A0BF-38B317CD8050}"/>
              </a:ext>
            </a:extLst>
          </p:cNvPr>
          <p:cNvSpPr/>
          <p:nvPr/>
        </p:nvSpPr>
        <p:spPr>
          <a:xfrm>
            <a:off x="12786519" y="5831680"/>
            <a:ext cx="571500" cy="285750"/>
          </a:xfrm>
          <a:custGeom>
            <a:avLst/>
            <a:gdLst>
              <a:gd name="connsiteX0" fmla="*/ 0 w 571500"/>
              <a:gd name="connsiteY0" fmla="*/ 0 h 285750"/>
              <a:gd name="connsiteX1" fmla="*/ 571500 w 571500"/>
              <a:gd name="connsiteY1" fmla="*/ 0 h 285750"/>
              <a:gd name="connsiteX2" fmla="*/ 571500 w 571500"/>
              <a:gd name="connsiteY2" fmla="*/ 285750 h 285750"/>
              <a:gd name="connsiteX3" fmla="*/ 0 w 571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285750">
                <a:moveTo>
                  <a:pt x="0" y="0"/>
                </a:moveTo>
                <a:lnTo>
                  <a:pt x="571500" y="0"/>
                </a:lnTo>
                <a:lnTo>
                  <a:pt x="571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8E673BAD-CEC2-EC21-A75D-DBFE83ED08AE}"/>
              </a:ext>
            </a:extLst>
          </p:cNvPr>
          <p:cNvSpPr txBox="1"/>
          <p:nvPr/>
        </p:nvSpPr>
        <p:spPr>
          <a:xfrm>
            <a:off x="12709366" y="5859779"/>
            <a:ext cx="6400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デプロイ</a:t>
            </a:r>
          </a:p>
        </p:txBody>
      </p:sp>
      <p:grpSp>
        <p:nvGrpSpPr>
          <p:cNvPr id="88" name="グラフィックス 2">
            <a:extLst>
              <a:ext uri="{FF2B5EF4-FFF2-40B4-BE49-F238E27FC236}">
                <a16:creationId xmlns:a16="http://schemas.microsoft.com/office/drawing/2014/main" id="{6723EC82-D32C-6C7F-F87F-7E87FE99D7E4}"/>
              </a:ext>
            </a:extLst>
          </p:cNvPr>
          <p:cNvGrpSpPr/>
          <p:nvPr/>
        </p:nvGrpSpPr>
        <p:grpSpPr>
          <a:xfrm>
            <a:off x="8701436" y="4209763"/>
            <a:ext cx="2437257" cy="66675"/>
            <a:chOff x="8701436" y="4209763"/>
            <a:chExt cx="2437257" cy="66675"/>
          </a:xfrm>
        </p:grpSpPr>
        <p:sp>
          <p:nvSpPr>
            <p:cNvPr id="89" name="フリーフォーム: 図形 88">
              <a:extLst>
                <a:ext uri="{FF2B5EF4-FFF2-40B4-BE49-F238E27FC236}">
                  <a16:creationId xmlns:a16="http://schemas.microsoft.com/office/drawing/2014/main" id="{29BAB09D-E837-6D3B-15D9-C1F5507942E4}"/>
                </a:ext>
              </a:extLst>
            </p:cNvPr>
            <p:cNvSpPr/>
            <p:nvPr/>
          </p:nvSpPr>
          <p:spPr>
            <a:xfrm>
              <a:off x="8751443" y="4238624"/>
              <a:ext cx="2387250" cy="4571"/>
            </a:xfrm>
            <a:custGeom>
              <a:avLst/>
              <a:gdLst>
                <a:gd name="connsiteX0" fmla="*/ 2387251 w 2387250"/>
                <a:gd name="connsiteY0" fmla="*/ 0 h 4571"/>
                <a:gd name="connsiteX1" fmla="*/ 1163288 w 2387250"/>
                <a:gd name="connsiteY1" fmla="*/ 0 h 4571"/>
                <a:gd name="connsiteX2" fmla="*/ 0 w 2387250"/>
                <a:gd name="connsiteY2" fmla="*/ 4572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250" h="4571">
                  <a:moveTo>
                    <a:pt x="2387251" y="0"/>
                  </a:moveTo>
                  <a:lnTo>
                    <a:pt x="1163288" y="0"/>
                  </a:lnTo>
                  <a:lnTo>
                    <a:pt x="0" y="4572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0" name="フリーフォーム: 図形 89">
              <a:extLst>
                <a:ext uri="{FF2B5EF4-FFF2-40B4-BE49-F238E27FC236}">
                  <a16:creationId xmlns:a16="http://schemas.microsoft.com/office/drawing/2014/main" id="{182ABF27-3F8F-8FA4-D9F1-333E8815B7B9}"/>
                </a:ext>
              </a:extLst>
            </p:cNvPr>
            <p:cNvSpPr/>
            <p:nvPr/>
          </p:nvSpPr>
          <p:spPr>
            <a:xfrm>
              <a:off x="8701436" y="4209763"/>
              <a:ext cx="66770" cy="66675"/>
            </a:xfrm>
            <a:custGeom>
              <a:avLst/>
              <a:gdLst>
                <a:gd name="connsiteX0" fmla="*/ 0 w 66770"/>
                <a:gd name="connsiteY0" fmla="*/ 33623 h 66675"/>
                <a:gd name="connsiteX1" fmla="*/ 66485 w 66770"/>
                <a:gd name="connsiteY1" fmla="*/ 0 h 66675"/>
                <a:gd name="connsiteX2" fmla="*/ 50006 w 66770"/>
                <a:gd name="connsiteY2" fmla="*/ 33433 h 66675"/>
                <a:gd name="connsiteX3" fmla="*/ 66770 w 6677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70" h="66675">
                  <a:moveTo>
                    <a:pt x="0" y="33623"/>
                  </a:moveTo>
                  <a:lnTo>
                    <a:pt x="66485" y="0"/>
                  </a:lnTo>
                  <a:lnTo>
                    <a:pt x="50006" y="33433"/>
                  </a:lnTo>
                  <a:lnTo>
                    <a:pt x="6677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91" name="グラフィックス 2">
            <a:extLst>
              <a:ext uri="{FF2B5EF4-FFF2-40B4-BE49-F238E27FC236}">
                <a16:creationId xmlns:a16="http://schemas.microsoft.com/office/drawing/2014/main" id="{4B8B5B9B-2036-6B24-8A58-7A0B16C39AF3}"/>
              </a:ext>
            </a:extLst>
          </p:cNvPr>
          <p:cNvGrpSpPr/>
          <p:nvPr/>
        </p:nvGrpSpPr>
        <p:grpSpPr>
          <a:xfrm>
            <a:off x="10387361" y="4348162"/>
            <a:ext cx="751332" cy="1020222"/>
            <a:chOff x="10387361" y="4348162"/>
            <a:chExt cx="751332" cy="1020222"/>
          </a:xfrm>
        </p:grpSpPr>
        <p:sp>
          <p:nvSpPr>
            <p:cNvPr id="92" name="フリーフォーム: 図形 91">
              <a:extLst>
                <a:ext uri="{FF2B5EF4-FFF2-40B4-BE49-F238E27FC236}">
                  <a16:creationId xmlns:a16="http://schemas.microsoft.com/office/drawing/2014/main" id="{77C5589D-D6F9-24CC-8E77-91FD44AE90E1}"/>
                </a:ext>
              </a:extLst>
            </p:cNvPr>
            <p:cNvSpPr/>
            <p:nvPr/>
          </p:nvSpPr>
          <p:spPr>
            <a:xfrm>
              <a:off x="10437368" y="4348162"/>
              <a:ext cx="701325" cy="986885"/>
            </a:xfrm>
            <a:custGeom>
              <a:avLst/>
              <a:gdLst>
                <a:gd name="connsiteX0" fmla="*/ 701326 w 701325"/>
                <a:gd name="connsiteY0" fmla="*/ 0 h 986885"/>
                <a:gd name="connsiteX1" fmla="*/ 129826 w 701325"/>
                <a:gd name="connsiteY1" fmla="*/ 0 h 986885"/>
                <a:gd name="connsiteX2" fmla="*/ 129826 w 701325"/>
                <a:gd name="connsiteY2" fmla="*/ 986790 h 986885"/>
                <a:gd name="connsiteX3" fmla="*/ 0 w 701325"/>
                <a:gd name="connsiteY3" fmla="*/ 986885 h 98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325" h="986885">
                  <a:moveTo>
                    <a:pt x="701326" y="0"/>
                  </a:moveTo>
                  <a:lnTo>
                    <a:pt x="129826" y="0"/>
                  </a:lnTo>
                  <a:lnTo>
                    <a:pt x="129826" y="986790"/>
                  </a:lnTo>
                  <a:lnTo>
                    <a:pt x="0" y="986885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3" name="フリーフォーム: 図形 92">
              <a:extLst>
                <a:ext uri="{FF2B5EF4-FFF2-40B4-BE49-F238E27FC236}">
                  <a16:creationId xmlns:a16="http://schemas.microsoft.com/office/drawing/2014/main" id="{851032FB-A9C6-DFAC-806F-8A446E8DD0CD}"/>
                </a:ext>
              </a:extLst>
            </p:cNvPr>
            <p:cNvSpPr/>
            <p:nvPr/>
          </p:nvSpPr>
          <p:spPr>
            <a:xfrm>
              <a:off x="10387361" y="5301709"/>
              <a:ext cx="66675" cy="66675"/>
            </a:xfrm>
            <a:custGeom>
              <a:avLst/>
              <a:gdLst>
                <a:gd name="connsiteX0" fmla="*/ 0 w 66675"/>
                <a:gd name="connsiteY0" fmla="*/ 33433 h 66675"/>
                <a:gd name="connsiteX1" fmla="*/ 66580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433"/>
                  </a:moveTo>
                  <a:lnTo>
                    <a:pt x="66580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94" name="フリーフォーム: 図形 93">
            <a:extLst>
              <a:ext uri="{FF2B5EF4-FFF2-40B4-BE49-F238E27FC236}">
                <a16:creationId xmlns:a16="http://schemas.microsoft.com/office/drawing/2014/main" id="{AE733257-F674-5AC1-2974-1F28DBE50ED8}"/>
              </a:ext>
            </a:extLst>
          </p:cNvPr>
          <p:cNvSpPr/>
          <p:nvPr/>
        </p:nvSpPr>
        <p:spPr>
          <a:xfrm>
            <a:off x="11138694" y="4019549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403980C0-DA58-E029-4B61-DB3986C0ACCB}"/>
              </a:ext>
            </a:extLst>
          </p:cNvPr>
          <p:cNvSpPr txBox="1"/>
          <p:nvPr/>
        </p:nvSpPr>
        <p:spPr>
          <a:xfrm>
            <a:off x="10809129" y="4135754"/>
            <a:ext cx="1125855" cy="186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675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ビルド及びデプロイ</a:t>
            </a:r>
            <a:r>
              <a:rPr lang="ja-JP" altLang="en-US" sz="675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...</a:t>
            </a:r>
          </a:p>
        </p:txBody>
      </p:sp>
      <p:sp>
        <p:nvSpPr>
          <p:cNvPr id="96" name="フリーフォーム: 図形 95">
            <a:extLst>
              <a:ext uri="{FF2B5EF4-FFF2-40B4-BE49-F238E27FC236}">
                <a16:creationId xmlns:a16="http://schemas.microsoft.com/office/drawing/2014/main" id="{2F0B4131-AB63-71FC-D20A-0DAD5C77C9CC}"/>
              </a:ext>
            </a:extLst>
          </p:cNvPr>
          <p:cNvSpPr/>
          <p:nvPr/>
        </p:nvSpPr>
        <p:spPr>
          <a:xfrm>
            <a:off x="11681619" y="4095749"/>
            <a:ext cx="1190625" cy="285750"/>
          </a:xfrm>
          <a:custGeom>
            <a:avLst/>
            <a:gdLst>
              <a:gd name="connsiteX0" fmla="*/ 0 w 1190625"/>
              <a:gd name="connsiteY0" fmla="*/ 0 h 285750"/>
              <a:gd name="connsiteX1" fmla="*/ 1190625 w 1190625"/>
              <a:gd name="connsiteY1" fmla="*/ 0 h 285750"/>
              <a:gd name="connsiteX2" fmla="*/ 1190625 w 1190625"/>
              <a:gd name="connsiteY2" fmla="*/ 285750 h 285750"/>
              <a:gd name="connsiteX3" fmla="*/ 0 w 1190625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5" h="285750">
                <a:moveTo>
                  <a:pt x="0" y="0"/>
                </a:moveTo>
                <a:lnTo>
                  <a:pt x="1190625" y="0"/>
                </a:lnTo>
                <a:lnTo>
                  <a:pt x="1190625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345FBAA2-6D62-B215-3B4A-EBD18AE3CE55}"/>
              </a:ext>
            </a:extLst>
          </p:cNvPr>
          <p:cNvSpPr txBox="1"/>
          <p:nvPr/>
        </p:nvSpPr>
        <p:spPr>
          <a:xfrm>
            <a:off x="11604466" y="4116704"/>
            <a:ext cx="175450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例：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Cloud Build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GitHub Act...</a:t>
            </a:r>
          </a:p>
        </p:txBody>
      </p:sp>
      <p:sp>
        <p:nvSpPr>
          <p:cNvPr id="162" name="フリーフォーム: 図形 161">
            <a:extLst>
              <a:ext uri="{FF2B5EF4-FFF2-40B4-BE49-F238E27FC236}">
                <a16:creationId xmlns:a16="http://schemas.microsoft.com/office/drawing/2014/main" id="{E0EEF98C-2D9B-0C1C-3A30-9F9F02BFF088}"/>
              </a:ext>
            </a:extLst>
          </p:cNvPr>
          <p:cNvSpPr/>
          <p:nvPr/>
        </p:nvSpPr>
        <p:spPr>
          <a:xfrm>
            <a:off x="10757694" y="4381499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3B1910C0-F146-6AB5-CD58-A8E3C9D7BBE2}"/>
              </a:ext>
            </a:extLst>
          </p:cNvPr>
          <p:cNvSpPr txBox="1"/>
          <p:nvPr/>
        </p:nvSpPr>
        <p:spPr>
          <a:xfrm>
            <a:off x="10780554" y="4392929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4</a:t>
            </a:r>
          </a:p>
        </p:txBody>
      </p:sp>
      <p:sp>
        <p:nvSpPr>
          <p:cNvPr id="164" name="フリーフォーム: 図形 163">
            <a:extLst>
              <a:ext uri="{FF2B5EF4-FFF2-40B4-BE49-F238E27FC236}">
                <a16:creationId xmlns:a16="http://schemas.microsoft.com/office/drawing/2014/main" id="{ADACDD03-3032-CE0C-633C-360E357749E3}"/>
              </a:ext>
            </a:extLst>
          </p:cNvPr>
          <p:cNvSpPr/>
          <p:nvPr/>
        </p:nvSpPr>
        <p:spPr>
          <a:xfrm>
            <a:off x="7995444" y="6310312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E1C0A285-EABE-44C0-2F20-926292BC2B0F}"/>
              </a:ext>
            </a:extLst>
          </p:cNvPr>
          <p:cNvSpPr txBox="1"/>
          <p:nvPr/>
        </p:nvSpPr>
        <p:spPr>
          <a:xfrm>
            <a:off x="8018304" y="6316979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5</a:t>
            </a:r>
          </a:p>
        </p:txBody>
      </p:sp>
      <p:sp>
        <p:nvSpPr>
          <p:cNvPr id="166" name="フリーフォーム: 図形 165">
            <a:extLst>
              <a:ext uri="{FF2B5EF4-FFF2-40B4-BE49-F238E27FC236}">
                <a16:creationId xmlns:a16="http://schemas.microsoft.com/office/drawing/2014/main" id="{C4CF5968-4EE6-044E-30D0-52180AD04F02}"/>
              </a:ext>
            </a:extLst>
          </p:cNvPr>
          <p:cNvSpPr/>
          <p:nvPr/>
        </p:nvSpPr>
        <p:spPr>
          <a:xfrm>
            <a:off x="7995444" y="6062662"/>
            <a:ext cx="2667000" cy="285750"/>
          </a:xfrm>
          <a:custGeom>
            <a:avLst/>
            <a:gdLst>
              <a:gd name="connsiteX0" fmla="*/ 0 w 2667000"/>
              <a:gd name="connsiteY0" fmla="*/ 0 h 285750"/>
              <a:gd name="connsiteX1" fmla="*/ 2667000 w 2667000"/>
              <a:gd name="connsiteY1" fmla="*/ 0 h 285750"/>
              <a:gd name="connsiteX2" fmla="*/ 2667000 w 2667000"/>
              <a:gd name="connsiteY2" fmla="*/ 285750 h 285750"/>
              <a:gd name="connsiteX3" fmla="*/ 0 w 26670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285750">
                <a:moveTo>
                  <a:pt x="0" y="0"/>
                </a:moveTo>
                <a:lnTo>
                  <a:pt x="2667000" y="0"/>
                </a:lnTo>
                <a:lnTo>
                  <a:pt x="26670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9C79FB73-3251-BD7D-D783-425AF702E0DB}"/>
              </a:ext>
            </a:extLst>
          </p:cNvPr>
          <p:cNvSpPr txBox="1"/>
          <p:nvPr/>
        </p:nvSpPr>
        <p:spPr>
          <a:xfrm>
            <a:off x="8408829" y="6088379"/>
            <a:ext cx="183070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API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リクエスト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/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レスポンス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(json)</a:t>
            </a:r>
          </a:p>
        </p:txBody>
      </p:sp>
      <p:sp>
        <p:nvSpPr>
          <p:cNvPr id="168" name="フリーフォーム: 図形 167">
            <a:extLst>
              <a:ext uri="{FF2B5EF4-FFF2-40B4-BE49-F238E27FC236}">
                <a16:creationId xmlns:a16="http://schemas.microsoft.com/office/drawing/2014/main" id="{A5F45E77-D91E-3FC8-5756-7C7FF509034A}"/>
              </a:ext>
            </a:extLst>
          </p:cNvPr>
          <p:cNvSpPr/>
          <p:nvPr/>
        </p:nvSpPr>
        <p:spPr>
          <a:xfrm>
            <a:off x="8376444" y="5087492"/>
            <a:ext cx="809625" cy="285750"/>
          </a:xfrm>
          <a:custGeom>
            <a:avLst/>
            <a:gdLst>
              <a:gd name="connsiteX0" fmla="*/ 0 w 809625"/>
              <a:gd name="connsiteY0" fmla="*/ 0 h 285750"/>
              <a:gd name="connsiteX1" fmla="*/ 809625 w 809625"/>
              <a:gd name="connsiteY1" fmla="*/ 0 h 285750"/>
              <a:gd name="connsiteX2" fmla="*/ 809625 w 809625"/>
              <a:gd name="connsiteY2" fmla="*/ 285750 h 285750"/>
              <a:gd name="connsiteX3" fmla="*/ 0 w 809625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625" h="285750">
                <a:moveTo>
                  <a:pt x="0" y="0"/>
                </a:moveTo>
                <a:lnTo>
                  <a:pt x="809625" y="0"/>
                </a:lnTo>
                <a:lnTo>
                  <a:pt x="809625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54D014F9-8E9B-22D3-E18C-3D1EB09F8952}"/>
              </a:ext>
            </a:extLst>
          </p:cNvPr>
          <p:cNvSpPr txBox="1"/>
          <p:nvPr/>
        </p:nvSpPr>
        <p:spPr>
          <a:xfrm>
            <a:off x="8575516" y="5116829"/>
            <a:ext cx="4114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連携</a:t>
            </a:r>
          </a:p>
        </p:txBody>
      </p:sp>
      <p:sp>
        <p:nvSpPr>
          <p:cNvPr id="170" name="フリーフォーム: 図形 169">
            <a:extLst>
              <a:ext uri="{FF2B5EF4-FFF2-40B4-BE49-F238E27FC236}">
                <a16:creationId xmlns:a16="http://schemas.microsoft.com/office/drawing/2014/main" id="{559E9B7B-9DC5-B076-F4BE-752A6FB6DA86}"/>
              </a:ext>
            </a:extLst>
          </p:cNvPr>
          <p:cNvSpPr/>
          <p:nvPr/>
        </p:nvSpPr>
        <p:spPr>
          <a:xfrm>
            <a:off x="9777762" y="5192267"/>
            <a:ext cx="285750" cy="285750"/>
          </a:xfrm>
          <a:custGeom>
            <a:avLst/>
            <a:gdLst>
              <a:gd name="connsiteX0" fmla="*/ 0 w 285750"/>
              <a:gd name="connsiteY0" fmla="*/ 0 h 285750"/>
              <a:gd name="connsiteX1" fmla="*/ 285750 w 285750"/>
              <a:gd name="connsiteY1" fmla="*/ 0 h 285750"/>
              <a:gd name="connsiteX2" fmla="*/ 285750 w 285750"/>
              <a:gd name="connsiteY2" fmla="*/ 285750 h 285750"/>
              <a:gd name="connsiteX3" fmla="*/ 0 w 2857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" h="285750">
                <a:moveTo>
                  <a:pt x="0" y="0"/>
                </a:moveTo>
                <a:lnTo>
                  <a:pt x="285750" y="0"/>
                </a:lnTo>
                <a:lnTo>
                  <a:pt x="28575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334BDA17-4B8E-457D-C5C0-1A368CC9E12D}"/>
              </a:ext>
            </a:extLst>
          </p:cNvPr>
          <p:cNvSpPr txBox="1"/>
          <p:nvPr/>
        </p:nvSpPr>
        <p:spPr>
          <a:xfrm>
            <a:off x="9770904" y="5212079"/>
            <a:ext cx="2876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or</a:t>
            </a:r>
          </a:p>
        </p:txBody>
      </p:sp>
      <p:pic>
        <p:nvPicPr>
          <p:cNvPr id="172" name="図 171">
            <a:extLst>
              <a:ext uri="{FF2B5EF4-FFF2-40B4-BE49-F238E27FC236}">
                <a16:creationId xmlns:a16="http://schemas.microsoft.com/office/drawing/2014/main" id="{1383DBFD-795B-1635-887E-F67525A871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4900" y="5406580"/>
            <a:ext cx="341947" cy="352425"/>
          </a:xfrm>
          <a:custGeom>
            <a:avLst/>
            <a:gdLst>
              <a:gd name="connsiteX0" fmla="*/ 0 w 341947"/>
              <a:gd name="connsiteY0" fmla="*/ 0 h 352425"/>
              <a:gd name="connsiteX1" fmla="*/ 341948 w 341947"/>
              <a:gd name="connsiteY1" fmla="*/ 0 h 352425"/>
              <a:gd name="connsiteX2" fmla="*/ 341948 w 341947"/>
              <a:gd name="connsiteY2" fmla="*/ 352425 h 352425"/>
              <a:gd name="connsiteX3" fmla="*/ 0 w 341947"/>
              <a:gd name="connsiteY3" fmla="*/ 352425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947" h="352425">
                <a:moveTo>
                  <a:pt x="0" y="0"/>
                </a:moveTo>
                <a:lnTo>
                  <a:pt x="341948" y="0"/>
                </a:lnTo>
                <a:lnTo>
                  <a:pt x="341948" y="352425"/>
                </a:lnTo>
                <a:lnTo>
                  <a:pt x="0" y="352425"/>
                </a:lnTo>
                <a:close/>
              </a:path>
            </a:pathLst>
          </a:custGeom>
        </p:spPr>
      </p:pic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6A8313AE-5450-71A8-846F-D41E92F8BB80}"/>
              </a:ext>
            </a:extLst>
          </p:cNvPr>
          <p:cNvSpPr txBox="1"/>
          <p:nvPr/>
        </p:nvSpPr>
        <p:spPr>
          <a:xfrm>
            <a:off x="9543446" y="5779959"/>
            <a:ext cx="7448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Cloud Run</a:t>
            </a:r>
          </a:p>
        </p:txBody>
      </p:sp>
    </p:spTree>
    <p:extLst>
      <p:ext uri="{BB962C8B-B14F-4D97-AF65-F5344CB8AC3E}">
        <p14:creationId xmlns:p14="http://schemas.microsoft.com/office/powerpoint/2010/main" val="692163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331D618C-7DDD-2F3D-58D8-7727C1626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6-1-6-3.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コンテンツ管理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_Web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コンテンツ管理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(CMS)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機能（パターン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4 SaaS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利用・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SSG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・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Cloud Storage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）</a:t>
            </a:r>
          </a:p>
        </p:txBody>
      </p:sp>
      <p:sp>
        <p:nvSpPr>
          <p:cNvPr id="183" name="フリーフォーム: 図形 182">
            <a:extLst>
              <a:ext uri="{FF2B5EF4-FFF2-40B4-BE49-F238E27FC236}">
                <a16:creationId xmlns:a16="http://schemas.microsoft.com/office/drawing/2014/main" id="{779850A7-AD64-5268-2BC3-60EA0F815BA1}"/>
              </a:ext>
            </a:extLst>
          </p:cNvPr>
          <p:cNvSpPr/>
          <p:nvPr/>
        </p:nvSpPr>
        <p:spPr>
          <a:xfrm>
            <a:off x="5566473" y="2962275"/>
            <a:ext cx="6386607" cy="2857500"/>
          </a:xfrm>
          <a:custGeom>
            <a:avLst/>
            <a:gdLst>
              <a:gd name="connsiteX0" fmla="*/ 0 w 6386607"/>
              <a:gd name="connsiteY0" fmla="*/ 0 h 2857500"/>
              <a:gd name="connsiteX1" fmla="*/ 6386608 w 6386607"/>
              <a:gd name="connsiteY1" fmla="*/ 0 h 2857500"/>
              <a:gd name="connsiteX2" fmla="*/ 6386608 w 6386607"/>
              <a:gd name="connsiteY2" fmla="*/ 2857500 h 2857500"/>
              <a:gd name="connsiteX3" fmla="*/ 0 w 6386607"/>
              <a:gd name="connsiteY3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6607" h="2857500">
                <a:moveTo>
                  <a:pt x="0" y="0"/>
                </a:moveTo>
                <a:lnTo>
                  <a:pt x="6386608" y="0"/>
                </a:lnTo>
                <a:lnTo>
                  <a:pt x="6386608" y="2857500"/>
                </a:lnTo>
                <a:lnTo>
                  <a:pt x="0" y="2857500"/>
                </a:lnTo>
                <a:close/>
              </a:path>
            </a:pathLst>
          </a:custGeom>
          <a:solidFill>
            <a:srgbClr val="F6F6F6"/>
          </a:solidFill>
          <a:ln w="9525" cap="flat">
            <a:solidFill>
              <a:srgbClr val="F6F6F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4" name="フリーフォーム: 図形 183">
            <a:extLst>
              <a:ext uri="{FF2B5EF4-FFF2-40B4-BE49-F238E27FC236}">
                <a16:creationId xmlns:a16="http://schemas.microsoft.com/office/drawing/2014/main" id="{F9888A48-DF29-078E-64EB-E437610DF19A}"/>
              </a:ext>
            </a:extLst>
          </p:cNvPr>
          <p:cNvSpPr/>
          <p:nvPr/>
        </p:nvSpPr>
        <p:spPr>
          <a:xfrm>
            <a:off x="5704681" y="3343275"/>
            <a:ext cx="6057900" cy="3810000"/>
          </a:xfrm>
          <a:custGeom>
            <a:avLst/>
            <a:gdLst>
              <a:gd name="connsiteX0" fmla="*/ 0 w 6057900"/>
              <a:gd name="connsiteY0" fmla="*/ 0 h 3810000"/>
              <a:gd name="connsiteX1" fmla="*/ 6057900 w 6057900"/>
              <a:gd name="connsiteY1" fmla="*/ 0 h 3810000"/>
              <a:gd name="connsiteX2" fmla="*/ 6057900 w 6057900"/>
              <a:gd name="connsiteY2" fmla="*/ 3810000 h 3810000"/>
              <a:gd name="connsiteX3" fmla="*/ 0 w 6057900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900" h="3810000">
                <a:moveTo>
                  <a:pt x="0" y="0"/>
                </a:moveTo>
                <a:lnTo>
                  <a:pt x="6057900" y="0"/>
                </a:lnTo>
                <a:lnTo>
                  <a:pt x="6057900" y="3810000"/>
                </a:lnTo>
                <a:lnTo>
                  <a:pt x="0" y="3810000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D2ECFAD2-A555-F36F-58E6-1FAFD84B7E08}"/>
              </a:ext>
            </a:extLst>
          </p:cNvPr>
          <p:cNvSpPr txBox="1"/>
          <p:nvPr/>
        </p:nvSpPr>
        <p:spPr>
          <a:xfrm>
            <a:off x="9027953" y="3359467"/>
            <a:ext cx="28022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コンテンツ管理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_Web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コンテンツ管理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(CMS)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機能</a:t>
            </a:r>
          </a:p>
        </p:txBody>
      </p:sp>
      <p:sp>
        <p:nvSpPr>
          <p:cNvPr id="186" name="フリーフォーム: 図形 185">
            <a:extLst>
              <a:ext uri="{FF2B5EF4-FFF2-40B4-BE49-F238E27FC236}">
                <a16:creationId xmlns:a16="http://schemas.microsoft.com/office/drawing/2014/main" id="{701A1FE7-C0A0-0128-2177-38C7D387F523}"/>
              </a:ext>
            </a:extLst>
          </p:cNvPr>
          <p:cNvSpPr/>
          <p:nvPr/>
        </p:nvSpPr>
        <p:spPr>
          <a:xfrm>
            <a:off x="5866606" y="3629025"/>
            <a:ext cx="5715000" cy="2190750"/>
          </a:xfrm>
          <a:custGeom>
            <a:avLst/>
            <a:gdLst>
              <a:gd name="connsiteX0" fmla="*/ 0 w 5715000"/>
              <a:gd name="connsiteY0" fmla="*/ 0 h 2190750"/>
              <a:gd name="connsiteX1" fmla="*/ 5715000 w 5715000"/>
              <a:gd name="connsiteY1" fmla="*/ 0 h 2190750"/>
              <a:gd name="connsiteX2" fmla="*/ 5715000 w 5715000"/>
              <a:gd name="connsiteY2" fmla="*/ 2190750 h 2190750"/>
              <a:gd name="connsiteX3" fmla="*/ 0 w 571500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0" h="2190750">
                <a:moveTo>
                  <a:pt x="0" y="0"/>
                </a:moveTo>
                <a:lnTo>
                  <a:pt x="5715000" y="0"/>
                </a:lnTo>
                <a:lnTo>
                  <a:pt x="5715000" y="2190750"/>
                </a:lnTo>
                <a:lnTo>
                  <a:pt x="0" y="21907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247C3E9C-16AE-ED73-3BA2-5587F39AF12B}"/>
              </a:ext>
            </a:extLst>
          </p:cNvPr>
          <p:cNvSpPr txBox="1"/>
          <p:nvPr/>
        </p:nvSpPr>
        <p:spPr>
          <a:xfrm>
            <a:off x="10323353" y="3654742"/>
            <a:ext cx="13258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フロントエンド配信部</a:t>
            </a:r>
          </a:p>
        </p:txBody>
      </p:sp>
      <p:sp>
        <p:nvSpPr>
          <p:cNvPr id="188" name="フリーフォーム: 図形 187">
            <a:extLst>
              <a:ext uri="{FF2B5EF4-FFF2-40B4-BE49-F238E27FC236}">
                <a16:creationId xmlns:a16="http://schemas.microsoft.com/office/drawing/2014/main" id="{D9655714-3C0E-A99D-D9D6-F10561F85EB3}"/>
              </a:ext>
            </a:extLst>
          </p:cNvPr>
          <p:cNvSpPr/>
          <p:nvPr/>
        </p:nvSpPr>
        <p:spPr>
          <a:xfrm>
            <a:off x="5857081" y="5915025"/>
            <a:ext cx="4191000" cy="1047750"/>
          </a:xfrm>
          <a:custGeom>
            <a:avLst/>
            <a:gdLst>
              <a:gd name="connsiteX0" fmla="*/ 0 w 4191000"/>
              <a:gd name="connsiteY0" fmla="*/ 0 h 1047750"/>
              <a:gd name="connsiteX1" fmla="*/ 4191000 w 4191000"/>
              <a:gd name="connsiteY1" fmla="*/ 0 h 1047750"/>
              <a:gd name="connsiteX2" fmla="*/ 4191000 w 4191000"/>
              <a:gd name="connsiteY2" fmla="*/ 1047750 h 1047750"/>
              <a:gd name="connsiteX3" fmla="*/ 0 w 4191000"/>
              <a:gd name="connsiteY3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1047750">
                <a:moveTo>
                  <a:pt x="0" y="0"/>
                </a:moveTo>
                <a:lnTo>
                  <a:pt x="4191000" y="0"/>
                </a:lnTo>
                <a:lnTo>
                  <a:pt x="4191000" y="1047750"/>
                </a:lnTo>
                <a:lnTo>
                  <a:pt x="0" y="10477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93D54541-DDAC-B095-1546-1B9B59B3087D}"/>
              </a:ext>
            </a:extLst>
          </p:cNvPr>
          <p:cNvSpPr txBox="1"/>
          <p:nvPr/>
        </p:nvSpPr>
        <p:spPr>
          <a:xfrm>
            <a:off x="8999378" y="5931217"/>
            <a:ext cx="11163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ヘッドレス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CMS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部</a:t>
            </a:r>
          </a:p>
        </p:txBody>
      </p:sp>
      <p:pic>
        <p:nvPicPr>
          <p:cNvPr id="190" name="図 189">
            <a:extLst>
              <a:ext uri="{FF2B5EF4-FFF2-40B4-BE49-F238E27FC236}">
                <a16:creationId xmlns:a16="http://schemas.microsoft.com/office/drawing/2014/main" id="{FDA29066-2C76-8ABA-A3F2-3EEB4F8D7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918" y="3090862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pic>
        <p:nvPicPr>
          <p:cNvPr id="191" name="図 190">
            <a:extLst>
              <a:ext uri="{FF2B5EF4-FFF2-40B4-BE49-F238E27FC236}">
                <a16:creationId xmlns:a16="http://schemas.microsoft.com/office/drawing/2014/main" id="{DB6DCDC1-804D-0003-BCCC-027E23642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443" y="4710112"/>
            <a:ext cx="361950" cy="361950"/>
          </a:xfrm>
          <a:custGeom>
            <a:avLst/>
            <a:gdLst>
              <a:gd name="connsiteX0" fmla="*/ 0 w 361950"/>
              <a:gd name="connsiteY0" fmla="*/ 0 h 361950"/>
              <a:gd name="connsiteX1" fmla="*/ 361950 w 361950"/>
              <a:gd name="connsiteY1" fmla="*/ 0 h 361950"/>
              <a:gd name="connsiteX2" fmla="*/ 361950 w 361950"/>
              <a:gd name="connsiteY2" fmla="*/ 361950 h 361950"/>
              <a:gd name="connsiteX3" fmla="*/ 0 w 36195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61950">
                <a:moveTo>
                  <a:pt x="0" y="0"/>
                </a:moveTo>
                <a:lnTo>
                  <a:pt x="361950" y="0"/>
                </a:lnTo>
                <a:lnTo>
                  <a:pt x="361950" y="361950"/>
                </a:lnTo>
                <a:lnTo>
                  <a:pt x="0" y="361950"/>
                </a:lnTo>
                <a:close/>
              </a:path>
            </a:pathLst>
          </a:custGeom>
        </p:spPr>
      </p:pic>
      <p:grpSp>
        <p:nvGrpSpPr>
          <p:cNvPr id="192" name="グラフィックス 180">
            <a:extLst>
              <a:ext uri="{FF2B5EF4-FFF2-40B4-BE49-F238E27FC236}">
                <a16:creationId xmlns:a16="http://schemas.microsoft.com/office/drawing/2014/main" id="{2B70DCB2-AE78-1B58-41FE-0649B044359F}"/>
              </a:ext>
            </a:extLst>
          </p:cNvPr>
          <p:cNvGrpSpPr/>
          <p:nvPr/>
        </p:nvGrpSpPr>
        <p:grpSpPr>
          <a:xfrm>
            <a:off x="4537868" y="5148262"/>
            <a:ext cx="442912" cy="290512"/>
            <a:chOff x="4537868" y="5148262"/>
            <a:chExt cx="442912" cy="290512"/>
          </a:xfrm>
        </p:grpSpPr>
        <p:sp>
          <p:nvSpPr>
            <p:cNvPr id="193" name="フリーフォーム: 図形 192">
              <a:extLst>
                <a:ext uri="{FF2B5EF4-FFF2-40B4-BE49-F238E27FC236}">
                  <a16:creationId xmlns:a16="http://schemas.microsoft.com/office/drawing/2014/main" id="{6CC9A87F-2532-8578-DD48-2EB9C523154D}"/>
                </a:ext>
              </a:extLst>
            </p:cNvPr>
            <p:cNvSpPr/>
            <p:nvPr/>
          </p:nvSpPr>
          <p:spPr>
            <a:xfrm>
              <a:off x="4542631" y="5153025"/>
              <a:ext cx="438150" cy="285750"/>
            </a:xfrm>
            <a:custGeom>
              <a:avLst/>
              <a:gdLst>
                <a:gd name="connsiteX0" fmla="*/ 0 w 438150"/>
                <a:gd name="connsiteY0" fmla="*/ 0 h 285750"/>
                <a:gd name="connsiteX1" fmla="*/ 438150 w 438150"/>
                <a:gd name="connsiteY1" fmla="*/ 0 h 285750"/>
                <a:gd name="connsiteX2" fmla="*/ 438150 w 438150"/>
                <a:gd name="connsiteY2" fmla="*/ 285750 h 285750"/>
                <a:gd name="connsiteX3" fmla="*/ 0 w 4381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85750">
                  <a:moveTo>
                    <a:pt x="0" y="0"/>
                  </a:moveTo>
                  <a:lnTo>
                    <a:pt x="438150" y="0"/>
                  </a:lnTo>
                  <a:lnTo>
                    <a:pt x="4381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4" name="テキスト ボックス 193">
              <a:extLst>
                <a:ext uri="{FF2B5EF4-FFF2-40B4-BE49-F238E27FC236}">
                  <a16:creationId xmlns:a16="http://schemas.microsoft.com/office/drawing/2014/main" id="{2351A8F7-6193-D8AF-0594-F0C826F65677}"/>
                </a:ext>
              </a:extLst>
            </p:cNvPr>
            <p:cNvSpPr txBox="1"/>
            <p:nvPr/>
          </p:nvSpPr>
          <p:spPr>
            <a:xfrm>
              <a:off x="4484528" y="5102542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  <p:sp>
          <p:nvSpPr>
            <p:cNvPr id="195" name="テキスト ボックス 194">
              <a:extLst>
                <a:ext uri="{FF2B5EF4-FFF2-40B4-BE49-F238E27FC236}">
                  <a16:creationId xmlns:a16="http://schemas.microsoft.com/office/drawing/2014/main" id="{01DD6F94-2E3E-A54E-FA96-A52DF1484A24}"/>
                </a:ext>
              </a:extLst>
            </p:cNvPr>
            <p:cNvSpPr txBox="1"/>
            <p:nvPr/>
          </p:nvSpPr>
          <p:spPr>
            <a:xfrm>
              <a:off x="4446428" y="5226367"/>
              <a:ext cx="6019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閲覧者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196" name="フリーフォーム: 図形 195">
            <a:extLst>
              <a:ext uri="{FF2B5EF4-FFF2-40B4-BE49-F238E27FC236}">
                <a16:creationId xmlns:a16="http://schemas.microsoft.com/office/drawing/2014/main" id="{96B078B9-049C-8CB2-C0EC-85FCFB1F83B1}"/>
              </a:ext>
            </a:extLst>
          </p:cNvPr>
          <p:cNvSpPr/>
          <p:nvPr/>
        </p:nvSpPr>
        <p:spPr>
          <a:xfrm>
            <a:off x="7790656" y="6267450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97" name="グラフィックス 180">
            <a:extLst>
              <a:ext uri="{FF2B5EF4-FFF2-40B4-BE49-F238E27FC236}">
                <a16:creationId xmlns:a16="http://schemas.microsoft.com/office/drawing/2014/main" id="{258ED18F-DA46-04B0-A4E8-7C6B431AEBB2}"/>
              </a:ext>
            </a:extLst>
          </p:cNvPr>
          <p:cNvGrpSpPr/>
          <p:nvPr/>
        </p:nvGrpSpPr>
        <p:grpSpPr>
          <a:xfrm>
            <a:off x="7738268" y="6367462"/>
            <a:ext cx="571500" cy="257175"/>
            <a:chOff x="7738268" y="6367462"/>
            <a:chExt cx="571500" cy="257175"/>
          </a:xfrm>
          <a:solidFill>
            <a:srgbClr val="000000"/>
          </a:solidFill>
        </p:grpSpPr>
        <p:sp>
          <p:nvSpPr>
            <p:cNvPr id="198" name="テキスト ボックス 197">
              <a:extLst>
                <a:ext uri="{FF2B5EF4-FFF2-40B4-BE49-F238E27FC236}">
                  <a16:creationId xmlns:a16="http://schemas.microsoft.com/office/drawing/2014/main" id="{E66E86B9-0F37-A28F-FBD4-22E2F4288EA7}"/>
                </a:ext>
              </a:extLst>
            </p:cNvPr>
            <p:cNvSpPr txBox="1"/>
            <p:nvPr/>
          </p:nvSpPr>
          <p:spPr>
            <a:xfrm>
              <a:off x="7646828" y="6321742"/>
              <a:ext cx="7543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ヘッドレス</a:t>
              </a:r>
            </a:p>
          </p:txBody>
        </p:sp>
        <p:sp>
          <p:nvSpPr>
            <p:cNvPr id="199" name="テキスト ボックス 198">
              <a:extLst>
                <a:ext uri="{FF2B5EF4-FFF2-40B4-BE49-F238E27FC236}">
                  <a16:creationId xmlns:a16="http://schemas.microsoft.com/office/drawing/2014/main" id="{C1075698-6236-91E8-7B85-588B353FB3FE}"/>
                </a:ext>
              </a:extLst>
            </p:cNvPr>
            <p:cNvSpPr txBox="1"/>
            <p:nvPr/>
          </p:nvSpPr>
          <p:spPr>
            <a:xfrm>
              <a:off x="7808753" y="6445567"/>
              <a:ext cx="4305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CMS</a:t>
              </a:r>
            </a:p>
          </p:txBody>
        </p:sp>
      </p:grpSp>
      <p:grpSp>
        <p:nvGrpSpPr>
          <p:cNvPr id="200" name="グラフィックス 180">
            <a:extLst>
              <a:ext uri="{FF2B5EF4-FFF2-40B4-BE49-F238E27FC236}">
                <a16:creationId xmlns:a16="http://schemas.microsoft.com/office/drawing/2014/main" id="{0FF2BF8A-BC3A-9F79-F3A0-2A67FE60B7EB}"/>
              </a:ext>
            </a:extLst>
          </p:cNvPr>
          <p:cNvGrpSpPr/>
          <p:nvPr/>
        </p:nvGrpSpPr>
        <p:grpSpPr>
          <a:xfrm>
            <a:off x="8266906" y="4600575"/>
            <a:ext cx="2389632" cy="1885950"/>
            <a:chOff x="8266906" y="4600575"/>
            <a:chExt cx="2389632" cy="1885950"/>
          </a:xfrm>
        </p:grpSpPr>
        <p:sp>
          <p:nvSpPr>
            <p:cNvPr id="201" name="フリーフォーム: 図形 200">
              <a:extLst>
                <a:ext uri="{FF2B5EF4-FFF2-40B4-BE49-F238E27FC236}">
                  <a16:creationId xmlns:a16="http://schemas.microsoft.com/office/drawing/2014/main" id="{2FFC1383-6B4D-0F03-FDF6-F9A7C78DAF83}"/>
                </a:ext>
              </a:extLst>
            </p:cNvPr>
            <p:cNvSpPr/>
            <p:nvPr/>
          </p:nvSpPr>
          <p:spPr>
            <a:xfrm>
              <a:off x="8266906" y="4633912"/>
              <a:ext cx="2339625" cy="1852612"/>
            </a:xfrm>
            <a:custGeom>
              <a:avLst/>
              <a:gdLst>
                <a:gd name="connsiteX0" fmla="*/ 2339626 w 2339625"/>
                <a:gd name="connsiteY0" fmla="*/ 0 h 1852612"/>
                <a:gd name="connsiteX1" fmla="*/ 2066925 w 2339625"/>
                <a:gd name="connsiteY1" fmla="*/ 0 h 1852612"/>
                <a:gd name="connsiteX2" fmla="*/ 2066925 w 2339625"/>
                <a:gd name="connsiteY2" fmla="*/ 1852613 h 1852612"/>
                <a:gd name="connsiteX3" fmla="*/ 0 w 2339625"/>
                <a:gd name="connsiteY3" fmla="*/ 1852613 h 185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9625" h="1852612">
                  <a:moveTo>
                    <a:pt x="2339626" y="0"/>
                  </a:moveTo>
                  <a:lnTo>
                    <a:pt x="2066925" y="0"/>
                  </a:lnTo>
                  <a:lnTo>
                    <a:pt x="2066925" y="1852613"/>
                  </a:lnTo>
                  <a:lnTo>
                    <a:pt x="0" y="1852613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2" name="フリーフォーム: 図形 201">
              <a:extLst>
                <a:ext uri="{FF2B5EF4-FFF2-40B4-BE49-F238E27FC236}">
                  <a16:creationId xmlns:a16="http://schemas.microsoft.com/office/drawing/2014/main" id="{0C87A309-4208-2590-10C7-FB8F27BF2EA0}"/>
                </a:ext>
              </a:extLst>
            </p:cNvPr>
            <p:cNvSpPr/>
            <p:nvPr/>
          </p:nvSpPr>
          <p:spPr>
            <a:xfrm>
              <a:off x="10589863" y="4600575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03" name="グラフィックス 180">
            <a:extLst>
              <a:ext uri="{FF2B5EF4-FFF2-40B4-BE49-F238E27FC236}">
                <a16:creationId xmlns:a16="http://schemas.microsoft.com/office/drawing/2014/main" id="{68041D04-2157-3567-31EB-B8B6CEF5D6C9}"/>
              </a:ext>
            </a:extLst>
          </p:cNvPr>
          <p:cNvGrpSpPr/>
          <p:nvPr/>
        </p:nvGrpSpPr>
        <p:grpSpPr>
          <a:xfrm>
            <a:off x="10871993" y="4754117"/>
            <a:ext cx="66675" cy="208407"/>
            <a:chOff x="10871993" y="4754117"/>
            <a:chExt cx="66675" cy="208407"/>
          </a:xfrm>
        </p:grpSpPr>
        <p:sp>
          <p:nvSpPr>
            <p:cNvPr id="204" name="フリーフォーム: 図形 203">
              <a:extLst>
                <a:ext uri="{FF2B5EF4-FFF2-40B4-BE49-F238E27FC236}">
                  <a16:creationId xmlns:a16="http://schemas.microsoft.com/office/drawing/2014/main" id="{4617F956-2C09-6538-C9E0-9C4853C10457}"/>
                </a:ext>
              </a:extLst>
            </p:cNvPr>
            <p:cNvSpPr/>
            <p:nvPr/>
          </p:nvSpPr>
          <p:spPr>
            <a:xfrm>
              <a:off x="10905331" y="4804124"/>
              <a:ext cx="9525" cy="158400"/>
            </a:xfrm>
            <a:custGeom>
              <a:avLst/>
              <a:gdLst>
                <a:gd name="connsiteX0" fmla="*/ 0 w 9525"/>
                <a:gd name="connsiteY0" fmla="*/ 158401 h 158400"/>
                <a:gd name="connsiteX1" fmla="*/ 0 w 9525"/>
                <a:gd name="connsiteY1" fmla="*/ 0 h 15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58400">
                  <a:moveTo>
                    <a:pt x="0" y="158401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5" name="フリーフォーム: 図形 204">
              <a:extLst>
                <a:ext uri="{FF2B5EF4-FFF2-40B4-BE49-F238E27FC236}">
                  <a16:creationId xmlns:a16="http://schemas.microsoft.com/office/drawing/2014/main" id="{A7045021-A541-2C9B-FDF7-61690AC463E3}"/>
                </a:ext>
              </a:extLst>
            </p:cNvPr>
            <p:cNvSpPr/>
            <p:nvPr/>
          </p:nvSpPr>
          <p:spPr>
            <a:xfrm>
              <a:off x="10871993" y="4754117"/>
              <a:ext cx="66675" cy="66675"/>
            </a:xfrm>
            <a:custGeom>
              <a:avLst/>
              <a:gdLst>
                <a:gd name="connsiteX0" fmla="*/ 33338 w 66675"/>
                <a:gd name="connsiteY0" fmla="*/ 0 h 66675"/>
                <a:gd name="connsiteX1" fmla="*/ 66675 w 66675"/>
                <a:gd name="connsiteY1" fmla="*/ 66675 h 66675"/>
                <a:gd name="connsiteX2" fmla="*/ 33338 w 66675"/>
                <a:gd name="connsiteY2" fmla="*/ 50006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0"/>
                  </a:moveTo>
                  <a:lnTo>
                    <a:pt x="66675" y="66675"/>
                  </a:lnTo>
                  <a:lnTo>
                    <a:pt x="33338" y="50006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06" name="フリーフォーム: 図形 205">
            <a:extLst>
              <a:ext uri="{FF2B5EF4-FFF2-40B4-BE49-F238E27FC236}">
                <a16:creationId xmlns:a16="http://schemas.microsoft.com/office/drawing/2014/main" id="{2AE42ECC-334A-4FC3-3EB2-2009AD255AFC}"/>
              </a:ext>
            </a:extLst>
          </p:cNvPr>
          <p:cNvSpPr/>
          <p:nvPr/>
        </p:nvSpPr>
        <p:spPr>
          <a:xfrm>
            <a:off x="10667206" y="4962525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07" name="グラフィックス 180">
            <a:extLst>
              <a:ext uri="{FF2B5EF4-FFF2-40B4-BE49-F238E27FC236}">
                <a16:creationId xmlns:a16="http://schemas.microsoft.com/office/drawing/2014/main" id="{CBD65EB2-DF38-B235-973D-93308844FE82}"/>
              </a:ext>
            </a:extLst>
          </p:cNvPr>
          <p:cNvGrpSpPr/>
          <p:nvPr/>
        </p:nvGrpSpPr>
        <p:grpSpPr>
          <a:xfrm>
            <a:off x="10662443" y="5081587"/>
            <a:ext cx="476250" cy="190500"/>
            <a:chOff x="10662443" y="5081587"/>
            <a:chExt cx="476250" cy="190500"/>
          </a:xfrm>
          <a:solidFill>
            <a:srgbClr val="000000"/>
          </a:solidFill>
        </p:grpSpPr>
        <p:sp>
          <p:nvSpPr>
            <p:cNvPr id="208" name="テキスト ボックス 207">
              <a:extLst>
                <a:ext uri="{FF2B5EF4-FFF2-40B4-BE49-F238E27FC236}">
                  <a16:creationId xmlns:a16="http://schemas.microsoft.com/office/drawing/2014/main" id="{EED0851C-3726-A47E-A2A2-16DD13CD5A22}"/>
                </a:ext>
              </a:extLst>
            </p:cNvPr>
            <p:cNvSpPr txBox="1"/>
            <p:nvPr/>
          </p:nvSpPr>
          <p:spPr>
            <a:xfrm>
              <a:off x="10666253" y="5035867"/>
              <a:ext cx="46863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コード</a:t>
              </a:r>
            </a:p>
          </p:txBody>
        </p:sp>
        <p:sp>
          <p:nvSpPr>
            <p:cNvPr id="209" name="テキスト ボックス 208">
              <a:extLst>
                <a:ext uri="{FF2B5EF4-FFF2-40B4-BE49-F238E27FC236}">
                  <a16:creationId xmlns:a16="http://schemas.microsoft.com/office/drawing/2014/main" id="{81679E3C-F3A2-023D-1A94-BAB21DF98C17}"/>
                </a:ext>
              </a:extLst>
            </p:cNvPr>
            <p:cNvSpPr txBox="1"/>
            <p:nvPr/>
          </p:nvSpPr>
          <p:spPr>
            <a:xfrm>
              <a:off x="10571003" y="5140642"/>
              <a:ext cx="65913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リポジトリ</a:t>
              </a:r>
            </a:p>
          </p:txBody>
        </p:sp>
      </p:grpSp>
      <p:grpSp>
        <p:nvGrpSpPr>
          <p:cNvPr id="210" name="グラフィックス 180">
            <a:extLst>
              <a:ext uri="{FF2B5EF4-FFF2-40B4-BE49-F238E27FC236}">
                <a16:creationId xmlns:a16="http://schemas.microsoft.com/office/drawing/2014/main" id="{CF17C396-2C77-67B9-39C6-CE0584A84332}"/>
              </a:ext>
            </a:extLst>
          </p:cNvPr>
          <p:cNvGrpSpPr/>
          <p:nvPr/>
        </p:nvGrpSpPr>
        <p:grpSpPr>
          <a:xfrm>
            <a:off x="6761956" y="4491418"/>
            <a:ext cx="1037082" cy="66675"/>
            <a:chOff x="6761956" y="4491418"/>
            <a:chExt cx="1037082" cy="66675"/>
          </a:xfrm>
        </p:grpSpPr>
        <p:sp>
          <p:nvSpPr>
            <p:cNvPr id="211" name="フリーフォーム: 図形 210">
              <a:extLst>
                <a:ext uri="{FF2B5EF4-FFF2-40B4-BE49-F238E27FC236}">
                  <a16:creationId xmlns:a16="http://schemas.microsoft.com/office/drawing/2014/main" id="{B5F3B340-64F9-FF63-021E-5F80B3406A2C}"/>
                </a:ext>
              </a:extLst>
            </p:cNvPr>
            <p:cNvSpPr/>
            <p:nvPr/>
          </p:nvSpPr>
          <p:spPr>
            <a:xfrm>
              <a:off x="6761956" y="4524660"/>
              <a:ext cx="987075" cy="4476"/>
            </a:xfrm>
            <a:custGeom>
              <a:avLst/>
              <a:gdLst>
                <a:gd name="connsiteX0" fmla="*/ 0 w 987075"/>
                <a:gd name="connsiteY0" fmla="*/ 4477 h 4476"/>
                <a:gd name="connsiteX1" fmla="*/ 987076 w 987075"/>
                <a:gd name="connsiteY1" fmla="*/ 0 h 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7075" h="4476">
                  <a:moveTo>
                    <a:pt x="0" y="4477"/>
                  </a:moveTo>
                  <a:lnTo>
                    <a:pt x="98707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2" name="フリーフォーム: 図形 211">
              <a:extLst>
                <a:ext uri="{FF2B5EF4-FFF2-40B4-BE49-F238E27FC236}">
                  <a16:creationId xmlns:a16="http://schemas.microsoft.com/office/drawing/2014/main" id="{D7CC5FCE-F167-F723-0860-39734A5E7475}"/>
                </a:ext>
              </a:extLst>
            </p:cNvPr>
            <p:cNvSpPr/>
            <p:nvPr/>
          </p:nvSpPr>
          <p:spPr>
            <a:xfrm>
              <a:off x="7732267" y="4491418"/>
              <a:ext cx="66770" cy="66675"/>
            </a:xfrm>
            <a:custGeom>
              <a:avLst/>
              <a:gdLst>
                <a:gd name="connsiteX0" fmla="*/ 66770 w 66770"/>
                <a:gd name="connsiteY0" fmla="*/ 33052 h 66675"/>
                <a:gd name="connsiteX1" fmla="*/ 286 w 66770"/>
                <a:gd name="connsiteY1" fmla="*/ 66675 h 66675"/>
                <a:gd name="connsiteX2" fmla="*/ 16764 w 66770"/>
                <a:gd name="connsiteY2" fmla="*/ 33242 h 66675"/>
                <a:gd name="connsiteX3" fmla="*/ 0 w 6677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70" h="66675">
                  <a:moveTo>
                    <a:pt x="66770" y="33052"/>
                  </a:moveTo>
                  <a:lnTo>
                    <a:pt x="286" y="66675"/>
                  </a:lnTo>
                  <a:lnTo>
                    <a:pt x="16764" y="33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13" name="グラフィックス 180">
            <a:extLst>
              <a:ext uri="{FF2B5EF4-FFF2-40B4-BE49-F238E27FC236}">
                <a16:creationId xmlns:a16="http://schemas.microsoft.com/office/drawing/2014/main" id="{E367E828-2A8F-448F-B870-F059BC97A9D5}"/>
              </a:ext>
            </a:extLst>
          </p:cNvPr>
          <p:cNvGrpSpPr/>
          <p:nvPr/>
        </p:nvGrpSpPr>
        <p:grpSpPr>
          <a:xfrm>
            <a:off x="5049360" y="4495800"/>
            <a:ext cx="1235202" cy="66675"/>
            <a:chOff x="5049360" y="4495800"/>
            <a:chExt cx="1235202" cy="66675"/>
          </a:xfrm>
        </p:grpSpPr>
        <p:sp>
          <p:nvSpPr>
            <p:cNvPr id="214" name="フリーフォーム: 図形 213">
              <a:extLst>
                <a:ext uri="{FF2B5EF4-FFF2-40B4-BE49-F238E27FC236}">
                  <a16:creationId xmlns:a16="http://schemas.microsoft.com/office/drawing/2014/main" id="{C5E9585A-4677-D43A-59B5-326979A97CFB}"/>
                </a:ext>
              </a:extLst>
            </p:cNvPr>
            <p:cNvSpPr/>
            <p:nvPr/>
          </p:nvSpPr>
          <p:spPr>
            <a:xfrm>
              <a:off x="5049360" y="4529137"/>
              <a:ext cx="1185195" cy="9525"/>
            </a:xfrm>
            <a:custGeom>
              <a:avLst/>
              <a:gdLst>
                <a:gd name="connsiteX0" fmla="*/ 0 w 1185195"/>
                <a:gd name="connsiteY0" fmla="*/ 0 h 9525"/>
                <a:gd name="connsiteX1" fmla="*/ 1185196 w 118519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5195" h="9525">
                  <a:moveTo>
                    <a:pt x="0" y="0"/>
                  </a:moveTo>
                  <a:lnTo>
                    <a:pt x="118519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5" name="フリーフォーム: 図形 214">
              <a:extLst>
                <a:ext uri="{FF2B5EF4-FFF2-40B4-BE49-F238E27FC236}">
                  <a16:creationId xmlns:a16="http://schemas.microsoft.com/office/drawing/2014/main" id="{21A47B0E-FE93-38E6-92CD-6795CF4FD962}"/>
                </a:ext>
              </a:extLst>
            </p:cNvPr>
            <p:cNvSpPr/>
            <p:nvPr/>
          </p:nvSpPr>
          <p:spPr>
            <a:xfrm>
              <a:off x="6217888" y="4495800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16" name="図 215">
            <a:extLst>
              <a:ext uri="{FF2B5EF4-FFF2-40B4-BE49-F238E27FC236}">
                <a16:creationId xmlns:a16="http://schemas.microsoft.com/office/drawing/2014/main" id="{75778844-DF5F-8AC3-4865-DDC551039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238" y="4381500"/>
            <a:ext cx="594360" cy="285750"/>
          </a:xfrm>
          <a:custGeom>
            <a:avLst/>
            <a:gdLst>
              <a:gd name="connsiteX0" fmla="*/ 0 w 594360"/>
              <a:gd name="connsiteY0" fmla="*/ 0 h 285750"/>
              <a:gd name="connsiteX1" fmla="*/ 594360 w 594360"/>
              <a:gd name="connsiteY1" fmla="*/ 0 h 285750"/>
              <a:gd name="connsiteX2" fmla="*/ 594360 w 594360"/>
              <a:gd name="connsiteY2" fmla="*/ 285750 h 285750"/>
              <a:gd name="connsiteX3" fmla="*/ 0 w 59436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285750">
                <a:moveTo>
                  <a:pt x="0" y="0"/>
                </a:moveTo>
                <a:lnTo>
                  <a:pt x="594360" y="0"/>
                </a:lnTo>
                <a:lnTo>
                  <a:pt x="594360" y="285750"/>
                </a:lnTo>
                <a:lnTo>
                  <a:pt x="0" y="285750"/>
                </a:lnTo>
                <a:close/>
              </a:path>
            </a:pathLst>
          </a:custGeom>
        </p:spPr>
      </p:pic>
      <p:pic>
        <p:nvPicPr>
          <p:cNvPr id="217" name="図 216">
            <a:extLst>
              <a:ext uri="{FF2B5EF4-FFF2-40B4-BE49-F238E27FC236}">
                <a16:creationId xmlns:a16="http://schemas.microsoft.com/office/drawing/2014/main" id="{81D4D559-65FD-3E7F-DA44-737FE7109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800" y="4343400"/>
            <a:ext cx="440531" cy="352425"/>
          </a:xfrm>
          <a:custGeom>
            <a:avLst/>
            <a:gdLst>
              <a:gd name="connsiteX0" fmla="*/ 0 w 440531"/>
              <a:gd name="connsiteY0" fmla="*/ 0 h 352425"/>
              <a:gd name="connsiteX1" fmla="*/ 440531 w 440531"/>
              <a:gd name="connsiteY1" fmla="*/ 0 h 352425"/>
              <a:gd name="connsiteX2" fmla="*/ 440531 w 440531"/>
              <a:gd name="connsiteY2" fmla="*/ 352425 h 352425"/>
              <a:gd name="connsiteX3" fmla="*/ 0 w 440531"/>
              <a:gd name="connsiteY3" fmla="*/ 352425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531" h="352425">
                <a:moveTo>
                  <a:pt x="0" y="0"/>
                </a:moveTo>
                <a:lnTo>
                  <a:pt x="440531" y="0"/>
                </a:lnTo>
                <a:lnTo>
                  <a:pt x="440531" y="352425"/>
                </a:lnTo>
                <a:lnTo>
                  <a:pt x="0" y="352425"/>
                </a:lnTo>
                <a:close/>
              </a:path>
            </a:pathLst>
          </a:custGeom>
        </p:spPr>
      </p:pic>
      <p:grpSp>
        <p:nvGrpSpPr>
          <p:cNvPr id="218" name="グラフィックス 180">
            <a:extLst>
              <a:ext uri="{FF2B5EF4-FFF2-40B4-BE49-F238E27FC236}">
                <a16:creationId xmlns:a16="http://schemas.microsoft.com/office/drawing/2014/main" id="{61DEFB83-DABC-03DB-FF04-129F611AB756}"/>
              </a:ext>
            </a:extLst>
          </p:cNvPr>
          <p:cNvGrpSpPr/>
          <p:nvPr/>
        </p:nvGrpSpPr>
        <p:grpSpPr>
          <a:xfrm>
            <a:off x="7647876" y="4762500"/>
            <a:ext cx="761904" cy="152400"/>
            <a:chOff x="7647876" y="4762500"/>
            <a:chExt cx="761904" cy="152400"/>
          </a:xfrm>
        </p:grpSpPr>
        <p:sp>
          <p:nvSpPr>
            <p:cNvPr id="219" name="フリーフォーム: 図形 218">
              <a:extLst>
                <a:ext uri="{FF2B5EF4-FFF2-40B4-BE49-F238E27FC236}">
                  <a16:creationId xmlns:a16="http://schemas.microsoft.com/office/drawing/2014/main" id="{A0D673E2-16FF-07E9-92CB-F545305731E6}"/>
                </a:ext>
              </a:extLst>
            </p:cNvPr>
            <p:cNvSpPr/>
            <p:nvPr/>
          </p:nvSpPr>
          <p:spPr>
            <a:xfrm>
              <a:off x="7657306" y="4772025"/>
              <a:ext cx="752475" cy="142875"/>
            </a:xfrm>
            <a:custGeom>
              <a:avLst/>
              <a:gdLst>
                <a:gd name="connsiteX0" fmla="*/ 0 w 752475"/>
                <a:gd name="connsiteY0" fmla="*/ 0 h 142875"/>
                <a:gd name="connsiteX1" fmla="*/ 752475 w 752475"/>
                <a:gd name="connsiteY1" fmla="*/ 0 h 142875"/>
                <a:gd name="connsiteX2" fmla="*/ 752475 w 752475"/>
                <a:gd name="connsiteY2" fmla="*/ 142875 h 142875"/>
                <a:gd name="connsiteX3" fmla="*/ 0 w 752475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475" h="142875">
                  <a:moveTo>
                    <a:pt x="0" y="0"/>
                  </a:moveTo>
                  <a:lnTo>
                    <a:pt x="752475" y="0"/>
                  </a:lnTo>
                  <a:lnTo>
                    <a:pt x="752475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0" name="テキスト ボックス 219">
              <a:extLst>
                <a:ext uri="{FF2B5EF4-FFF2-40B4-BE49-F238E27FC236}">
                  <a16:creationId xmlns:a16="http://schemas.microsoft.com/office/drawing/2014/main" id="{F6E286B8-0AB1-805E-640A-2C68B41EB2FA}"/>
                </a:ext>
              </a:extLst>
            </p:cNvPr>
            <p:cNvSpPr txBox="1"/>
            <p:nvPr/>
          </p:nvSpPr>
          <p:spPr>
            <a:xfrm>
              <a:off x="7556436" y="4716780"/>
              <a:ext cx="9353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Storage</a:t>
              </a:r>
            </a:p>
          </p:txBody>
        </p:sp>
      </p:grpSp>
      <p:grpSp>
        <p:nvGrpSpPr>
          <p:cNvPr id="221" name="グラフィックス 180">
            <a:extLst>
              <a:ext uri="{FF2B5EF4-FFF2-40B4-BE49-F238E27FC236}">
                <a16:creationId xmlns:a16="http://schemas.microsoft.com/office/drawing/2014/main" id="{3199AB04-EE5C-3C44-E8CB-8E3A1F91CB99}"/>
              </a:ext>
            </a:extLst>
          </p:cNvPr>
          <p:cNvGrpSpPr/>
          <p:nvPr/>
        </p:nvGrpSpPr>
        <p:grpSpPr>
          <a:xfrm>
            <a:off x="11154123" y="5148262"/>
            <a:ext cx="1465707" cy="66675"/>
            <a:chOff x="11154123" y="5148262"/>
            <a:chExt cx="1465707" cy="66675"/>
          </a:xfrm>
        </p:grpSpPr>
        <p:sp>
          <p:nvSpPr>
            <p:cNvPr id="222" name="フリーフォーム: 図形 221">
              <a:extLst>
                <a:ext uri="{FF2B5EF4-FFF2-40B4-BE49-F238E27FC236}">
                  <a16:creationId xmlns:a16="http://schemas.microsoft.com/office/drawing/2014/main" id="{2892462D-2CC2-7393-0497-4A47E037BFED}"/>
                </a:ext>
              </a:extLst>
            </p:cNvPr>
            <p:cNvSpPr/>
            <p:nvPr/>
          </p:nvSpPr>
          <p:spPr>
            <a:xfrm>
              <a:off x="11204130" y="5181600"/>
              <a:ext cx="1415700" cy="9525"/>
            </a:xfrm>
            <a:custGeom>
              <a:avLst/>
              <a:gdLst>
                <a:gd name="connsiteX0" fmla="*/ 1415701 w 1415700"/>
                <a:gd name="connsiteY0" fmla="*/ 0 h 9525"/>
                <a:gd name="connsiteX1" fmla="*/ 0 w 14157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15700" h="9525">
                  <a:moveTo>
                    <a:pt x="1415701" y="0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3" name="フリーフォーム: 図形 222">
              <a:extLst>
                <a:ext uri="{FF2B5EF4-FFF2-40B4-BE49-F238E27FC236}">
                  <a16:creationId xmlns:a16="http://schemas.microsoft.com/office/drawing/2014/main" id="{CD00F929-8801-58BB-85C1-4749A7A0C309}"/>
                </a:ext>
              </a:extLst>
            </p:cNvPr>
            <p:cNvSpPr/>
            <p:nvPr/>
          </p:nvSpPr>
          <p:spPr>
            <a:xfrm>
              <a:off x="11154123" y="5148262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24" name="図 223">
            <a:extLst>
              <a:ext uri="{FF2B5EF4-FFF2-40B4-BE49-F238E27FC236}">
                <a16:creationId xmlns:a16="http://schemas.microsoft.com/office/drawing/2014/main" id="{DFFDB534-82F0-3B8E-668E-CD8116B1E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5068" y="5019675"/>
            <a:ext cx="314325" cy="314325"/>
          </a:xfrm>
          <a:custGeom>
            <a:avLst/>
            <a:gdLst>
              <a:gd name="connsiteX0" fmla="*/ 0 w 314325"/>
              <a:gd name="connsiteY0" fmla="*/ 0 h 314325"/>
              <a:gd name="connsiteX1" fmla="*/ 314325 w 314325"/>
              <a:gd name="connsiteY1" fmla="*/ 0 h 314325"/>
              <a:gd name="connsiteX2" fmla="*/ 314325 w 314325"/>
              <a:gd name="connsiteY2" fmla="*/ 314325 h 314325"/>
              <a:gd name="connsiteX3" fmla="*/ 0 w 314325"/>
              <a:gd name="connsiteY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" h="314325">
                <a:moveTo>
                  <a:pt x="0" y="0"/>
                </a:moveTo>
                <a:lnTo>
                  <a:pt x="314325" y="0"/>
                </a:lnTo>
                <a:lnTo>
                  <a:pt x="314325" y="314325"/>
                </a:lnTo>
                <a:lnTo>
                  <a:pt x="0" y="314325"/>
                </a:lnTo>
                <a:close/>
              </a:path>
            </a:pathLst>
          </a:custGeom>
        </p:spPr>
      </p:pic>
      <p:grpSp>
        <p:nvGrpSpPr>
          <p:cNvPr id="225" name="グラフィックス 180">
            <a:extLst>
              <a:ext uri="{FF2B5EF4-FFF2-40B4-BE49-F238E27FC236}">
                <a16:creationId xmlns:a16="http://schemas.microsoft.com/office/drawing/2014/main" id="{42248773-F3AA-0C10-47E3-A51034BAC2A8}"/>
              </a:ext>
            </a:extLst>
          </p:cNvPr>
          <p:cNvGrpSpPr/>
          <p:nvPr/>
        </p:nvGrpSpPr>
        <p:grpSpPr>
          <a:xfrm>
            <a:off x="12600781" y="5410200"/>
            <a:ext cx="361950" cy="142875"/>
            <a:chOff x="12600781" y="5410200"/>
            <a:chExt cx="361950" cy="142875"/>
          </a:xfrm>
        </p:grpSpPr>
        <p:sp>
          <p:nvSpPr>
            <p:cNvPr id="226" name="フリーフォーム: 図形 225">
              <a:extLst>
                <a:ext uri="{FF2B5EF4-FFF2-40B4-BE49-F238E27FC236}">
                  <a16:creationId xmlns:a16="http://schemas.microsoft.com/office/drawing/2014/main" id="{798319E3-82A2-A861-0842-BC8D58515C77}"/>
                </a:ext>
              </a:extLst>
            </p:cNvPr>
            <p:cNvSpPr/>
            <p:nvPr/>
          </p:nvSpPr>
          <p:spPr>
            <a:xfrm>
              <a:off x="12600781" y="5410200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7" name="テキスト ボックス 226">
              <a:extLst>
                <a:ext uri="{FF2B5EF4-FFF2-40B4-BE49-F238E27FC236}">
                  <a16:creationId xmlns:a16="http://schemas.microsoft.com/office/drawing/2014/main" id="{9CC6A096-8616-488C-89F7-C2D22C27E55B}"/>
                </a:ext>
              </a:extLst>
            </p:cNvPr>
            <p:cNvSpPr txBox="1"/>
            <p:nvPr/>
          </p:nvSpPr>
          <p:spPr>
            <a:xfrm>
              <a:off x="12509341" y="5364480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開発者</a:t>
              </a:r>
            </a:p>
          </p:txBody>
        </p:sp>
      </p:grpSp>
      <p:grpSp>
        <p:nvGrpSpPr>
          <p:cNvPr id="228" name="グラフィックス 180">
            <a:extLst>
              <a:ext uri="{FF2B5EF4-FFF2-40B4-BE49-F238E27FC236}">
                <a16:creationId xmlns:a16="http://schemas.microsoft.com/office/drawing/2014/main" id="{7E588430-03F8-0E12-71D4-A327EC2E98C1}"/>
              </a:ext>
            </a:extLst>
          </p:cNvPr>
          <p:cNvGrpSpPr/>
          <p:nvPr/>
        </p:nvGrpSpPr>
        <p:grpSpPr>
          <a:xfrm>
            <a:off x="4885531" y="6452901"/>
            <a:ext cx="2894457" cy="66675"/>
            <a:chOff x="4885531" y="6452901"/>
            <a:chExt cx="2894457" cy="66675"/>
          </a:xfrm>
        </p:grpSpPr>
        <p:sp>
          <p:nvSpPr>
            <p:cNvPr id="229" name="フリーフォーム: 図形 228">
              <a:extLst>
                <a:ext uri="{FF2B5EF4-FFF2-40B4-BE49-F238E27FC236}">
                  <a16:creationId xmlns:a16="http://schemas.microsoft.com/office/drawing/2014/main" id="{A1B3E7AF-D3FF-7E18-0906-B7D6C6A58D87}"/>
                </a:ext>
              </a:extLst>
            </p:cNvPr>
            <p:cNvSpPr/>
            <p:nvPr/>
          </p:nvSpPr>
          <p:spPr>
            <a:xfrm>
              <a:off x="4885531" y="6481762"/>
              <a:ext cx="2844450" cy="4572"/>
            </a:xfrm>
            <a:custGeom>
              <a:avLst/>
              <a:gdLst>
                <a:gd name="connsiteX0" fmla="*/ 0 w 2844450"/>
                <a:gd name="connsiteY0" fmla="*/ 0 h 4572"/>
                <a:gd name="connsiteX1" fmla="*/ 1452563 w 2844450"/>
                <a:gd name="connsiteY1" fmla="*/ 0 h 4572"/>
                <a:gd name="connsiteX2" fmla="*/ 2844451 w 2844450"/>
                <a:gd name="connsiteY2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4450" h="4572">
                  <a:moveTo>
                    <a:pt x="0" y="0"/>
                  </a:moveTo>
                  <a:lnTo>
                    <a:pt x="1452563" y="0"/>
                  </a:lnTo>
                  <a:lnTo>
                    <a:pt x="2844451" y="4572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30" name="フリーフォーム: 図形 229">
              <a:extLst>
                <a:ext uri="{FF2B5EF4-FFF2-40B4-BE49-F238E27FC236}">
                  <a16:creationId xmlns:a16="http://schemas.microsoft.com/office/drawing/2014/main" id="{149A928A-9FE3-755D-5916-4D18B648AADD}"/>
                </a:ext>
              </a:extLst>
            </p:cNvPr>
            <p:cNvSpPr/>
            <p:nvPr/>
          </p:nvSpPr>
          <p:spPr>
            <a:xfrm>
              <a:off x="7713217" y="6452901"/>
              <a:ext cx="66770" cy="66675"/>
            </a:xfrm>
            <a:custGeom>
              <a:avLst/>
              <a:gdLst>
                <a:gd name="connsiteX0" fmla="*/ 66770 w 66770"/>
                <a:gd name="connsiteY0" fmla="*/ 33623 h 66675"/>
                <a:gd name="connsiteX1" fmla="*/ 0 w 66770"/>
                <a:gd name="connsiteY1" fmla="*/ 66675 h 66675"/>
                <a:gd name="connsiteX2" fmla="*/ 16764 w 66770"/>
                <a:gd name="connsiteY2" fmla="*/ 33433 h 66675"/>
                <a:gd name="connsiteX3" fmla="*/ 191 w 6677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70" h="66675">
                  <a:moveTo>
                    <a:pt x="66770" y="33623"/>
                  </a:moveTo>
                  <a:lnTo>
                    <a:pt x="0" y="66675"/>
                  </a:lnTo>
                  <a:lnTo>
                    <a:pt x="16764" y="3343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31" name="図 230">
            <a:extLst>
              <a:ext uri="{FF2B5EF4-FFF2-40B4-BE49-F238E27FC236}">
                <a16:creationId xmlns:a16="http://schemas.microsoft.com/office/drawing/2014/main" id="{2E776F86-69A8-D854-5E35-EE5EB0BA9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443" y="6319837"/>
            <a:ext cx="314325" cy="314325"/>
          </a:xfrm>
          <a:custGeom>
            <a:avLst/>
            <a:gdLst>
              <a:gd name="connsiteX0" fmla="*/ 0 w 314325"/>
              <a:gd name="connsiteY0" fmla="*/ 0 h 314325"/>
              <a:gd name="connsiteX1" fmla="*/ 314325 w 314325"/>
              <a:gd name="connsiteY1" fmla="*/ 0 h 314325"/>
              <a:gd name="connsiteX2" fmla="*/ 314325 w 314325"/>
              <a:gd name="connsiteY2" fmla="*/ 314325 h 314325"/>
              <a:gd name="connsiteX3" fmla="*/ 0 w 314325"/>
              <a:gd name="connsiteY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" h="314325">
                <a:moveTo>
                  <a:pt x="0" y="0"/>
                </a:moveTo>
                <a:lnTo>
                  <a:pt x="314325" y="0"/>
                </a:lnTo>
                <a:lnTo>
                  <a:pt x="314325" y="314325"/>
                </a:lnTo>
                <a:lnTo>
                  <a:pt x="0" y="314325"/>
                </a:lnTo>
                <a:close/>
              </a:path>
            </a:pathLst>
          </a:custGeom>
        </p:spPr>
      </p:pic>
      <p:grpSp>
        <p:nvGrpSpPr>
          <p:cNvPr id="232" name="グラフィックス 180">
            <a:extLst>
              <a:ext uri="{FF2B5EF4-FFF2-40B4-BE49-F238E27FC236}">
                <a16:creationId xmlns:a16="http://schemas.microsoft.com/office/drawing/2014/main" id="{EAD65D9C-EDA1-D78A-9FD5-51ED1B86EF10}"/>
              </a:ext>
            </a:extLst>
          </p:cNvPr>
          <p:cNvGrpSpPr/>
          <p:nvPr/>
        </p:nvGrpSpPr>
        <p:grpSpPr>
          <a:xfrm>
            <a:off x="4228306" y="6710362"/>
            <a:ext cx="1009650" cy="290512"/>
            <a:chOff x="4228306" y="6710362"/>
            <a:chExt cx="1009650" cy="290512"/>
          </a:xfrm>
        </p:grpSpPr>
        <p:sp>
          <p:nvSpPr>
            <p:cNvPr id="233" name="フリーフォーム: 図形 232">
              <a:extLst>
                <a:ext uri="{FF2B5EF4-FFF2-40B4-BE49-F238E27FC236}">
                  <a16:creationId xmlns:a16="http://schemas.microsoft.com/office/drawing/2014/main" id="{FB551BE9-7DD1-F73D-3F0B-D9D2DF22EA38}"/>
                </a:ext>
              </a:extLst>
            </p:cNvPr>
            <p:cNvSpPr/>
            <p:nvPr/>
          </p:nvSpPr>
          <p:spPr>
            <a:xfrm>
              <a:off x="4228306" y="6715125"/>
              <a:ext cx="1009650" cy="285750"/>
            </a:xfrm>
            <a:custGeom>
              <a:avLst/>
              <a:gdLst>
                <a:gd name="connsiteX0" fmla="*/ 0 w 1009650"/>
                <a:gd name="connsiteY0" fmla="*/ 0 h 285750"/>
                <a:gd name="connsiteX1" fmla="*/ 1009650 w 1009650"/>
                <a:gd name="connsiteY1" fmla="*/ 0 h 285750"/>
                <a:gd name="connsiteX2" fmla="*/ 1009650 w 1009650"/>
                <a:gd name="connsiteY2" fmla="*/ 285750 h 285750"/>
                <a:gd name="connsiteX3" fmla="*/ 0 w 10096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650" h="285750">
                  <a:moveTo>
                    <a:pt x="0" y="0"/>
                  </a:moveTo>
                  <a:lnTo>
                    <a:pt x="1009650" y="0"/>
                  </a:lnTo>
                  <a:lnTo>
                    <a:pt x="10096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34" name="テキスト ボックス 233">
              <a:extLst>
                <a:ext uri="{FF2B5EF4-FFF2-40B4-BE49-F238E27FC236}">
                  <a16:creationId xmlns:a16="http://schemas.microsoft.com/office/drawing/2014/main" id="{DE2DD3E3-4585-D4F1-7E69-471741C7BBCA}"/>
                </a:ext>
              </a:extLst>
            </p:cNvPr>
            <p:cNvSpPr txBox="1"/>
            <p:nvPr/>
          </p:nvSpPr>
          <p:spPr>
            <a:xfrm>
              <a:off x="4517866" y="6664642"/>
              <a:ext cx="4114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職員</a:t>
              </a:r>
            </a:p>
          </p:txBody>
        </p:sp>
        <p:sp>
          <p:nvSpPr>
            <p:cNvPr id="235" name="テキスト ボックス 234">
              <a:extLst>
                <a:ext uri="{FF2B5EF4-FFF2-40B4-BE49-F238E27FC236}">
                  <a16:creationId xmlns:a16="http://schemas.microsoft.com/office/drawing/2014/main" id="{163D3506-C88B-C420-5ECE-07D2307D743F}"/>
                </a:ext>
              </a:extLst>
            </p:cNvPr>
            <p:cNvSpPr txBox="1"/>
            <p:nvPr/>
          </p:nvSpPr>
          <p:spPr>
            <a:xfrm>
              <a:off x="4136866" y="6788467"/>
              <a:ext cx="11734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コンテンツ投稿者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236" name="フリーフォーム: 図形 235">
            <a:extLst>
              <a:ext uri="{FF2B5EF4-FFF2-40B4-BE49-F238E27FC236}">
                <a16:creationId xmlns:a16="http://schemas.microsoft.com/office/drawing/2014/main" id="{EC848C72-AAA7-8276-861B-14A8351A2E9A}"/>
              </a:ext>
            </a:extLst>
          </p:cNvPr>
          <p:cNvSpPr/>
          <p:nvPr/>
        </p:nvSpPr>
        <p:spPr>
          <a:xfrm>
            <a:off x="6528593" y="4762500"/>
            <a:ext cx="9525" cy="390525"/>
          </a:xfrm>
          <a:custGeom>
            <a:avLst/>
            <a:gdLst>
              <a:gd name="connsiteX0" fmla="*/ 0 w 9525"/>
              <a:gd name="connsiteY0" fmla="*/ 0 h 390525"/>
              <a:gd name="connsiteX1" fmla="*/ 0 w 9525"/>
              <a:gd name="connsiteY1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390525">
                <a:moveTo>
                  <a:pt x="0" y="0"/>
                </a:moveTo>
                <a:lnTo>
                  <a:pt x="0" y="39052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37" name="図 236">
            <a:extLst>
              <a:ext uri="{FF2B5EF4-FFF2-40B4-BE49-F238E27FC236}">
                <a16:creationId xmlns:a16="http://schemas.microsoft.com/office/drawing/2014/main" id="{256651B3-2976-4DBF-F2FB-2358E78CC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468" y="4291012"/>
            <a:ext cx="466725" cy="466725"/>
          </a:xfrm>
          <a:custGeom>
            <a:avLst/>
            <a:gdLst>
              <a:gd name="connsiteX0" fmla="*/ 0 w 466725"/>
              <a:gd name="connsiteY0" fmla="*/ 0 h 466725"/>
              <a:gd name="connsiteX1" fmla="*/ 466725 w 466725"/>
              <a:gd name="connsiteY1" fmla="*/ 0 h 466725"/>
              <a:gd name="connsiteX2" fmla="*/ 466725 w 466725"/>
              <a:gd name="connsiteY2" fmla="*/ 466725 h 466725"/>
              <a:gd name="connsiteX3" fmla="*/ 0 w 466725"/>
              <a:gd name="connsiteY3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" h="466725">
                <a:moveTo>
                  <a:pt x="0" y="0"/>
                </a:moveTo>
                <a:lnTo>
                  <a:pt x="466725" y="0"/>
                </a:lnTo>
                <a:lnTo>
                  <a:pt x="466725" y="466725"/>
                </a:lnTo>
                <a:lnTo>
                  <a:pt x="0" y="466725"/>
                </a:lnTo>
                <a:close/>
              </a:path>
            </a:pathLst>
          </a:custGeom>
        </p:spPr>
      </p:pic>
      <p:grpSp>
        <p:nvGrpSpPr>
          <p:cNvPr id="238" name="グラフィックス 180">
            <a:extLst>
              <a:ext uri="{FF2B5EF4-FFF2-40B4-BE49-F238E27FC236}">
                <a16:creationId xmlns:a16="http://schemas.microsoft.com/office/drawing/2014/main" id="{BC431119-FC5A-A9C8-FCF1-13E0AAEFFD05}"/>
              </a:ext>
            </a:extLst>
          </p:cNvPr>
          <p:cNvGrpSpPr/>
          <p:nvPr/>
        </p:nvGrpSpPr>
        <p:grpSpPr>
          <a:xfrm>
            <a:off x="6219031" y="4824412"/>
            <a:ext cx="619125" cy="300037"/>
            <a:chOff x="6219031" y="4824412"/>
            <a:chExt cx="619125" cy="300037"/>
          </a:xfrm>
        </p:grpSpPr>
        <p:sp>
          <p:nvSpPr>
            <p:cNvPr id="239" name="フリーフォーム: 図形 238">
              <a:extLst>
                <a:ext uri="{FF2B5EF4-FFF2-40B4-BE49-F238E27FC236}">
                  <a16:creationId xmlns:a16="http://schemas.microsoft.com/office/drawing/2014/main" id="{EC56E083-CCDD-F41E-7F74-003ADD6D712B}"/>
                </a:ext>
              </a:extLst>
            </p:cNvPr>
            <p:cNvSpPr/>
            <p:nvPr/>
          </p:nvSpPr>
          <p:spPr>
            <a:xfrm>
              <a:off x="6238081" y="4838700"/>
              <a:ext cx="600075" cy="285750"/>
            </a:xfrm>
            <a:custGeom>
              <a:avLst/>
              <a:gdLst>
                <a:gd name="connsiteX0" fmla="*/ 0 w 600075"/>
                <a:gd name="connsiteY0" fmla="*/ 0 h 285750"/>
                <a:gd name="connsiteX1" fmla="*/ 600075 w 600075"/>
                <a:gd name="connsiteY1" fmla="*/ 0 h 285750"/>
                <a:gd name="connsiteX2" fmla="*/ 600075 w 600075"/>
                <a:gd name="connsiteY2" fmla="*/ 285750 h 285750"/>
                <a:gd name="connsiteX3" fmla="*/ 0 w 600075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285750">
                  <a:moveTo>
                    <a:pt x="0" y="0"/>
                  </a:moveTo>
                  <a:lnTo>
                    <a:pt x="600075" y="0"/>
                  </a:lnTo>
                  <a:lnTo>
                    <a:pt x="600075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40" name="テキスト ボックス 239">
              <a:extLst>
                <a:ext uri="{FF2B5EF4-FFF2-40B4-BE49-F238E27FC236}">
                  <a16:creationId xmlns:a16="http://schemas.microsoft.com/office/drawing/2014/main" id="{4FAA23EF-933E-1740-54E8-16F0A78ADBFA}"/>
                </a:ext>
              </a:extLst>
            </p:cNvPr>
            <p:cNvSpPr txBox="1"/>
            <p:nvPr/>
          </p:nvSpPr>
          <p:spPr>
            <a:xfrm>
              <a:off x="6127591" y="4778692"/>
              <a:ext cx="7924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Load</a:t>
              </a:r>
            </a:p>
          </p:txBody>
        </p:sp>
        <p:sp>
          <p:nvSpPr>
            <p:cNvPr id="241" name="テキスト ボックス 240">
              <a:extLst>
                <a:ext uri="{FF2B5EF4-FFF2-40B4-BE49-F238E27FC236}">
                  <a16:creationId xmlns:a16="http://schemas.microsoft.com/office/drawing/2014/main" id="{6FC7B88E-BB46-E2A1-8B3B-BBCA3D59DCC9}"/>
                </a:ext>
              </a:extLst>
            </p:cNvPr>
            <p:cNvSpPr txBox="1"/>
            <p:nvPr/>
          </p:nvSpPr>
          <p:spPr>
            <a:xfrm>
              <a:off x="6170453" y="4912042"/>
              <a:ext cx="7067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Balancing</a:t>
              </a:r>
            </a:p>
          </p:txBody>
        </p:sp>
      </p:grpSp>
      <p:sp>
        <p:nvSpPr>
          <p:cNvPr id="242" name="フリーフォーム: 図形 241">
            <a:extLst>
              <a:ext uri="{FF2B5EF4-FFF2-40B4-BE49-F238E27FC236}">
                <a16:creationId xmlns:a16="http://schemas.microsoft.com/office/drawing/2014/main" id="{726E9076-9DC8-2C4B-BC29-D8BD6FC31F22}"/>
              </a:ext>
            </a:extLst>
          </p:cNvPr>
          <p:cNvSpPr/>
          <p:nvPr/>
        </p:nvSpPr>
        <p:spPr>
          <a:xfrm>
            <a:off x="10429081" y="5400675"/>
            <a:ext cx="1905000" cy="285750"/>
          </a:xfrm>
          <a:custGeom>
            <a:avLst/>
            <a:gdLst>
              <a:gd name="connsiteX0" fmla="*/ 0 w 1905000"/>
              <a:gd name="connsiteY0" fmla="*/ 0 h 285750"/>
              <a:gd name="connsiteX1" fmla="*/ 1905000 w 1905000"/>
              <a:gd name="connsiteY1" fmla="*/ 0 h 285750"/>
              <a:gd name="connsiteX2" fmla="*/ 1905000 w 1905000"/>
              <a:gd name="connsiteY2" fmla="*/ 285750 h 285750"/>
              <a:gd name="connsiteX3" fmla="*/ 0 w 19050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285750">
                <a:moveTo>
                  <a:pt x="0" y="0"/>
                </a:moveTo>
                <a:lnTo>
                  <a:pt x="1905000" y="0"/>
                </a:lnTo>
                <a:lnTo>
                  <a:pt x="19050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43" name="テキスト ボックス 242">
            <a:extLst>
              <a:ext uri="{FF2B5EF4-FFF2-40B4-BE49-F238E27FC236}">
                <a16:creationId xmlns:a16="http://schemas.microsoft.com/office/drawing/2014/main" id="{C2E1FC9B-6610-8F5B-A6BB-D84253C99C57}"/>
              </a:ext>
            </a:extLst>
          </p:cNvPr>
          <p:cNvSpPr txBox="1"/>
          <p:nvPr/>
        </p:nvSpPr>
        <p:spPr>
          <a:xfrm>
            <a:off x="10351928" y="5435917"/>
            <a:ext cx="304990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例：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Cloud Source Repositories,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GitHub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GitLab 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など</a:t>
            </a:r>
          </a:p>
        </p:txBody>
      </p:sp>
      <p:pic>
        <p:nvPicPr>
          <p:cNvPr id="244" name="図 243">
            <a:extLst>
              <a:ext uri="{FF2B5EF4-FFF2-40B4-BE49-F238E27FC236}">
                <a16:creationId xmlns:a16="http://schemas.microsoft.com/office/drawing/2014/main" id="{9D8DA66F-4352-F379-7BFC-DA252C9224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8092" y="5148262"/>
            <a:ext cx="391382" cy="385762"/>
          </a:xfrm>
          <a:custGeom>
            <a:avLst/>
            <a:gdLst>
              <a:gd name="connsiteX0" fmla="*/ 0 w 391382"/>
              <a:gd name="connsiteY0" fmla="*/ 0 h 385762"/>
              <a:gd name="connsiteX1" fmla="*/ 391382 w 391382"/>
              <a:gd name="connsiteY1" fmla="*/ 0 h 385762"/>
              <a:gd name="connsiteX2" fmla="*/ 391382 w 391382"/>
              <a:gd name="connsiteY2" fmla="*/ 385763 h 385762"/>
              <a:gd name="connsiteX3" fmla="*/ 0 w 391382"/>
              <a:gd name="connsiteY3" fmla="*/ 385763 h 3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382" h="385762">
                <a:moveTo>
                  <a:pt x="0" y="0"/>
                </a:moveTo>
                <a:lnTo>
                  <a:pt x="391382" y="0"/>
                </a:lnTo>
                <a:lnTo>
                  <a:pt x="391382" y="385763"/>
                </a:lnTo>
                <a:lnTo>
                  <a:pt x="0" y="385763"/>
                </a:lnTo>
                <a:close/>
              </a:path>
            </a:pathLst>
          </a:custGeom>
        </p:spPr>
      </p:pic>
      <p:grpSp>
        <p:nvGrpSpPr>
          <p:cNvPr id="245" name="グラフィックス 180">
            <a:extLst>
              <a:ext uri="{FF2B5EF4-FFF2-40B4-BE49-F238E27FC236}">
                <a16:creationId xmlns:a16="http://schemas.microsoft.com/office/drawing/2014/main" id="{82688BD6-9FB6-31E0-91A5-3EE039B40005}"/>
              </a:ext>
            </a:extLst>
          </p:cNvPr>
          <p:cNvGrpSpPr/>
          <p:nvPr/>
        </p:nvGrpSpPr>
        <p:grpSpPr>
          <a:xfrm>
            <a:off x="6223793" y="5600700"/>
            <a:ext cx="604837" cy="152400"/>
            <a:chOff x="6223793" y="5600700"/>
            <a:chExt cx="604837" cy="152400"/>
          </a:xfrm>
        </p:grpSpPr>
        <p:sp>
          <p:nvSpPr>
            <p:cNvPr id="246" name="フリーフォーム: 図形 245">
              <a:extLst>
                <a:ext uri="{FF2B5EF4-FFF2-40B4-BE49-F238E27FC236}">
                  <a16:creationId xmlns:a16="http://schemas.microsoft.com/office/drawing/2014/main" id="{4BE8A0D5-3A22-28D5-4B13-53E12B5639DF}"/>
                </a:ext>
              </a:extLst>
            </p:cNvPr>
            <p:cNvSpPr/>
            <p:nvPr/>
          </p:nvSpPr>
          <p:spPr>
            <a:xfrm>
              <a:off x="6228556" y="5610225"/>
              <a:ext cx="600075" cy="142875"/>
            </a:xfrm>
            <a:custGeom>
              <a:avLst/>
              <a:gdLst>
                <a:gd name="connsiteX0" fmla="*/ 0 w 600075"/>
                <a:gd name="connsiteY0" fmla="*/ 0 h 142875"/>
                <a:gd name="connsiteX1" fmla="*/ 600075 w 600075"/>
                <a:gd name="connsiteY1" fmla="*/ 0 h 142875"/>
                <a:gd name="connsiteX2" fmla="*/ 600075 w 600075"/>
                <a:gd name="connsiteY2" fmla="*/ 142875 h 142875"/>
                <a:gd name="connsiteX3" fmla="*/ 0 w 600075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142875">
                  <a:moveTo>
                    <a:pt x="0" y="0"/>
                  </a:moveTo>
                  <a:lnTo>
                    <a:pt x="600075" y="0"/>
                  </a:lnTo>
                  <a:lnTo>
                    <a:pt x="600075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47" name="テキスト ボックス 246">
              <a:extLst>
                <a:ext uri="{FF2B5EF4-FFF2-40B4-BE49-F238E27FC236}">
                  <a16:creationId xmlns:a16="http://schemas.microsoft.com/office/drawing/2014/main" id="{3BDAFE13-4363-8035-D655-9D929A2626A1}"/>
                </a:ext>
              </a:extLst>
            </p:cNvPr>
            <p:cNvSpPr txBox="1"/>
            <p:nvPr/>
          </p:nvSpPr>
          <p:spPr>
            <a:xfrm>
              <a:off x="6132353" y="5554980"/>
              <a:ext cx="7829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CDN</a:t>
              </a:r>
            </a:p>
          </p:txBody>
        </p:sp>
      </p:grpSp>
      <p:sp>
        <p:nvSpPr>
          <p:cNvPr id="248" name="フリーフォーム: 図形 247">
            <a:extLst>
              <a:ext uri="{FF2B5EF4-FFF2-40B4-BE49-F238E27FC236}">
                <a16:creationId xmlns:a16="http://schemas.microsoft.com/office/drawing/2014/main" id="{B4DDF76D-E123-F3BA-706D-FE7F9EA9469D}"/>
              </a:ext>
            </a:extLst>
          </p:cNvPr>
          <p:cNvSpPr/>
          <p:nvPr/>
        </p:nvSpPr>
        <p:spPr>
          <a:xfrm>
            <a:off x="7700168" y="6705600"/>
            <a:ext cx="657225" cy="285750"/>
          </a:xfrm>
          <a:custGeom>
            <a:avLst/>
            <a:gdLst>
              <a:gd name="connsiteX0" fmla="*/ 0 w 657225"/>
              <a:gd name="connsiteY0" fmla="*/ 0 h 285750"/>
              <a:gd name="connsiteX1" fmla="*/ 657225 w 657225"/>
              <a:gd name="connsiteY1" fmla="*/ 0 h 285750"/>
              <a:gd name="connsiteX2" fmla="*/ 657225 w 657225"/>
              <a:gd name="connsiteY2" fmla="*/ 285750 h 285750"/>
              <a:gd name="connsiteX3" fmla="*/ 0 w 657225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" h="285750">
                <a:moveTo>
                  <a:pt x="0" y="0"/>
                </a:moveTo>
                <a:lnTo>
                  <a:pt x="657225" y="0"/>
                </a:lnTo>
                <a:lnTo>
                  <a:pt x="657225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49" name="テキスト ボックス 248">
            <a:extLst>
              <a:ext uri="{FF2B5EF4-FFF2-40B4-BE49-F238E27FC236}">
                <a16:creationId xmlns:a16="http://schemas.microsoft.com/office/drawing/2014/main" id="{3D0C627D-B08C-1805-D975-7990D9FD3270}"/>
              </a:ext>
            </a:extLst>
          </p:cNvPr>
          <p:cNvSpPr txBox="1"/>
          <p:nvPr/>
        </p:nvSpPr>
        <p:spPr>
          <a:xfrm>
            <a:off x="7675403" y="6740842"/>
            <a:ext cx="6972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外部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SaaS</a:t>
            </a:r>
          </a:p>
        </p:txBody>
      </p:sp>
      <p:sp>
        <p:nvSpPr>
          <p:cNvPr id="250" name="フリーフォーム: 図形 249">
            <a:extLst>
              <a:ext uri="{FF2B5EF4-FFF2-40B4-BE49-F238E27FC236}">
                <a16:creationId xmlns:a16="http://schemas.microsoft.com/office/drawing/2014/main" id="{0423B39B-0A72-A408-36B0-1085BF8FCCE8}"/>
              </a:ext>
            </a:extLst>
          </p:cNvPr>
          <p:cNvSpPr/>
          <p:nvPr/>
        </p:nvSpPr>
        <p:spPr>
          <a:xfrm>
            <a:off x="8428831" y="3533775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51" name="テキスト ボックス 250">
            <a:extLst>
              <a:ext uri="{FF2B5EF4-FFF2-40B4-BE49-F238E27FC236}">
                <a16:creationId xmlns:a16="http://schemas.microsoft.com/office/drawing/2014/main" id="{E773EDA2-FB32-C7DF-F3EF-AF907CD088B0}"/>
              </a:ext>
            </a:extLst>
          </p:cNvPr>
          <p:cNvSpPr txBox="1"/>
          <p:nvPr/>
        </p:nvSpPr>
        <p:spPr>
          <a:xfrm>
            <a:off x="8446928" y="3569017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1</a:t>
            </a:r>
          </a:p>
        </p:txBody>
      </p:sp>
      <p:sp>
        <p:nvSpPr>
          <p:cNvPr id="252" name="フリーフォーム: 図形 251">
            <a:extLst>
              <a:ext uri="{FF2B5EF4-FFF2-40B4-BE49-F238E27FC236}">
                <a16:creationId xmlns:a16="http://schemas.microsoft.com/office/drawing/2014/main" id="{7A682D31-FEE7-FB66-068C-595B64A3F72A}"/>
              </a:ext>
            </a:extLst>
          </p:cNvPr>
          <p:cNvSpPr/>
          <p:nvPr/>
        </p:nvSpPr>
        <p:spPr>
          <a:xfrm>
            <a:off x="5866606" y="3998118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53" name="テキスト ボックス 252">
            <a:extLst>
              <a:ext uri="{FF2B5EF4-FFF2-40B4-BE49-F238E27FC236}">
                <a16:creationId xmlns:a16="http://schemas.microsoft.com/office/drawing/2014/main" id="{BA30AF7E-497B-4894-C4D7-E3B197CF688B}"/>
              </a:ext>
            </a:extLst>
          </p:cNvPr>
          <p:cNvSpPr txBox="1"/>
          <p:nvPr/>
        </p:nvSpPr>
        <p:spPr>
          <a:xfrm>
            <a:off x="5884703" y="4033361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2</a:t>
            </a:r>
          </a:p>
        </p:txBody>
      </p:sp>
      <p:sp>
        <p:nvSpPr>
          <p:cNvPr id="254" name="フリーフォーム: 図形 253">
            <a:extLst>
              <a:ext uri="{FF2B5EF4-FFF2-40B4-BE49-F238E27FC236}">
                <a16:creationId xmlns:a16="http://schemas.microsoft.com/office/drawing/2014/main" id="{E242E496-A0AF-5ED9-8769-ABF6026B476A}"/>
              </a:ext>
            </a:extLst>
          </p:cNvPr>
          <p:cNvSpPr/>
          <p:nvPr/>
        </p:nvSpPr>
        <p:spPr>
          <a:xfrm>
            <a:off x="10333831" y="4105275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55" name="テキスト ボックス 254">
            <a:extLst>
              <a:ext uri="{FF2B5EF4-FFF2-40B4-BE49-F238E27FC236}">
                <a16:creationId xmlns:a16="http://schemas.microsoft.com/office/drawing/2014/main" id="{205C0E5F-06FC-1D5A-3494-43A68CE937AE}"/>
              </a:ext>
            </a:extLst>
          </p:cNvPr>
          <p:cNvSpPr txBox="1"/>
          <p:nvPr/>
        </p:nvSpPr>
        <p:spPr>
          <a:xfrm>
            <a:off x="10351928" y="4140517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3</a:t>
            </a:r>
          </a:p>
        </p:txBody>
      </p:sp>
      <p:sp>
        <p:nvSpPr>
          <p:cNvPr id="256" name="フリーフォーム: 図形 255">
            <a:extLst>
              <a:ext uri="{FF2B5EF4-FFF2-40B4-BE49-F238E27FC236}">
                <a16:creationId xmlns:a16="http://schemas.microsoft.com/office/drawing/2014/main" id="{FA4AAC8D-A394-F5D9-AE99-64CC2FF0C297}"/>
              </a:ext>
            </a:extLst>
          </p:cNvPr>
          <p:cNvSpPr/>
          <p:nvPr/>
        </p:nvSpPr>
        <p:spPr>
          <a:xfrm>
            <a:off x="7323931" y="6010275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57" name="テキスト ボックス 256">
            <a:extLst>
              <a:ext uri="{FF2B5EF4-FFF2-40B4-BE49-F238E27FC236}">
                <a16:creationId xmlns:a16="http://schemas.microsoft.com/office/drawing/2014/main" id="{8D38C8CA-008A-BE7D-DD2B-8380A08D2C40}"/>
              </a:ext>
            </a:extLst>
          </p:cNvPr>
          <p:cNvSpPr txBox="1"/>
          <p:nvPr/>
        </p:nvSpPr>
        <p:spPr>
          <a:xfrm>
            <a:off x="7342028" y="6045517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4</a:t>
            </a:r>
          </a:p>
        </p:txBody>
      </p:sp>
      <p:sp>
        <p:nvSpPr>
          <p:cNvPr id="258" name="フリーフォーム: 図形 257">
            <a:extLst>
              <a:ext uri="{FF2B5EF4-FFF2-40B4-BE49-F238E27FC236}">
                <a16:creationId xmlns:a16="http://schemas.microsoft.com/office/drawing/2014/main" id="{A0E46BF5-5ABE-63E8-1D33-11020C71A623}"/>
              </a:ext>
            </a:extLst>
          </p:cNvPr>
          <p:cNvSpPr/>
          <p:nvPr/>
        </p:nvSpPr>
        <p:spPr>
          <a:xfrm>
            <a:off x="9571831" y="4486275"/>
            <a:ext cx="571500" cy="285750"/>
          </a:xfrm>
          <a:custGeom>
            <a:avLst/>
            <a:gdLst>
              <a:gd name="connsiteX0" fmla="*/ 0 w 571500"/>
              <a:gd name="connsiteY0" fmla="*/ 0 h 285750"/>
              <a:gd name="connsiteX1" fmla="*/ 571500 w 571500"/>
              <a:gd name="connsiteY1" fmla="*/ 0 h 285750"/>
              <a:gd name="connsiteX2" fmla="*/ 571500 w 571500"/>
              <a:gd name="connsiteY2" fmla="*/ 285750 h 285750"/>
              <a:gd name="connsiteX3" fmla="*/ 0 w 571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285750">
                <a:moveTo>
                  <a:pt x="0" y="0"/>
                </a:moveTo>
                <a:lnTo>
                  <a:pt x="571500" y="0"/>
                </a:lnTo>
                <a:lnTo>
                  <a:pt x="571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59" name="テキスト ボックス 258">
            <a:extLst>
              <a:ext uri="{FF2B5EF4-FFF2-40B4-BE49-F238E27FC236}">
                <a16:creationId xmlns:a16="http://schemas.microsoft.com/office/drawing/2014/main" id="{C6DF76CC-3889-6701-4DE0-0281F2AB4F25}"/>
              </a:ext>
            </a:extLst>
          </p:cNvPr>
          <p:cNvSpPr txBox="1"/>
          <p:nvPr/>
        </p:nvSpPr>
        <p:spPr>
          <a:xfrm>
            <a:off x="9494678" y="4531042"/>
            <a:ext cx="6400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デプロイ</a:t>
            </a:r>
          </a:p>
        </p:txBody>
      </p:sp>
      <p:grpSp>
        <p:nvGrpSpPr>
          <p:cNvPr id="260" name="グラフィックス 180">
            <a:extLst>
              <a:ext uri="{FF2B5EF4-FFF2-40B4-BE49-F238E27FC236}">
                <a16:creationId xmlns:a16="http://schemas.microsoft.com/office/drawing/2014/main" id="{B83F2789-05B0-12E8-8676-52BA0ADF18A1}"/>
              </a:ext>
            </a:extLst>
          </p:cNvPr>
          <p:cNvGrpSpPr/>
          <p:nvPr/>
        </p:nvGrpSpPr>
        <p:grpSpPr>
          <a:xfrm>
            <a:off x="8259762" y="4491037"/>
            <a:ext cx="2407443" cy="66675"/>
            <a:chOff x="8259762" y="4491037"/>
            <a:chExt cx="2407443" cy="66675"/>
          </a:xfrm>
        </p:grpSpPr>
        <p:sp>
          <p:nvSpPr>
            <p:cNvPr id="261" name="フリーフォーム: 図形 260">
              <a:extLst>
                <a:ext uri="{FF2B5EF4-FFF2-40B4-BE49-F238E27FC236}">
                  <a16:creationId xmlns:a16="http://schemas.microsoft.com/office/drawing/2014/main" id="{0199609A-09CE-D016-3A6A-82FDE3BDA4F4}"/>
                </a:ext>
              </a:extLst>
            </p:cNvPr>
            <p:cNvSpPr/>
            <p:nvPr/>
          </p:nvSpPr>
          <p:spPr>
            <a:xfrm>
              <a:off x="8309768" y="4524375"/>
              <a:ext cx="2357437" cy="9525"/>
            </a:xfrm>
            <a:custGeom>
              <a:avLst/>
              <a:gdLst>
                <a:gd name="connsiteX0" fmla="*/ 2357438 w 2357437"/>
                <a:gd name="connsiteY0" fmla="*/ 0 h 9525"/>
                <a:gd name="connsiteX1" fmla="*/ 0 w 235743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7437" h="9525">
                  <a:moveTo>
                    <a:pt x="2357438" y="0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62" name="フリーフォーム: 図形 261">
              <a:extLst>
                <a:ext uri="{FF2B5EF4-FFF2-40B4-BE49-F238E27FC236}">
                  <a16:creationId xmlns:a16="http://schemas.microsoft.com/office/drawing/2014/main" id="{16FCAC47-7A14-9CF4-0DCE-A0E53AA64607}"/>
                </a:ext>
              </a:extLst>
            </p:cNvPr>
            <p:cNvSpPr/>
            <p:nvPr/>
          </p:nvSpPr>
          <p:spPr>
            <a:xfrm>
              <a:off x="8259762" y="4491037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63" name="フリーフォーム: 図形 262">
            <a:extLst>
              <a:ext uri="{FF2B5EF4-FFF2-40B4-BE49-F238E27FC236}">
                <a16:creationId xmlns:a16="http://schemas.microsoft.com/office/drawing/2014/main" id="{B9987E3D-FBE9-6700-A5B2-7C2902B0EC09}"/>
              </a:ext>
            </a:extLst>
          </p:cNvPr>
          <p:cNvSpPr/>
          <p:nvPr/>
        </p:nvSpPr>
        <p:spPr>
          <a:xfrm>
            <a:off x="10667206" y="4305300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64" name="グラフィックス 180">
            <a:extLst>
              <a:ext uri="{FF2B5EF4-FFF2-40B4-BE49-F238E27FC236}">
                <a16:creationId xmlns:a16="http://schemas.microsoft.com/office/drawing/2014/main" id="{5857F934-A16F-7F68-7DFB-558B8E5E3A1F}"/>
              </a:ext>
            </a:extLst>
          </p:cNvPr>
          <p:cNvGrpSpPr/>
          <p:nvPr/>
        </p:nvGrpSpPr>
        <p:grpSpPr>
          <a:xfrm>
            <a:off x="10710068" y="4371975"/>
            <a:ext cx="381000" cy="295275"/>
            <a:chOff x="10710068" y="4371975"/>
            <a:chExt cx="381000" cy="295275"/>
          </a:xfrm>
          <a:solidFill>
            <a:srgbClr val="000000"/>
          </a:solidFill>
        </p:grpSpPr>
        <p:sp>
          <p:nvSpPr>
            <p:cNvPr id="265" name="テキスト ボックス 264">
              <a:extLst>
                <a:ext uri="{FF2B5EF4-FFF2-40B4-BE49-F238E27FC236}">
                  <a16:creationId xmlns:a16="http://schemas.microsoft.com/office/drawing/2014/main" id="{06FB9F79-2431-580D-A4D7-D1CBAEB3F6D7}"/>
                </a:ext>
              </a:extLst>
            </p:cNvPr>
            <p:cNvSpPr txBox="1"/>
            <p:nvPr/>
          </p:nvSpPr>
          <p:spPr>
            <a:xfrm>
              <a:off x="10666253" y="4326255"/>
              <a:ext cx="46863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ビルド</a:t>
              </a:r>
            </a:p>
          </p:txBody>
        </p:sp>
        <p:sp>
          <p:nvSpPr>
            <p:cNvPr id="266" name="テキスト ボックス 265">
              <a:extLst>
                <a:ext uri="{FF2B5EF4-FFF2-40B4-BE49-F238E27FC236}">
                  <a16:creationId xmlns:a16="http://schemas.microsoft.com/office/drawing/2014/main" id="{72A12D0B-8204-41EB-72AC-39B2C2ACFD2C}"/>
                </a:ext>
              </a:extLst>
            </p:cNvPr>
            <p:cNvSpPr txBox="1"/>
            <p:nvPr/>
          </p:nvSpPr>
          <p:spPr>
            <a:xfrm>
              <a:off x="10713878" y="4431030"/>
              <a:ext cx="37338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及び</a:t>
              </a:r>
            </a:p>
          </p:txBody>
        </p:sp>
        <p:sp>
          <p:nvSpPr>
            <p:cNvPr id="267" name="テキスト ボックス 266">
              <a:extLst>
                <a:ext uri="{FF2B5EF4-FFF2-40B4-BE49-F238E27FC236}">
                  <a16:creationId xmlns:a16="http://schemas.microsoft.com/office/drawing/2014/main" id="{07DCD4F7-959A-FAA0-7BBD-664682BF1983}"/>
                </a:ext>
              </a:extLst>
            </p:cNvPr>
            <p:cNvSpPr txBox="1"/>
            <p:nvPr/>
          </p:nvSpPr>
          <p:spPr>
            <a:xfrm>
              <a:off x="10618628" y="4535805"/>
              <a:ext cx="56388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デプロイ</a:t>
              </a:r>
            </a:p>
          </p:txBody>
        </p:sp>
      </p:grpSp>
      <p:sp>
        <p:nvSpPr>
          <p:cNvPr id="268" name="フリーフォーム: 図形 267">
            <a:extLst>
              <a:ext uri="{FF2B5EF4-FFF2-40B4-BE49-F238E27FC236}">
                <a16:creationId xmlns:a16="http://schemas.microsoft.com/office/drawing/2014/main" id="{D80945FA-D0C6-EF0D-E6B2-E77C3901C1CD}"/>
              </a:ext>
            </a:extLst>
          </p:cNvPr>
          <p:cNvSpPr/>
          <p:nvPr/>
        </p:nvSpPr>
        <p:spPr>
          <a:xfrm>
            <a:off x="11257756" y="4381500"/>
            <a:ext cx="1190625" cy="285750"/>
          </a:xfrm>
          <a:custGeom>
            <a:avLst/>
            <a:gdLst>
              <a:gd name="connsiteX0" fmla="*/ 0 w 1190625"/>
              <a:gd name="connsiteY0" fmla="*/ 0 h 285750"/>
              <a:gd name="connsiteX1" fmla="*/ 1190625 w 1190625"/>
              <a:gd name="connsiteY1" fmla="*/ 0 h 285750"/>
              <a:gd name="connsiteX2" fmla="*/ 1190625 w 1190625"/>
              <a:gd name="connsiteY2" fmla="*/ 285750 h 285750"/>
              <a:gd name="connsiteX3" fmla="*/ 0 w 1190625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5" h="285750">
                <a:moveTo>
                  <a:pt x="0" y="0"/>
                </a:moveTo>
                <a:lnTo>
                  <a:pt x="1190625" y="0"/>
                </a:lnTo>
                <a:lnTo>
                  <a:pt x="1190625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69" name="テキスト ボックス 268">
            <a:extLst>
              <a:ext uri="{FF2B5EF4-FFF2-40B4-BE49-F238E27FC236}">
                <a16:creationId xmlns:a16="http://schemas.microsoft.com/office/drawing/2014/main" id="{63C29C6A-27C0-16D1-D073-B46B71FF4E07}"/>
              </a:ext>
            </a:extLst>
          </p:cNvPr>
          <p:cNvSpPr txBox="1"/>
          <p:nvPr/>
        </p:nvSpPr>
        <p:spPr>
          <a:xfrm>
            <a:off x="11180603" y="4416742"/>
            <a:ext cx="27260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例：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Cloud Build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GitHub Actions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GitLab CI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など</a:t>
            </a:r>
          </a:p>
        </p:txBody>
      </p:sp>
      <p:sp>
        <p:nvSpPr>
          <p:cNvPr id="270" name="フリーフォーム: 図形 269">
            <a:extLst>
              <a:ext uri="{FF2B5EF4-FFF2-40B4-BE49-F238E27FC236}">
                <a16:creationId xmlns:a16="http://schemas.microsoft.com/office/drawing/2014/main" id="{152C4D83-8632-AA14-9C22-930A506DED2E}"/>
              </a:ext>
            </a:extLst>
          </p:cNvPr>
          <p:cNvSpPr/>
          <p:nvPr/>
        </p:nvSpPr>
        <p:spPr>
          <a:xfrm>
            <a:off x="6528593" y="4064793"/>
            <a:ext cx="9525" cy="230981"/>
          </a:xfrm>
          <a:custGeom>
            <a:avLst/>
            <a:gdLst>
              <a:gd name="connsiteX0" fmla="*/ 0 w 9525"/>
              <a:gd name="connsiteY0" fmla="*/ 0 h 230981"/>
              <a:gd name="connsiteX1" fmla="*/ 0 w 9525"/>
              <a:gd name="connsiteY1" fmla="*/ 191262 h 230981"/>
              <a:gd name="connsiteX2" fmla="*/ 0 w 9525"/>
              <a:gd name="connsiteY2" fmla="*/ 40481 h 230981"/>
              <a:gd name="connsiteX3" fmla="*/ 0 w 9525"/>
              <a:gd name="connsiteY3" fmla="*/ 230981 h 23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" h="230981">
                <a:moveTo>
                  <a:pt x="0" y="0"/>
                </a:moveTo>
                <a:lnTo>
                  <a:pt x="0" y="191262"/>
                </a:lnTo>
                <a:lnTo>
                  <a:pt x="0" y="40481"/>
                </a:lnTo>
                <a:lnTo>
                  <a:pt x="0" y="230981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71" name="テキスト ボックス 270">
            <a:extLst>
              <a:ext uri="{FF2B5EF4-FFF2-40B4-BE49-F238E27FC236}">
                <a16:creationId xmlns:a16="http://schemas.microsoft.com/office/drawing/2014/main" id="{AAA0B917-370C-50C3-8BFE-2192AEC8A7B6}"/>
              </a:ext>
            </a:extLst>
          </p:cNvPr>
          <p:cNvSpPr txBox="1"/>
          <p:nvPr/>
        </p:nvSpPr>
        <p:spPr>
          <a:xfrm>
            <a:off x="6151403" y="4023836"/>
            <a:ext cx="744855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Cloud Armor</a:t>
            </a:r>
          </a:p>
        </p:txBody>
      </p:sp>
      <p:pic>
        <p:nvPicPr>
          <p:cNvPr id="272" name="Google Shape;298;p25">
            <a:extLst>
              <a:ext uri="{FF2B5EF4-FFF2-40B4-BE49-F238E27FC236}">
                <a16:creationId xmlns:a16="http://schemas.microsoft.com/office/drawing/2014/main" id="{0C073888-9162-0682-7F07-7E46BA42A29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40980" y="3605140"/>
            <a:ext cx="384750" cy="461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354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331D618C-7DDD-2F3D-58D8-7727C1626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6-1-6-3.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コンテンツ管理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_Web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コンテンツ管理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(CMS)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機能（パターン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5 SaaS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利用・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CSR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・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Cloud Storage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）</a:t>
            </a: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99CBBBF6-428A-4750-0E93-F1519D245224}"/>
              </a:ext>
            </a:extLst>
          </p:cNvPr>
          <p:cNvSpPr/>
          <p:nvPr/>
        </p:nvSpPr>
        <p:spPr>
          <a:xfrm>
            <a:off x="4214019" y="2962275"/>
            <a:ext cx="9572625" cy="4200525"/>
          </a:xfrm>
          <a:custGeom>
            <a:avLst/>
            <a:gdLst>
              <a:gd name="connsiteX0" fmla="*/ 0 w 9572625"/>
              <a:gd name="connsiteY0" fmla="*/ 0 h 4200525"/>
              <a:gd name="connsiteX1" fmla="*/ 9572625 w 9572625"/>
              <a:gd name="connsiteY1" fmla="*/ 0 h 4200525"/>
              <a:gd name="connsiteX2" fmla="*/ 9572625 w 9572625"/>
              <a:gd name="connsiteY2" fmla="*/ 4200525 h 4200525"/>
              <a:gd name="connsiteX3" fmla="*/ 0 w 9572625"/>
              <a:gd name="connsiteY3" fmla="*/ 4200525 h 420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72625" h="4200525">
                <a:moveTo>
                  <a:pt x="0" y="0"/>
                </a:moveTo>
                <a:lnTo>
                  <a:pt x="9572625" y="0"/>
                </a:lnTo>
                <a:lnTo>
                  <a:pt x="9572625" y="4200525"/>
                </a:lnTo>
                <a:lnTo>
                  <a:pt x="0" y="4200525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01AE8AB2-9B77-8EFB-1E3D-C68B09D525DD}"/>
              </a:ext>
            </a:extLst>
          </p:cNvPr>
          <p:cNvSpPr/>
          <p:nvPr/>
        </p:nvSpPr>
        <p:spPr>
          <a:xfrm>
            <a:off x="5561711" y="2962275"/>
            <a:ext cx="6386607" cy="2857500"/>
          </a:xfrm>
          <a:custGeom>
            <a:avLst/>
            <a:gdLst>
              <a:gd name="connsiteX0" fmla="*/ 0 w 6386607"/>
              <a:gd name="connsiteY0" fmla="*/ 0 h 2857500"/>
              <a:gd name="connsiteX1" fmla="*/ 6386608 w 6386607"/>
              <a:gd name="connsiteY1" fmla="*/ 0 h 2857500"/>
              <a:gd name="connsiteX2" fmla="*/ 6386608 w 6386607"/>
              <a:gd name="connsiteY2" fmla="*/ 2857500 h 2857500"/>
              <a:gd name="connsiteX3" fmla="*/ 0 w 6386607"/>
              <a:gd name="connsiteY3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6607" h="2857500">
                <a:moveTo>
                  <a:pt x="0" y="0"/>
                </a:moveTo>
                <a:lnTo>
                  <a:pt x="6386608" y="0"/>
                </a:lnTo>
                <a:lnTo>
                  <a:pt x="6386608" y="2857500"/>
                </a:lnTo>
                <a:lnTo>
                  <a:pt x="0" y="2857500"/>
                </a:lnTo>
                <a:close/>
              </a:path>
            </a:pathLst>
          </a:custGeom>
          <a:solidFill>
            <a:srgbClr val="F6F6F6"/>
          </a:solidFill>
          <a:ln w="9525" cap="flat">
            <a:solidFill>
              <a:srgbClr val="F6F6F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08CEAC35-8AB1-89A2-69B3-2927683CCF4B}"/>
              </a:ext>
            </a:extLst>
          </p:cNvPr>
          <p:cNvSpPr/>
          <p:nvPr/>
        </p:nvSpPr>
        <p:spPr>
          <a:xfrm>
            <a:off x="5699919" y="3343275"/>
            <a:ext cx="6057900" cy="3810000"/>
          </a:xfrm>
          <a:custGeom>
            <a:avLst/>
            <a:gdLst>
              <a:gd name="connsiteX0" fmla="*/ 0 w 6057900"/>
              <a:gd name="connsiteY0" fmla="*/ 0 h 3810000"/>
              <a:gd name="connsiteX1" fmla="*/ 6057900 w 6057900"/>
              <a:gd name="connsiteY1" fmla="*/ 0 h 3810000"/>
              <a:gd name="connsiteX2" fmla="*/ 6057900 w 6057900"/>
              <a:gd name="connsiteY2" fmla="*/ 3810000 h 3810000"/>
              <a:gd name="connsiteX3" fmla="*/ 0 w 6057900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900" h="3810000">
                <a:moveTo>
                  <a:pt x="0" y="0"/>
                </a:moveTo>
                <a:lnTo>
                  <a:pt x="6057900" y="0"/>
                </a:lnTo>
                <a:lnTo>
                  <a:pt x="6057900" y="3810000"/>
                </a:lnTo>
                <a:lnTo>
                  <a:pt x="0" y="3810000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3725638-4866-2374-9B89-891342849B80}"/>
              </a:ext>
            </a:extLst>
          </p:cNvPr>
          <p:cNvSpPr txBox="1"/>
          <p:nvPr/>
        </p:nvSpPr>
        <p:spPr>
          <a:xfrm>
            <a:off x="9023191" y="3359467"/>
            <a:ext cx="28022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コンテンツ管理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_Web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コンテンツ管理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(CMS)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機能</a:t>
            </a:r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3FFF3F84-5C30-10EE-8A61-632D43C2D014}"/>
              </a:ext>
            </a:extLst>
          </p:cNvPr>
          <p:cNvSpPr/>
          <p:nvPr/>
        </p:nvSpPr>
        <p:spPr>
          <a:xfrm>
            <a:off x="5861844" y="3629025"/>
            <a:ext cx="5715000" cy="2190750"/>
          </a:xfrm>
          <a:custGeom>
            <a:avLst/>
            <a:gdLst>
              <a:gd name="connsiteX0" fmla="*/ 0 w 5715000"/>
              <a:gd name="connsiteY0" fmla="*/ 0 h 2190750"/>
              <a:gd name="connsiteX1" fmla="*/ 5715000 w 5715000"/>
              <a:gd name="connsiteY1" fmla="*/ 0 h 2190750"/>
              <a:gd name="connsiteX2" fmla="*/ 5715000 w 5715000"/>
              <a:gd name="connsiteY2" fmla="*/ 2190750 h 2190750"/>
              <a:gd name="connsiteX3" fmla="*/ 0 w 571500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0" h="2190750">
                <a:moveTo>
                  <a:pt x="0" y="0"/>
                </a:moveTo>
                <a:lnTo>
                  <a:pt x="5715000" y="0"/>
                </a:lnTo>
                <a:lnTo>
                  <a:pt x="5715000" y="2190750"/>
                </a:lnTo>
                <a:lnTo>
                  <a:pt x="0" y="21907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2350ED8-700B-91E6-E511-00CF2C442DE0}"/>
              </a:ext>
            </a:extLst>
          </p:cNvPr>
          <p:cNvSpPr txBox="1"/>
          <p:nvPr/>
        </p:nvSpPr>
        <p:spPr>
          <a:xfrm>
            <a:off x="10318591" y="3654742"/>
            <a:ext cx="13258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フロントエンド配信部</a:t>
            </a:r>
          </a:p>
        </p:txBody>
      </p:sp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418969E9-CC8D-1946-67CD-B91EE631DC51}"/>
              </a:ext>
            </a:extLst>
          </p:cNvPr>
          <p:cNvSpPr/>
          <p:nvPr/>
        </p:nvSpPr>
        <p:spPr>
          <a:xfrm>
            <a:off x="5852319" y="5915025"/>
            <a:ext cx="4191000" cy="1047750"/>
          </a:xfrm>
          <a:custGeom>
            <a:avLst/>
            <a:gdLst>
              <a:gd name="connsiteX0" fmla="*/ 0 w 4191000"/>
              <a:gd name="connsiteY0" fmla="*/ 0 h 1047750"/>
              <a:gd name="connsiteX1" fmla="*/ 4191000 w 4191000"/>
              <a:gd name="connsiteY1" fmla="*/ 0 h 1047750"/>
              <a:gd name="connsiteX2" fmla="*/ 4191000 w 4191000"/>
              <a:gd name="connsiteY2" fmla="*/ 1047750 h 1047750"/>
              <a:gd name="connsiteX3" fmla="*/ 0 w 4191000"/>
              <a:gd name="connsiteY3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1047750">
                <a:moveTo>
                  <a:pt x="0" y="0"/>
                </a:moveTo>
                <a:lnTo>
                  <a:pt x="4191000" y="0"/>
                </a:lnTo>
                <a:lnTo>
                  <a:pt x="4191000" y="1047750"/>
                </a:lnTo>
                <a:lnTo>
                  <a:pt x="0" y="10477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AA74B5E-C8AE-F822-BC55-B56F7887A20E}"/>
              </a:ext>
            </a:extLst>
          </p:cNvPr>
          <p:cNvSpPr txBox="1"/>
          <p:nvPr/>
        </p:nvSpPr>
        <p:spPr>
          <a:xfrm>
            <a:off x="8994616" y="5931217"/>
            <a:ext cx="11163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ヘッドレス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CMS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部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107233C-9299-26B8-49BC-B61A3863C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156" y="3090862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6CDF877-D82F-7E1F-E815-0887ABEC1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681" y="4710112"/>
            <a:ext cx="361950" cy="361950"/>
          </a:xfrm>
          <a:custGeom>
            <a:avLst/>
            <a:gdLst>
              <a:gd name="connsiteX0" fmla="*/ 0 w 361950"/>
              <a:gd name="connsiteY0" fmla="*/ 0 h 361950"/>
              <a:gd name="connsiteX1" fmla="*/ 361950 w 361950"/>
              <a:gd name="connsiteY1" fmla="*/ 0 h 361950"/>
              <a:gd name="connsiteX2" fmla="*/ 361950 w 361950"/>
              <a:gd name="connsiteY2" fmla="*/ 361950 h 361950"/>
              <a:gd name="connsiteX3" fmla="*/ 0 w 36195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61950">
                <a:moveTo>
                  <a:pt x="0" y="0"/>
                </a:moveTo>
                <a:lnTo>
                  <a:pt x="361950" y="0"/>
                </a:lnTo>
                <a:lnTo>
                  <a:pt x="361950" y="361950"/>
                </a:lnTo>
                <a:lnTo>
                  <a:pt x="0" y="361950"/>
                </a:lnTo>
                <a:close/>
              </a:path>
            </a:pathLst>
          </a:custGeom>
        </p:spPr>
      </p:pic>
      <p:grpSp>
        <p:nvGrpSpPr>
          <p:cNvPr id="17" name="グラフィックス 2">
            <a:extLst>
              <a:ext uri="{FF2B5EF4-FFF2-40B4-BE49-F238E27FC236}">
                <a16:creationId xmlns:a16="http://schemas.microsoft.com/office/drawing/2014/main" id="{E43A937B-F226-A346-0E0C-6B6B9BFB2601}"/>
              </a:ext>
            </a:extLst>
          </p:cNvPr>
          <p:cNvGrpSpPr/>
          <p:nvPr/>
        </p:nvGrpSpPr>
        <p:grpSpPr>
          <a:xfrm>
            <a:off x="4533106" y="5148262"/>
            <a:ext cx="442912" cy="290512"/>
            <a:chOff x="4533106" y="5148262"/>
            <a:chExt cx="442912" cy="290512"/>
          </a:xfrm>
        </p:grpSpPr>
        <p:sp>
          <p:nvSpPr>
            <p:cNvPr id="18" name="フリーフォーム: 図形 17">
              <a:extLst>
                <a:ext uri="{FF2B5EF4-FFF2-40B4-BE49-F238E27FC236}">
                  <a16:creationId xmlns:a16="http://schemas.microsoft.com/office/drawing/2014/main" id="{906272E4-1506-06D7-B2AF-A715130BC75F}"/>
                </a:ext>
              </a:extLst>
            </p:cNvPr>
            <p:cNvSpPr/>
            <p:nvPr/>
          </p:nvSpPr>
          <p:spPr>
            <a:xfrm>
              <a:off x="4537869" y="5153025"/>
              <a:ext cx="438150" cy="285750"/>
            </a:xfrm>
            <a:custGeom>
              <a:avLst/>
              <a:gdLst>
                <a:gd name="connsiteX0" fmla="*/ 0 w 438150"/>
                <a:gd name="connsiteY0" fmla="*/ 0 h 285750"/>
                <a:gd name="connsiteX1" fmla="*/ 438150 w 438150"/>
                <a:gd name="connsiteY1" fmla="*/ 0 h 285750"/>
                <a:gd name="connsiteX2" fmla="*/ 438150 w 438150"/>
                <a:gd name="connsiteY2" fmla="*/ 285750 h 285750"/>
                <a:gd name="connsiteX3" fmla="*/ 0 w 4381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85750">
                  <a:moveTo>
                    <a:pt x="0" y="0"/>
                  </a:moveTo>
                  <a:lnTo>
                    <a:pt x="438150" y="0"/>
                  </a:lnTo>
                  <a:lnTo>
                    <a:pt x="4381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05926EC-3292-BA92-CE66-A1C3811CA7ED}"/>
                </a:ext>
              </a:extLst>
            </p:cNvPr>
            <p:cNvSpPr txBox="1"/>
            <p:nvPr/>
          </p:nvSpPr>
          <p:spPr>
            <a:xfrm>
              <a:off x="4479766" y="5102542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0C9E080B-14D9-B4CB-4B22-FB71CC8911A0}"/>
                </a:ext>
              </a:extLst>
            </p:cNvPr>
            <p:cNvSpPr txBox="1"/>
            <p:nvPr/>
          </p:nvSpPr>
          <p:spPr>
            <a:xfrm>
              <a:off x="4441666" y="5226367"/>
              <a:ext cx="6019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閲覧者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F92D4A6-4FD7-92EE-CFDA-EAB9CBDB099A}"/>
              </a:ext>
            </a:extLst>
          </p:cNvPr>
          <p:cNvSpPr/>
          <p:nvPr/>
        </p:nvSpPr>
        <p:spPr>
          <a:xfrm>
            <a:off x="7785894" y="6267450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2" name="グラフィックス 2">
            <a:extLst>
              <a:ext uri="{FF2B5EF4-FFF2-40B4-BE49-F238E27FC236}">
                <a16:creationId xmlns:a16="http://schemas.microsoft.com/office/drawing/2014/main" id="{094C8497-B951-9850-37E8-3938C62ED8F8}"/>
              </a:ext>
            </a:extLst>
          </p:cNvPr>
          <p:cNvGrpSpPr/>
          <p:nvPr/>
        </p:nvGrpSpPr>
        <p:grpSpPr>
          <a:xfrm>
            <a:off x="7733506" y="6367462"/>
            <a:ext cx="571500" cy="257175"/>
            <a:chOff x="7733506" y="6367462"/>
            <a:chExt cx="571500" cy="257175"/>
          </a:xfrm>
          <a:solidFill>
            <a:srgbClr val="000000"/>
          </a:solidFill>
        </p:grpSpPr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9BFC140-B7D5-6E39-DAB4-981B8240C13F}"/>
                </a:ext>
              </a:extLst>
            </p:cNvPr>
            <p:cNvSpPr txBox="1"/>
            <p:nvPr/>
          </p:nvSpPr>
          <p:spPr>
            <a:xfrm>
              <a:off x="7642066" y="6321742"/>
              <a:ext cx="7543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ヘッドレス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FAC2E7C8-600C-B42F-9FF0-DE4A4BDC6D34}"/>
                </a:ext>
              </a:extLst>
            </p:cNvPr>
            <p:cNvSpPr txBox="1"/>
            <p:nvPr/>
          </p:nvSpPr>
          <p:spPr>
            <a:xfrm>
              <a:off x="7803991" y="6445567"/>
              <a:ext cx="4305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CMS</a:t>
              </a:r>
            </a:p>
          </p:txBody>
        </p:sp>
      </p:grpSp>
      <p:grpSp>
        <p:nvGrpSpPr>
          <p:cNvPr id="25" name="グラフィックス 2">
            <a:extLst>
              <a:ext uri="{FF2B5EF4-FFF2-40B4-BE49-F238E27FC236}">
                <a16:creationId xmlns:a16="http://schemas.microsoft.com/office/drawing/2014/main" id="{856E3CE9-DE1E-D06C-8C6E-517F76CA6430}"/>
              </a:ext>
            </a:extLst>
          </p:cNvPr>
          <p:cNvGrpSpPr/>
          <p:nvPr/>
        </p:nvGrpSpPr>
        <p:grpSpPr>
          <a:xfrm>
            <a:off x="10867231" y="4754117"/>
            <a:ext cx="66675" cy="208407"/>
            <a:chOff x="10867231" y="4754117"/>
            <a:chExt cx="66675" cy="208407"/>
          </a:xfrm>
        </p:grpSpPr>
        <p:sp>
          <p:nvSpPr>
            <p:cNvPr id="26" name="フリーフォーム: 図形 25">
              <a:extLst>
                <a:ext uri="{FF2B5EF4-FFF2-40B4-BE49-F238E27FC236}">
                  <a16:creationId xmlns:a16="http://schemas.microsoft.com/office/drawing/2014/main" id="{13B76A35-AD55-5B60-A890-750EE0327E86}"/>
                </a:ext>
              </a:extLst>
            </p:cNvPr>
            <p:cNvSpPr/>
            <p:nvPr/>
          </p:nvSpPr>
          <p:spPr>
            <a:xfrm>
              <a:off x="10900569" y="4804124"/>
              <a:ext cx="9525" cy="158400"/>
            </a:xfrm>
            <a:custGeom>
              <a:avLst/>
              <a:gdLst>
                <a:gd name="connsiteX0" fmla="*/ 0 w 9525"/>
                <a:gd name="connsiteY0" fmla="*/ 158401 h 158400"/>
                <a:gd name="connsiteX1" fmla="*/ 0 w 9525"/>
                <a:gd name="connsiteY1" fmla="*/ 0 h 15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58400">
                  <a:moveTo>
                    <a:pt x="0" y="158401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19D13ED0-2F83-DD76-DEDA-C658C716A94D}"/>
                </a:ext>
              </a:extLst>
            </p:cNvPr>
            <p:cNvSpPr/>
            <p:nvPr/>
          </p:nvSpPr>
          <p:spPr>
            <a:xfrm>
              <a:off x="10867231" y="4754117"/>
              <a:ext cx="66675" cy="66675"/>
            </a:xfrm>
            <a:custGeom>
              <a:avLst/>
              <a:gdLst>
                <a:gd name="connsiteX0" fmla="*/ 33338 w 66675"/>
                <a:gd name="connsiteY0" fmla="*/ 0 h 66675"/>
                <a:gd name="connsiteX1" fmla="*/ 66675 w 66675"/>
                <a:gd name="connsiteY1" fmla="*/ 66675 h 66675"/>
                <a:gd name="connsiteX2" fmla="*/ 33338 w 66675"/>
                <a:gd name="connsiteY2" fmla="*/ 50006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0"/>
                  </a:moveTo>
                  <a:lnTo>
                    <a:pt x="66675" y="66675"/>
                  </a:lnTo>
                  <a:lnTo>
                    <a:pt x="33338" y="50006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C183614A-1429-C74A-504B-CF60DE720034}"/>
              </a:ext>
            </a:extLst>
          </p:cNvPr>
          <p:cNvSpPr/>
          <p:nvPr/>
        </p:nvSpPr>
        <p:spPr>
          <a:xfrm>
            <a:off x="10662444" y="4962525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9" name="グラフィックス 2">
            <a:extLst>
              <a:ext uri="{FF2B5EF4-FFF2-40B4-BE49-F238E27FC236}">
                <a16:creationId xmlns:a16="http://schemas.microsoft.com/office/drawing/2014/main" id="{33287F37-57A2-0675-E07C-0C0CA6A302C6}"/>
              </a:ext>
            </a:extLst>
          </p:cNvPr>
          <p:cNvGrpSpPr/>
          <p:nvPr/>
        </p:nvGrpSpPr>
        <p:grpSpPr>
          <a:xfrm>
            <a:off x="10657681" y="5081587"/>
            <a:ext cx="476250" cy="190500"/>
            <a:chOff x="10657681" y="5081587"/>
            <a:chExt cx="476250" cy="190500"/>
          </a:xfrm>
          <a:solidFill>
            <a:srgbClr val="000000"/>
          </a:solidFill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F25AC796-97E8-579A-1BF3-3D20F1FB6546}"/>
                </a:ext>
              </a:extLst>
            </p:cNvPr>
            <p:cNvSpPr txBox="1"/>
            <p:nvPr/>
          </p:nvSpPr>
          <p:spPr>
            <a:xfrm>
              <a:off x="10661491" y="5035867"/>
              <a:ext cx="46863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コード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E4352DDB-26A8-0B75-367C-E2A86633F13E}"/>
                </a:ext>
              </a:extLst>
            </p:cNvPr>
            <p:cNvSpPr txBox="1"/>
            <p:nvPr/>
          </p:nvSpPr>
          <p:spPr>
            <a:xfrm>
              <a:off x="10566241" y="5140642"/>
              <a:ext cx="65913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リポジトリ</a:t>
              </a:r>
            </a:p>
          </p:txBody>
        </p:sp>
      </p:grpSp>
      <p:grpSp>
        <p:nvGrpSpPr>
          <p:cNvPr id="32" name="グラフィックス 2">
            <a:extLst>
              <a:ext uri="{FF2B5EF4-FFF2-40B4-BE49-F238E27FC236}">
                <a16:creationId xmlns:a16="http://schemas.microsoft.com/office/drawing/2014/main" id="{B0BD5AB0-EA64-3D37-2697-118FFBE68958}"/>
              </a:ext>
            </a:extLst>
          </p:cNvPr>
          <p:cNvGrpSpPr/>
          <p:nvPr/>
        </p:nvGrpSpPr>
        <p:grpSpPr>
          <a:xfrm>
            <a:off x="6757194" y="4491418"/>
            <a:ext cx="1037082" cy="66675"/>
            <a:chOff x="6757194" y="4491418"/>
            <a:chExt cx="1037082" cy="66675"/>
          </a:xfrm>
        </p:grpSpPr>
        <p:sp>
          <p:nvSpPr>
            <p:cNvPr id="33" name="フリーフォーム: 図形 32">
              <a:extLst>
                <a:ext uri="{FF2B5EF4-FFF2-40B4-BE49-F238E27FC236}">
                  <a16:creationId xmlns:a16="http://schemas.microsoft.com/office/drawing/2014/main" id="{1378F9B2-3857-12C9-B208-730BE95F22BA}"/>
                </a:ext>
              </a:extLst>
            </p:cNvPr>
            <p:cNvSpPr/>
            <p:nvPr/>
          </p:nvSpPr>
          <p:spPr>
            <a:xfrm>
              <a:off x="6757194" y="4524660"/>
              <a:ext cx="987075" cy="4476"/>
            </a:xfrm>
            <a:custGeom>
              <a:avLst/>
              <a:gdLst>
                <a:gd name="connsiteX0" fmla="*/ 0 w 987075"/>
                <a:gd name="connsiteY0" fmla="*/ 4477 h 4476"/>
                <a:gd name="connsiteX1" fmla="*/ 987076 w 987075"/>
                <a:gd name="connsiteY1" fmla="*/ 0 h 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7075" h="4476">
                  <a:moveTo>
                    <a:pt x="0" y="4477"/>
                  </a:moveTo>
                  <a:lnTo>
                    <a:pt x="98707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4" name="フリーフォーム: 図形 33">
              <a:extLst>
                <a:ext uri="{FF2B5EF4-FFF2-40B4-BE49-F238E27FC236}">
                  <a16:creationId xmlns:a16="http://schemas.microsoft.com/office/drawing/2014/main" id="{6510BF3C-0AE1-E91F-14B9-29512DF5E78E}"/>
                </a:ext>
              </a:extLst>
            </p:cNvPr>
            <p:cNvSpPr/>
            <p:nvPr/>
          </p:nvSpPr>
          <p:spPr>
            <a:xfrm>
              <a:off x="7727505" y="4491418"/>
              <a:ext cx="66770" cy="66675"/>
            </a:xfrm>
            <a:custGeom>
              <a:avLst/>
              <a:gdLst>
                <a:gd name="connsiteX0" fmla="*/ 66770 w 66770"/>
                <a:gd name="connsiteY0" fmla="*/ 33052 h 66675"/>
                <a:gd name="connsiteX1" fmla="*/ 286 w 66770"/>
                <a:gd name="connsiteY1" fmla="*/ 66675 h 66675"/>
                <a:gd name="connsiteX2" fmla="*/ 16764 w 66770"/>
                <a:gd name="connsiteY2" fmla="*/ 33242 h 66675"/>
                <a:gd name="connsiteX3" fmla="*/ 0 w 6677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70" h="66675">
                  <a:moveTo>
                    <a:pt x="66770" y="33052"/>
                  </a:moveTo>
                  <a:lnTo>
                    <a:pt x="286" y="66675"/>
                  </a:lnTo>
                  <a:lnTo>
                    <a:pt x="16764" y="33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35" name="グラフィックス 2">
            <a:extLst>
              <a:ext uri="{FF2B5EF4-FFF2-40B4-BE49-F238E27FC236}">
                <a16:creationId xmlns:a16="http://schemas.microsoft.com/office/drawing/2014/main" id="{58D11AD5-E405-3C88-38D9-B14CCA7EAFA0}"/>
              </a:ext>
            </a:extLst>
          </p:cNvPr>
          <p:cNvGrpSpPr/>
          <p:nvPr/>
        </p:nvGrpSpPr>
        <p:grpSpPr>
          <a:xfrm>
            <a:off x="5044598" y="4495800"/>
            <a:ext cx="1235202" cy="66675"/>
            <a:chOff x="5044598" y="4495800"/>
            <a:chExt cx="1235202" cy="66675"/>
          </a:xfrm>
        </p:grpSpPr>
        <p:sp>
          <p:nvSpPr>
            <p:cNvPr id="36" name="フリーフォーム: 図形 35">
              <a:extLst>
                <a:ext uri="{FF2B5EF4-FFF2-40B4-BE49-F238E27FC236}">
                  <a16:creationId xmlns:a16="http://schemas.microsoft.com/office/drawing/2014/main" id="{E0CE5EE6-8C23-BF96-7E64-9AB046B32BF0}"/>
                </a:ext>
              </a:extLst>
            </p:cNvPr>
            <p:cNvSpPr/>
            <p:nvPr/>
          </p:nvSpPr>
          <p:spPr>
            <a:xfrm>
              <a:off x="5044598" y="4529137"/>
              <a:ext cx="1185195" cy="9525"/>
            </a:xfrm>
            <a:custGeom>
              <a:avLst/>
              <a:gdLst>
                <a:gd name="connsiteX0" fmla="*/ 0 w 1185195"/>
                <a:gd name="connsiteY0" fmla="*/ 0 h 9525"/>
                <a:gd name="connsiteX1" fmla="*/ 1185196 w 118519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5195" h="9525">
                  <a:moveTo>
                    <a:pt x="0" y="0"/>
                  </a:moveTo>
                  <a:lnTo>
                    <a:pt x="118519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7" name="フリーフォーム: 図形 36">
              <a:extLst>
                <a:ext uri="{FF2B5EF4-FFF2-40B4-BE49-F238E27FC236}">
                  <a16:creationId xmlns:a16="http://schemas.microsoft.com/office/drawing/2014/main" id="{FE061FC9-0734-3376-1BDC-1F7C926CA5AB}"/>
                </a:ext>
              </a:extLst>
            </p:cNvPr>
            <p:cNvSpPr/>
            <p:nvPr/>
          </p:nvSpPr>
          <p:spPr>
            <a:xfrm>
              <a:off x="6213126" y="4495800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38" name="グラフィックス 2">
            <a:extLst>
              <a:ext uri="{FF2B5EF4-FFF2-40B4-BE49-F238E27FC236}">
                <a16:creationId xmlns:a16="http://schemas.microsoft.com/office/drawing/2014/main" id="{667BFF34-0F45-054A-145F-665E4A0D00A0}"/>
              </a:ext>
            </a:extLst>
          </p:cNvPr>
          <p:cNvGrpSpPr/>
          <p:nvPr/>
        </p:nvGrpSpPr>
        <p:grpSpPr>
          <a:xfrm>
            <a:off x="5044598" y="4529137"/>
            <a:ext cx="3012757" cy="1727644"/>
            <a:chOff x="5044598" y="4529137"/>
            <a:chExt cx="3012757" cy="1727644"/>
          </a:xfrm>
        </p:grpSpPr>
        <p:sp>
          <p:nvSpPr>
            <p:cNvPr id="39" name="フリーフォーム: 図形 38">
              <a:extLst>
                <a:ext uri="{FF2B5EF4-FFF2-40B4-BE49-F238E27FC236}">
                  <a16:creationId xmlns:a16="http://schemas.microsoft.com/office/drawing/2014/main" id="{DC705F2D-0B8D-9573-6824-B20525C56D1A}"/>
                </a:ext>
              </a:extLst>
            </p:cNvPr>
            <p:cNvSpPr/>
            <p:nvPr/>
          </p:nvSpPr>
          <p:spPr>
            <a:xfrm>
              <a:off x="5044598" y="4529137"/>
              <a:ext cx="2979420" cy="1677638"/>
            </a:xfrm>
            <a:custGeom>
              <a:avLst/>
              <a:gdLst>
                <a:gd name="connsiteX0" fmla="*/ 0 w 2979420"/>
                <a:gd name="connsiteY0" fmla="*/ 0 h 1677638"/>
                <a:gd name="connsiteX1" fmla="*/ 426720 w 2979420"/>
                <a:gd name="connsiteY1" fmla="*/ 0 h 1677638"/>
                <a:gd name="connsiteX2" fmla="*/ 426720 w 2979420"/>
                <a:gd name="connsiteY2" fmla="*/ 1481138 h 1677638"/>
                <a:gd name="connsiteX3" fmla="*/ 2979420 w 2979420"/>
                <a:gd name="connsiteY3" fmla="*/ 1481138 h 1677638"/>
                <a:gd name="connsiteX4" fmla="*/ 2979420 w 2979420"/>
                <a:gd name="connsiteY4" fmla="*/ 1677638 h 167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9420" h="1677638">
                  <a:moveTo>
                    <a:pt x="0" y="0"/>
                  </a:moveTo>
                  <a:lnTo>
                    <a:pt x="426720" y="0"/>
                  </a:lnTo>
                  <a:lnTo>
                    <a:pt x="426720" y="1481138"/>
                  </a:lnTo>
                  <a:lnTo>
                    <a:pt x="2979420" y="1481138"/>
                  </a:lnTo>
                  <a:lnTo>
                    <a:pt x="2979420" y="1677638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0" name="フリーフォーム: 図形 39">
              <a:extLst>
                <a:ext uri="{FF2B5EF4-FFF2-40B4-BE49-F238E27FC236}">
                  <a16:creationId xmlns:a16="http://schemas.microsoft.com/office/drawing/2014/main" id="{87FFE601-40A8-2AD7-B73D-74A6DDDF2DBD}"/>
                </a:ext>
              </a:extLst>
            </p:cNvPr>
            <p:cNvSpPr/>
            <p:nvPr/>
          </p:nvSpPr>
          <p:spPr>
            <a:xfrm>
              <a:off x="7990681" y="6190107"/>
              <a:ext cx="66675" cy="66675"/>
            </a:xfrm>
            <a:custGeom>
              <a:avLst/>
              <a:gdLst>
                <a:gd name="connsiteX0" fmla="*/ 33338 w 66675"/>
                <a:gd name="connsiteY0" fmla="*/ 66675 h 66675"/>
                <a:gd name="connsiteX1" fmla="*/ 0 w 66675"/>
                <a:gd name="connsiteY1" fmla="*/ 0 h 66675"/>
                <a:gd name="connsiteX2" fmla="*/ 33338 w 66675"/>
                <a:gd name="connsiteY2" fmla="*/ 16669 h 66675"/>
                <a:gd name="connsiteX3" fmla="*/ 66675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66675"/>
                  </a:moveTo>
                  <a:lnTo>
                    <a:pt x="0" y="0"/>
                  </a:lnTo>
                  <a:lnTo>
                    <a:pt x="33338" y="16669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41" name="図 40">
            <a:extLst>
              <a:ext uri="{FF2B5EF4-FFF2-40B4-BE49-F238E27FC236}">
                <a16:creationId xmlns:a16="http://schemas.microsoft.com/office/drawing/2014/main" id="{80658B6A-CEAE-9FD3-B28A-FFD6CE212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476" y="4381500"/>
            <a:ext cx="594360" cy="285750"/>
          </a:xfrm>
          <a:custGeom>
            <a:avLst/>
            <a:gdLst>
              <a:gd name="connsiteX0" fmla="*/ 0 w 594360"/>
              <a:gd name="connsiteY0" fmla="*/ 0 h 285750"/>
              <a:gd name="connsiteX1" fmla="*/ 594360 w 594360"/>
              <a:gd name="connsiteY1" fmla="*/ 0 h 285750"/>
              <a:gd name="connsiteX2" fmla="*/ 594360 w 594360"/>
              <a:gd name="connsiteY2" fmla="*/ 285750 h 285750"/>
              <a:gd name="connsiteX3" fmla="*/ 0 w 59436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285750">
                <a:moveTo>
                  <a:pt x="0" y="0"/>
                </a:moveTo>
                <a:lnTo>
                  <a:pt x="594360" y="0"/>
                </a:lnTo>
                <a:lnTo>
                  <a:pt x="594360" y="285750"/>
                </a:lnTo>
                <a:lnTo>
                  <a:pt x="0" y="285750"/>
                </a:lnTo>
                <a:close/>
              </a:path>
            </a:pathLst>
          </a:cu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0DBBED94-2947-4F97-3DF5-6791D3C9A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038" y="4343400"/>
            <a:ext cx="440531" cy="352425"/>
          </a:xfrm>
          <a:custGeom>
            <a:avLst/>
            <a:gdLst>
              <a:gd name="connsiteX0" fmla="*/ 0 w 440531"/>
              <a:gd name="connsiteY0" fmla="*/ 0 h 352425"/>
              <a:gd name="connsiteX1" fmla="*/ 440531 w 440531"/>
              <a:gd name="connsiteY1" fmla="*/ 0 h 352425"/>
              <a:gd name="connsiteX2" fmla="*/ 440531 w 440531"/>
              <a:gd name="connsiteY2" fmla="*/ 352425 h 352425"/>
              <a:gd name="connsiteX3" fmla="*/ 0 w 440531"/>
              <a:gd name="connsiteY3" fmla="*/ 352425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531" h="352425">
                <a:moveTo>
                  <a:pt x="0" y="0"/>
                </a:moveTo>
                <a:lnTo>
                  <a:pt x="440531" y="0"/>
                </a:lnTo>
                <a:lnTo>
                  <a:pt x="440531" y="352425"/>
                </a:lnTo>
                <a:lnTo>
                  <a:pt x="0" y="352425"/>
                </a:lnTo>
                <a:close/>
              </a:path>
            </a:pathLst>
          </a:custGeom>
        </p:spPr>
      </p:pic>
      <p:grpSp>
        <p:nvGrpSpPr>
          <p:cNvPr id="43" name="グラフィックス 2">
            <a:extLst>
              <a:ext uri="{FF2B5EF4-FFF2-40B4-BE49-F238E27FC236}">
                <a16:creationId xmlns:a16="http://schemas.microsoft.com/office/drawing/2014/main" id="{F8D86C8B-C86F-29D3-0FA4-BA0B29A36245}"/>
              </a:ext>
            </a:extLst>
          </p:cNvPr>
          <p:cNvGrpSpPr/>
          <p:nvPr/>
        </p:nvGrpSpPr>
        <p:grpSpPr>
          <a:xfrm>
            <a:off x="7643114" y="4762500"/>
            <a:ext cx="761904" cy="152400"/>
            <a:chOff x="7643114" y="4762500"/>
            <a:chExt cx="761904" cy="152400"/>
          </a:xfrm>
        </p:grpSpPr>
        <p:sp>
          <p:nvSpPr>
            <p:cNvPr id="44" name="フリーフォーム: 図形 43">
              <a:extLst>
                <a:ext uri="{FF2B5EF4-FFF2-40B4-BE49-F238E27FC236}">
                  <a16:creationId xmlns:a16="http://schemas.microsoft.com/office/drawing/2014/main" id="{2CACBB0F-FB59-3E02-BF0E-BB3473611670}"/>
                </a:ext>
              </a:extLst>
            </p:cNvPr>
            <p:cNvSpPr/>
            <p:nvPr/>
          </p:nvSpPr>
          <p:spPr>
            <a:xfrm>
              <a:off x="7652544" y="4772025"/>
              <a:ext cx="752475" cy="142875"/>
            </a:xfrm>
            <a:custGeom>
              <a:avLst/>
              <a:gdLst>
                <a:gd name="connsiteX0" fmla="*/ 0 w 752475"/>
                <a:gd name="connsiteY0" fmla="*/ 0 h 142875"/>
                <a:gd name="connsiteX1" fmla="*/ 752475 w 752475"/>
                <a:gd name="connsiteY1" fmla="*/ 0 h 142875"/>
                <a:gd name="connsiteX2" fmla="*/ 752475 w 752475"/>
                <a:gd name="connsiteY2" fmla="*/ 142875 h 142875"/>
                <a:gd name="connsiteX3" fmla="*/ 0 w 752475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475" h="142875">
                  <a:moveTo>
                    <a:pt x="0" y="0"/>
                  </a:moveTo>
                  <a:lnTo>
                    <a:pt x="752475" y="0"/>
                  </a:lnTo>
                  <a:lnTo>
                    <a:pt x="752475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636BDB5D-2918-2A23-1EF0-901A3EFF21F5}"/>
                </a:ext>
              </a:extLst>
            </p:cNvPr>
            <p:cNvSpPr txBox="1"/>
            <p:nvPr/>
          </p:nvSpPr>
          <p:spPr>
            <a:xfrm>
              <a:off x="7551674" y="4716780"/>
              <a:ext cx="9353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Storage</a:t>
              </a:r>
            </a:p>
          </p:txBody>
        </p:sp>
      </p:grpSp>
      <p:grpSp>
        <p:nvGrpSpPr>
          <p:cNvPr id="46" name="グラフィックス 2">
            <a:extLst>
              <a:ext uri="{FF2B5EF4-FFF2-40B4-BE49-F238E27FC236}">
                <a16:creationId xmlns:a16="http://schemas.microsoft.com/office/drawing/2014/main" id="{2138B3A9-8A76-4FC9-5A10-46F79858E451}"/>
              </a:ext>
            </a:extLst>
          </p:cNvPr>
          <p:cNvGrpSpPr/>
          <p:nvPr/>
        </p:nvGrpSpPr>
        <p:grpSpPr>
          <a:xfrm>
            <a:off x="11149361" y="5148262"/>
            <a:ext cx="1465707" cy="66675"/>
            <a:chOff x="11149361" y="5148262"/>
            <a:chExt cx="1465707" cy="66675"/>
          </a:xfrm>
        </p:grpSpPr>
        <p:sp>
          <p:nvSpPr>
            <p:cNvPr id="47" name="フリーフォーム: 図形 46">
              <a:extLst>
                <a:ext uri="{FF2B5EF4-FFF2-40B4-BE49-F238E27FC236}">
                  <a16:creationId xmlns:a16="http://schemas.microsoft.com/office/drawing/2014/main" id="{9FD885BB-4C10-D794-C5F4-2480AE3F0068}"/>
                </a:ext>
              </a:extLst>
            </p:cNvPr>
            <p:cNvSpPr/>
            <p:nvPr/>
          </p:nvSpPr>
          <p:spPr>
            <a:xfrm>
              <a:off x="11199368" y="5181600"/>
              <a:ext cx="1415700" cy="9525"/>
            </a:xfrm>
            <a:custGeom>
              <a:avLst/>
              <a:gdLst>
                <a:gd name="connsiteX0" fmla="*/ 1415701 w 1415700"/>
                <a:gd name="connsiteY0" fmla="*/ 0 h 9525"/>
                <a:gd name="connsiteX1" fmla="*/ 0 w 14157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15700" h="9525">
                  <a:moveTo>
                    <a:pt x="1415701" y="0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8" name="フリーフォーム: 図形 47">
              <a:extLst>
                <a:ext uri="{FF2B5EF4-FFF2-40B4-BE49-F238E27FC236}">
                  <a16:creationId xmlns:a16="http://schemas.microsoft.com/office/drawing/2014/main" id="{4C586159-A691-A822-C9FD-0F82F3DDFE8C}"/>
                </a:ext>
              </a:extLst>
            </p:cNvPr>
            <p:cNvSpPr/>
            <p:nvPr/>
          </p:nvSpPr>
          <p:spPr>
            <a:xfrm>
              <a:off x="11149361" y="5148262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49" name="図 48">
            <a:extLst>
              <a:ext uri="{FF2B5EF4-FFF2-40B4-BE49-F238E27FC236}">
                <a16:creationId xmlns:a16="http://schemas.microsoft.com/office/drawing/2014/main" id="{73B8273D-164C-4EF5-7089-46BB0CAD5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0306" y="5019675"/>
            <a:ext cx="314325" cy="314325"/>
          </a:xfrm>
          <a:custGeom>
            <a:avLst/>
            <a:gdLst>
              <a:gd name="connsiteX0" fmla="*/ 0 w 314325"/>
              <a:gd name="connsiteY0" fmla="*/ 0 h 314325"/>
              <a:gd name="connsiteX1" fmla="*/ 314325 w 314325"/>
              <a:gd name="connsiteY1" fmla="*/ 0 h 314325"/>
              <a:gd name="connsiteX2" fmla="*/ 314325 w 314325"/>
              <a:gd name="connsiteY2" fmla="*/ 314325 h 314325"/>
              <a:gd name="connsiteX3" fmla="*/ 0 w 314325"/>
              <a:gd name="connsiteY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" h="314325">
                <a:moveTo>
                  <a:pt x="0" y="0"/>
                </a:moveTo>
                <a:lnTo>
                  <a:pt x="314325" y="0"/>
                </a:lnTo>
                <a:lnTo>
                  <a:pt x="314325" y="314325"/>
                </a:lnTo>
                <a:lnTo>
                  <a:pt x="0" y="314325"/>
                </a:lnTo>
                <a:close/>
              </a:path>
            </a:pathLst>
          </a:custGeom>
        </p:spPr>
      </p:pic>
      <p:grpSp>
        <p:nvGrpSpPr>
          <p:cNvPr id="50" name="グラフィックス 2">
            <a:extLst>
              <a:ext uri="{FF2B5EF4-FFF2-40B4-BE49-F238E27FC236}">
                <a16:creationId xmlns:a16="http://schemas.microsoft.com/office/drawing/2014/main" id="{3E98D532-C2F6-F1B2-B2F1-31A7B2EA0D2C}"/>
              </a:ext>
            </a:extLst>
          </p:cNvPr>
          <p:cNvGrpSpPr/>
          <p:nvPr/>
        </p:nvGrpSpPr>
        <p:grpSpPr>
          <a:xfrm>
            <a:off x="12596019" y="5410200"/>
            <a:ext cx="361950" cy="142875"/>
            <a:chOff x="12596019" y="5410200"/>
            <a:chExt cx="361950" cy="142875"/>
          </a:xfrm>
        </p:grpSpPr>
        <p:sp>
          <p:nvSpPr>
            <p:cNvPr id="51" name="フリーフォーム: 図形 50">
              <a:extLst>
                <a:ext uri="{FF2B5EF4-FFF2-40B4-BE49-F238E27FC236}">
                  <a16:creationId xmlns:a16="http://schemas.microsoft.com/office/drawing/2014/main" id="{DD945A22-C47C-4F58-119A-3FC08BCA5980}"/>
                </a:ext>
              </a:extLst>
            </p:cNvPr>
            <p:cNvSpPr/>
            <p:nvPr/>
          </p:nvSpPr>
          <p:spPr>
            <a:xfrm>
              <a:off x="12596019" y="5410200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C2677A1A-86A4-E570-A963-D40EF1282791}"/>
                </a:ext>
              </a:extLst>
            </p:cNvPr>
            <p:cNvSpPr txBox="1"/>
            <p:nvPr/>
          </p:nvSpPr>
          <p:spPr>
            <a:xfrm>
              <a:off x="12504579" y="5364480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開発者</a:t>
              </a:r>
            </a:p>
          </p:txBody>
        </p:sp>
      </p:grpSp>
      <p:grpSp>
        <p:nvGrpSpPr>
          <p:cNvPr id="53" name="グラフィックス 2">
            <a:extLst>
              <a:ext uri="{FF2B5EF4-FFF2-40B4-BE49-F238E27FC236}">
                <a16:creationId xmlns:a16="http://schemas.microsoft.com/office/drawing/2014/main" id="{6EA89949-1933-0127-C9F5-FA5017FA9D6D}"/>
              </a:ext>
            </a:extLst>
          </p:cNvPr>
          <p:cNvGrpSpPr/>
          <p:nvPr/>
        </p:nvGrpSpPr>
        <p:grpSpPr>
          <a:xfrm>
            <a:off x="4880769" y="6452901"/>
            <a:ext cx="2894457" cy="66675"/>
            <a:chOff x="4880769" y="6452901"/>
            <a:chExt cx="2894457" cy="66675"/>
          </a:xfrm>
        </p:grpSpPr>
        <p:sp>
          <p:nvSpPr>
            <p:cNvPr id="54" name="フリーフォーム: 図形 53">
              <a:extLst>
                <a:ext uri="{FF2B5EF4-FFF2-40B4-BE49-F238E27FC236}">
                  <a16:creationId xmlns:a16="http://schemas.microsoft.com/office/drawing/2014/main" id="{7612BD54-722D-109C-7A25-92D25945143C}"/>
                </a:ext>
              </a:extLst>
            </p:cNvPr>
            <p:cNvSpPr/>
            <p:nvPr/>
          </p:nvSpPr>
          <p:spPr>
            <a:xfrm>
              <a:off x="4880769" y="6481762"/>
              <a:ext cx="2844450" cy="4572"/>
            </a:xfrm>
            <a:custGeom>
              <a:avLst/>
              <a:gdLst>
                <a:gd name="connsiteX0" fmla="*/ 0 w 2844450"/>
                <a:gd name="connsiteY0" fmla="*/ 0 h 4572"/>
                <a:gd name="connsiteX1" fmla="*/ 1452563 w 2844450"/>
                <a:gd name="connsiteY1" fmla="*/ 0 h 4572"/>
                <a:gd name="connsiteX2" fmla="*/ 2844451 w 2844450"/>
                <a:gd name="connsiteY2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4450" h="4572">
                  <a:moveTo>
                    <a:pt x="0" y="0"/>
                  </a:moveTo>
                  <a:lnTo>
                    <a:pt x="1452563" y="0"/>
                  </a:lnTo>
                  <a:lnTo>
                    <a:pt x="2844451" y="4572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5" name="フリーフォーム: 図形 54">
              <a:extLst>
                <a:ext uri="{FF2B5EF4-FFF2-40B4-BE49-F238E27FC236}">
                  <a16:creationId xmlns:a16="http://schemas.microsoft.com/office/drawing/2014/main" id="{46CB4D1C-418A-6B98-70C8-7ED4B84FC833}"/>
                </a:ext>
              </a:extLst>
            </p:cNvPr>
            <p:cNvSpPr/>
            <p:nvPr/>
          </p:nvSpPr>
          <p:spPr>
            <a:xfrm>
              <a:off x="7708455" y="6452901"/>
              <a:ext cx="66770" cy="66675"/>
            </a:xfrm>
            <a:custGeom>
              <a:avLst/>
              <a:gdLst>
                <a:gd name="connsiteX0" fmla="*/ 66770 w 66770"/>
                <a:gd name="connsiteY0" fmla="*/ 33623 h 66675"/>
                <a:gd name="connsiteX1" fmla="*/ 0 w 66770"/>
                <a:gd name="connsiteY1" fmla="*/ 66675 h 66675"/>
                <a:gd name="connsiteX2" fmla="*/ 16764 w 66770"/>
                <a:gd name="connsiteY2" fmla="*/ 33433 h 66675"/>
                <a:gd name="connsiteX3" fmla="*/ 191 w 6677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70" h="66675">
                  <a:moveTo>
                    <a:pt x="66770" y="33623"/>
                  </a:moveTo>
                  <a:lnTo>
                    <a:pt x="0" y="66675"/>
                  </a:lnTo>
                  <a:lnTo>
                    <a:pt x="16764" y="3343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56" name="図 55">
            <a:extLst>
              <a:ext uri="{FF2B5EF4-FFF2-40B4-BE49-F238E27FC236}">
                <a16:creationId xmlns:a16="http://schemas.microsoft.com/office/drawing/2014/main" id="{B3EE7957-2C05-2FD7-C21F-FDDE58851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681" y="6319837"/>
            <a:ext cx="314325" cy="314325"/>
          </a:xfrm>
          <a:custGeom>
            <a:avLst/>
            <a:gdLst>
              <a:gd name="connsiteX0" fmla="*/ 0 w 314325"/>
              <a:gd name="connsiteY0" fmla="*/ 0 h 314325"/>
              <a:gd name="connsiteX1" fmla="*/ 314325 w 314325"/>
              <a:gd name="connsiteY1" fmla="*/ 0 h 314325"/>
              <a:gd name="connsiteX2" fmla="*/ 314325 w 314325"/>
              <a:gd name="connsiteY2" fmla="*/ 314325 h 314325"/>
              <a:gd name="connsiteX3" fmla="*/ 0 w 314325"/>
              <a:gd name="connsiteY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" h="314325">
                <a:moveTo>
                  <a:pt x="0" y="0"/>
                </a:moveTo>
                <a:lnTo>
                  <a:pt x="314325" y="0"/>
                </a:lnTo>
                <a:lnTo>
                  <a:pt x="314325" y="314325"/>
                </a:lnTo>
                <a:lnTo>
                  <a:pt x="0" y="314325"/>
                </a:lnTo>
                <a:close/>
              </a:path>
            </a:pathLst>
          </a:custGeom>
        </p:spPr>
      </p:pic>
      <p:grpSp>
        <p:nvGrpSpPr>
          <p:cNvPr id="57" name="グラフィックス 2">
            <a:extLst>
              <a:ext uri="{FF2B5EF4-FFF2-40B4-BE49-F238E27FC236}">
                <a16:creationId xmlns:a16="http://schemas.microsoft.com/office/drawing/2014/main" id="{9A1B5593-C0EC-98C2-2777-75EDA17A8D3F}"/>
              </a:ext>
            </a:extLst>
          </p:cNvPr>
          <p:cNvGrpSpPr/>
          <p:nvPr/>
        </p:nvGrpSpPr>
        <p:grpSpPr>
          <a:xfrm>
            <a:off x="4223544" y="6710362"/>
            <a:ext cx="1009650" cy="290512"/>
            <a:chOff x="4223544" y="6710362"/>
            <a:chExt cx="1009650" cy="290512"/>
          </a:xfrm>
        </p:grpSpPr>
        <p:sp>
          <p:nvSpPr>
            <p:cNvPr id="58" name="フリーフォーム: 図形 57">
              <a:extLst>
                <a:ext uri="{FF2B5EF4-FFF2-40B4-BE49-F238E27FC236}">
                  <a16:creationId xmlns:a16="http://schemas.microsoft.com/office/drawing/2014/main" id="{48492921-87A7-C2C7-5D92-051B8F028EF3}"/>
                </a:ext>
              </a:extLst>
            </p:cNvPr>
            <p:cNvSpPr/>
            <p:nvPr/>
          </p:nvSpPr>
          <p:spPr>
            <a:xfrm>
              <a:off x="4223544" y="6715125"/>
              <a:ext cx="1009650" cy="285750"/>
            </a:xfrm>
            <a:custGeom>
              <a:avLst/>
              <a:gdLst>
                <a:gd name="connsiteX0" fmla="*/ 0 w 1009650"/>
                <a:gd name="connsiteY0" fmla="*/ 0 h 285750"/>
                <a:gd name="connsiteX1" fmla="*/ 1009650 w 1009650"/>
                <a:gd name="connsiteY1" fmla="*/ 0 h 285750"/>
                <a:gd name="connsiteX2" fmla="*/ 1009650 w 1009650"/>
                <a:gd name="connsiteY2" fmla="*/ 285750 h 285750"/>
                <a:gd name="connsiteX3" fmla="*/ 0 w 10096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650" h="285750">
                  <a:moveTo>
                    <a:pt x="0" y="0"/>
                  </a:moveTo>
                  <a:lnTo>
                    <a:pt x="1009650" y="0"/>
                  </a:lnTo>
                  <a:lnTo>
                    <a:pt x="10096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12D4CA77-50AD-8673-8C58-47C8C10C2796}"/>
                </a:ext>
              </a:extLst>
            </p:cNvPr>
            <p:cNvSpPr txBox="1"/>
            <p:nvPr/>
          </p:nvSpPr>
          <p:spPr>
            <a:xfrm>
              <a:off x="4513104" y="6664642"/>
              <a:ext cx="4114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職員</a:t>
              </a: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F7BA66F0-1C23-18A4-C28D-485731F46214}"/>
                </a:ext>
              </a:extLst>
            </p:cNvPr>
            <p:cNvSpPr txBox="1"/>
            <p:nvPr/>
          </p:nvSpPr>
          <p:spPr>
            <a:xfrm>
              <a:off x="4132104" y="6788467"/>
              <a:ext cx="11734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コンテンツ投稿者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61" name="フリーフォーム: 図形 60">
            <a:extLst>
              <a:ext uri="{FF2B5EF4-FFF2-40B4-BE49-F238E27FC236}">
                <a16:creationId xmlns:a16="http://schemas.microsoft.com/office/drawing/2014/main" id="{02C6C358-244C-EB06-E1AF-6FA6016388EA}"/>
              </a:ext>
            </a:extLst>
          </p:cNvPr>
          <p:cNvSpPr/>
          <p:nvPr/>
        </p:nvSpPr>
        <p:spPr>
          <a:xfrm>
            <a:off x="6523831" y="4762500"/>
            <a:ext cx="9525" cy="390525"/>
          </a:xfrm>
          <a:custGeom>
            <a:avLst/>
            <a:gdLst>
              <a:gd name="connsiteX0" fmla="*/ 0 w 9525"/>
              <a:gd name="connsiteY0" fmla="*/ 0 h 390525"/>
              <a:gd name="connsiteX1" fmla="*/ 0 w 9525"/>
              <a:gd name="connsiteY1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390525">
                <a:moveTo>
                  <a:pt x="0" y="0"/>
                </a:moveTo>
                <a:lnTo>
                  <a:pt x="0" y="39052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B009EE47-BBC6-4073-C12F-336843F42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5706" y="4291012"/>
            <a:ext cx="466725" cy="466725"/>
          </a:xfrm>
          <a:custGeom>
            <a:avLst/>
            <a:gdLst>
              <a:gd name="connsiteX0" fmla="*/ 0 w 466725"/>
              <a:gd name="connsiteY0" fmla="*/ 0 h 466725"/>
              <a:gd name="connsiteX1" fmla="*/ 466725 w 466725"/>
              <a:gd name="connsiteY1" fmla="*/ 0 h 466725"/>
              <a:gd name="connsiteX2" fmla="*/ 466725 w 466725"/>
              <a:gd name="connsiteY2" fmla="*/ 466725 h 466725"/>
              <a:gd name="connsiteX3" fmla="*/ 0 w 466725"/>
              <a:gd name="connsiteY3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" h="466725">
                <a:moveTo>
                  <a:pt x="0" y="0"/>
                </a:moveTo>
                <a:lnTo>
                  <a:pt x="466725" y="0"/>
                </a:lnTo>
                <a:lnTo>
                  <a:pt x="466725" y="466725"/>
                </a:lnTo>
                <a:lnTo>
                  <a:pt x="0" y="466725"/>
                </a:lnTo>
                <a:close/>
              </a:path>
            </a:pathLst>
          </a:custGeom>
        </p:spPr>
      </p:pic>
      <p:grpSp>
        <p:nvGrpSpPr>
          <p:cNvPr id="63" name="グラフィックス 2">
            <a:extLst>
              <a:ext uri="{FF2B5EF4-FFF2-40B4-BE49-F238E27FC236}">
                <a16:creationId xmlns:a16="http://schemas.microsoft.com/office/drawing/2014/main" id="{576DE474-9EF2-8CEB-E4B4-1C03AD1C8153}"/>
              </a:ext>
            </a:extLst>
          </p:cNvPr>
          <p:cNvGrpSpPr/>
          <p:nvPr/>
        </p:nvGrpSpPr>
        <p:grpSpPr>
          <a:xfrm>
            <a:off x="6214269" y="4824412"/>
            <a:ext cx="619125" cy="300037"/>
            <a:chOff x="6214269" y="4824412"/>
            <a:chExt cx="619125" cy="300037"/>
          </a:xfrm>
        </p:grpSpPr>
        <p:sp>
          <p:nvSpPr>
            <p:cNvPr id="128" name="フリーフォーム: 図形 127">
              <a:extLst>
                <a:ext uri="{FF2B5EF4-FFF2-40B4-BE49-F238E27FC236}">
                  <a16:creationId xmlns:a16="http://schemas.microsoft.com/office/drawing/2014/main" id="{A599ECA9-CAB5-DEAC-FF4D-65A3EF959100}"/>
                </a:ext>
              </a:extLst>
            </p:cNvPr>
            <p:cNvSpPr/>
            <p:nvPr/>
          </p:nvSpPr>
          <p:spPr>
            <a:xfrm>
              <a:off x="6233319" y="4838700"/>
              <a:ext cx="600075" cy="285750"/>
            </a:xfrm>
            <a:custGeom>
              <a:avLst/>
              <a:gdLst>
                <a:gd name="connsiteX0" fmla="*/ 0 w 600075"/>
                <a:gd name="connsiteY0" fmla="*/ 0 h 285750"/>
                <a:gd name="connsiteX1" fmla="*/ 600075 w 600075"/>
                <a:gd name="connsiteY1" fmla="*/ 0 h 285750"/>
                <a:gd name="connsiteX2" fmla="*/ 600075 w 600075"/>
                <a:gd name="connsiteY2" fmla="*/ 285750 h 285750"/>
                <a:gd name="connsiteX3" fmla="*/ 0 w 600075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285750">
                  <a:moveTo>
                    <a:pt x="0" y="0"/>
                  </a:moveTo>
                  <a:lnTo>
                    <a:pt x="600075" y="0"/>
                  </a:lnTo>
                  <a:lnTo>
                    <a:pt x="600075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4B19DE95-D073-4B46-78B0-C417493BDBA9}"/>
                </a:ext>
              </a:extLst>
            </p:cNvPr>
            <p:cNvSpPr txBox="1"/>
            <p:nvPr/>
          </p:nvSpPr>
          <p:spPr>
            <a:xfrm>
              <a:off x="6122829" y="4778692"/>
              <a:ext cx="7924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Load</a:t>
              </a:r>
            </a:p>
          </p:txBody>
        </p: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F2C79EBA-FD09-B036-35A6-A7F408BE4891}"/>
                </a:ext>
              </a:extLst>
            </p:cNvPr>
            <p:cNvSpPr txBox="1"/>
            <p:nvPr/>
          </p:nvSpPr>
          <p:spPr>
            <a:xfrm>
              <a:off x="6165691" y="4912042"/>
              <a:ext cx="7067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Balancing</a:t>
              </a:r>
            </a:p>
          </p:txBody>
        </p:sp>
      </p:grpSp>
      <p:sp>
        <p:nvSpPr>
          <p:cNvPr id="131" name="フリーフォーム: 図形 130">
            <a:extLst>
              <a:ext uri="{FF2B5EF4-FFF2-40B4-BE49-F238E27FC236}">
                <a16:creationId xmlns:a16="http://schemas.microsoft.com/office/drawing/2014/main" id="{B6A2CE12-335E-ADA9-8780-DE5B71A812D9}"/>
              </a:ext>
            </a:extLst>
          </p:cNvPr>
          <p:cNvSpPr/>
          <p:nvPr/>
        </p:nvSpPr>
        <p:spPr>
          <a:xfrm>
            <a:off x="10424319" y="5400675"/>
            <a:ext cx="1905000" cy="285750"/>
          </a:xfrm>
          <a:custGeom>
            <a:avLst/>
            <a:gdLst>
              <a:gd name="connsiteX0" fmla="*/ 0 w 1905000"/>
              <a:gd name="connsiteY0" fmla="*/ 0 h 285750"/>
              <a:gd name="connsiteX1" fmla="*/ 1905000 w 1905000"/>
              <a:gd name="connsiteY1" fmla="*/ 0 h 285750"/>
              <a:gd name="connsiteX2" fmla="*/ 1905000 w 1905000"/>
              <a:gd name="connsiteY2" fmla="*/ 285750 h 285750"/>
              <a:gd name="connsiteX3" fmla="*/ 0 w 19050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285750">
                <a:moveTo>
                  <a:pt x="0" y="0"/>
                </a:moveTo>
                <a:lnTo>
                  <a:pt x="1905000" y="0"/>
                </a:lnTo>
                <a:lnTo>
                  <a:pt x="19050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75496EC1-0C49-33E5-50A7-2D9172D491F9}"/>
              </a:ext>
            </a:extLst>
          </p:cNvPr>
          <p:cNvSpPr txBox="1"/>
          <p:nvPr/>
        </p:nvSpPr>
        <p:spPr>
          <a:xfrm>
            <a:off x="10347166" y="5435917"/>
            <a:ext cx="304990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例：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Cloud Source Repositories,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GitHub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GitLab 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など</a:t>
            </a:r>
          </a:p>
        </p:txBody>
      </p:sp>
      <p:pic>
        <p:nvPicPr>
          <p:cNvPr id="133" name="図 132">
            <a:extLst>
              <a:ext uri="{FF2B5EF4-FFF2-40B4-BE49-F238E27FC236}">
                <a16:creationId xmlns:a16="http://schemas.microsoft.com/office/drawing/2014/main" id="{62810835-B2AC-D69B-D6B8-E5F6390646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330" y="5148262"/>
            <a:ext cx="391382" cy="385762"/>
          </a:xfrm>
          <a:custGeom>
            <a:avLst/>
            <a:gdLst>
              <a:gd name="connsiteX0" fmla="*/ 0 w 391382"/>
              <a:gd name="connsiteY0" fmla="*/ 0 h 385762"/>
              <a:gd name="connsiteX1" fmla="*/ 391382 w 391382"/>
              <a:gd name="connsiteY1" fmla="*/ 0 h 385762"/>
              <a:gd name="connsiteX2" fmla="*/ 391382 w 391382"/>
              <a:gd name="connsiteY2" fmla="*/ 385763 h 385762"/>
              <a:gd name="connsiteX3" fmla="*/ 0 w 391382"/>
              <a:gd name="connsiteY3" fmla="*/ 385763 h 3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382" h="385762">
                <a:moveTo>
                  <a:pt x="0" y="0"/>
                </a:moveTo>
                <a:lnTo>
                  <a:pt x="391382" y="0"/>
                </a:lnTo>
                <a:lnTo>
                  <a:pt x="391382" y="385763"/>
                </a:lnTo>
                <a:lnTo>
                  <a:pt x="0" y="385763"/>
                </a:lnTo>
                <a:close/>
              </a:path>
            </a:pathLst>
          </a:custGeom>
        </p:spPr>
      </p:pic>
      <p:grpSp>
        <p:nvGrpSpPr>
          <p:cNvPr id="134" name="グラフィックス 2">
            <a:extLst>
              <a:ext uri="{FF2B5EF4-FFF2-40B4-BE49-F238E27FC236}">
                <a16:creationId xmlns:a16="http://schemas.microsoft.com/office/drawing/2014/main" id="{5D5D3B18-10C9-8015-07D0-C585898C6232}"/>
              </a:ext>
            </a:extLst>
          </p:cNvPr>
          <p:cNvGrpSpPr/>
          <p:nvPr/>
        </p:nvGrpSpPr>
        <p:grpSpPr>
          <a:xfrm>
            <a:off x="6219031" y="5600700"/>
            <a:ext cx="604837" cy="152400"/>
            <a:chOff x="6219031" y="5600700"/>
            <a:chExt cx="604837" cy="152400"/>
          </a:xfrm>
        </p:grpSpPr>
        <p:sp>
          <p:nvSpPr>
            <p:cNvPr id="135" name="フリーフォーム: 図形 134">
              <a:extLst>
                <a:ext uri="{FF2B5EF4-FFF2-40B4-BE49-F238E27FC236}">
                  <a16:creationId xmlns:a16="http://schemas.microsoft.com/office/drawing/2014/main" id="{F5B2B51B-414F-70F7-ECBB-88EEDF7FF994}"/>
                </a:ext>
              </a:extLst>
            </p:cNvPr>
            <p:cNvSpPr/>
            <p:nvPr/>
          </p:nvSpPr>
          <p:spPr>
            <a:xfrm>
              <a:off x="6223794" y="5610225"/>
              <a:ext cx="600075" cy="142875"/>
            </a:xfrm>
            <a:custGeom>
              <a:avLst/>
              <a:gdLst>
                <a:gd name="connsiteX0" fmla="*/ 0 w 600075"/>
                <a:gd name="connsiteY0" fmla="*/ 0 h 142875"/>
                <a:gd name="connsiteX1" fmla="*/ 600075 w 600075"/>
                <a:gd name="connsiteY1" fmla="*/ 0 h 142875"/>
                <a:gd name="connsiteX2" fmla="*/ 600075 w 600075"/>
                <a:gd name="connsiteY2" fmla="*/ 142875 h 142875"/>
                <a:gd name="connsiteX3" fmla="*/ 0 w 600075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142875">
                  <a:moveTo>
                    <a:pt x="0" y="0"/>
                  </a:moveTo>
                  <a:lnTo>
                    <a:pt x="600075" y="0"/>
                  </a:lnTo>
                  <a:lnTo>
                    <a:pt x="600075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580194F3-63BF-B920-5E51-3F31AF8F159A}"/>
                </a:ext>
              </a:extLst>
            </p:cNvPr>
            <p:cNvSpPr txBox="1"/>
            <p:nvPr/>
          </p:nvSpPr>
          <p:spPr>
            <a:xfrm>
              <a:off x="6127591" y="5554980"/>
              <a:ext cx="7829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CDN</a:t>
              </a:r>
            </a:p>
          </p:txBody>
        </p:sp>
      </p:grpSp>
      <p:sp>
        <p:nvSpPr>
          <p:cNvPr id="137" name="フリーフォーム: 図形 136">
            <a:extLst>
              <a:ext uri="{FF2B5EF4-FFF2-40B4-BE49-F238E27FC236}">
                <a16:creationId xmlns:a16="http://schemas.microsoft.com/office/drawing/2014/main" id="{E48CDC89-C5D5-F96C-2987-844F61C6EC33}"/>
              </a:ext>
            </a:extLst>
          </p:cNvPr>
          <p:cNvSpPr/>
          <p:nvPr/>
        </p:nvSpPr>
        <p:spPr>
          <a:xfrm>
            <a:off x="7695406" y="6705600"/>
            <a:ext cx="657225" cy="285750"/>
          </a:xfrm>
          <a:custGeom>
            <a:avLst/>
            <a:gdLst>
              <a:gd name="connsiteX0" fmla="*/ 0 w 657225"/>
              <a:gd name="connsiteY0" fmla="*/ 0 h 285750"/>
              <a:gd name="connsiteX1" fmla="*/ 657225 w 657225"/>
              <a:gd name="connsiteY1" fmla="*/ 0 h 285750"/>
              <a:gd name="connsiteX2" fmla="*/ 657225 w 657225"/>
              <a:gd name="connsiteY2" fmla="*/ 285750 h 285750"/>
              <a:gd name="connsiteX3" fmla="*/ 0 w 657225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" h="285750">
                <a:moveTo>
                  <a:pt x="0" y="0"/>
                </a:moveTo>
                <a:lnTo>
                  <a:pt x="657225" y="0"/>
                </a:lnTo>
                <a:lnTo>
                  <a:pt x="657225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DEA1C0C2-DB48-5374-EC61-F3436CAC66BD}"/>
              </a:ext>
            </a:extLst>
          </p:cNvPr>
          <p:cNvSpPr txBox="1"/>
          <p:nvPr/>
        </p:nvSpPr>
        <p:spPr>
          <a:xfrm>
            <a:off x="7670641" y="6740842"/>
            <a:ext cx="6972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外部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SaaS</a:t>
            </a:r>
          </a:p>
        </p:txBody>
      </p:sp>
      <p:sp>
        <p:nvSpPr>
          <p:cNvPr id="139" name="フリーフォーム: 図形 138">
            <a:extLst>
              <a:ext uri="{FF2B5EF4-FFF2-40B4-BE49-F238E27FC236}">
                <a16:creationId xmlns:a16="http://schemas.microsoft.com/office/drawing/2014/main" id="{8DBD5120-063C-769B-7BD7-7E1617027000}"/>
              </a:ext>
            </a:extLst>
          </p:cNvPr>
          <p:cNvSpPr/>
          <p:nvPr/>
        </p:nvSpPr>
        <p:spPr>
          <a:xfrm>
            <a:off x="8424069" y="3533775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B4A771F6-D97B-AD51-5567-2F415ADC2BF5}"/>
              </a:ext>
            </a:extLst>
          </p:cNvPr>
          <p:cNvSpPr txBox="1"/>
          <p:nvPr/>
        </p:nvSpPr>
        <p:spPr>
          <a:xfrm>
            <a:off x="8442166" y="3569017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1</a:t>
            </a:r>
          </a:p>
        </p:txBody>
      </p:sp>
      <p:sp>
        <p:nvSpPr>
          <p:cNvPr id="141" name="フリーフォーム: 図形 140">
            <a:extLst>
              <a:ext uri="{FF2B5EF4-FFF2-40B4-BE49-F238E27FC236}">
                <a16:creationId xmlns:a16="http://schemas.microsoft.com/office/drawing/2014/main" id="{41D94537-5900-1025-CB9B-7D0FF38DF518}"/>
              </a:ext>
            </a:extLst>
          </p:cNvPr>
          <p:cNvSpPr/>
          <p:nvPr/>
        </p:nvSpPr>
        <p:spPr>
          <a:xfrm>
            <a:off x="5861844" y="3998118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337C6477-ECC2-1E5C-AB30-3D8148BBA132}"/>
              </a:ext>
            </a:extLst>
          </p:cNvPr>
          <p:cNvSpPr txBox="1"/>
          <p:nvPr/>
        </p:nvSpPr>
        <p:spPr>
          <a:xfrm>
            <a:off x="5879941" y="4033361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2</a:t>
            </a:r>
          </a:p>
        </p:txBody>
      </p:sp>
      <p:sp>
        <p:nvSpPr>
          <p:cNvPr id="143" name="フリーフォーム: 図形 142">
            <a:extLst>
              <a:ext uri="{FF2B5EF4-FFF2-40B4-BE49-F238E27FC236}">
                <a16:creationId xmlns:a16="http://schemas.microsoft.com/office/drawing/2014/main" id="{EBE040B5-1CCB-AB77-0FBA-61B566A80690}"/>
              </a:ext>
            </a:extLst>
          </p:cNvPr>
          <p:cNvSpPr/>
          <p:nvPr/>
        </p:nvSpPr>
        <p:spPr>
          <a:xfrm>
            <a:off x="10329069" y="4105275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17076BF2-D50E-3BBC-0E5F-D647E04D536B}"/>
              </a:ext>
            </a:extLst>
          </p:cNvPr>
          <p:cNvSpPr txBox="1"/>
          <p:nvPr/>
        </p:nvSpPr>
        <p:spPr>
          <a:xfrm>
            <a:off x="10347166" y="4140517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4</a:t>
            </a:r>
          </a:p>
        </p:txBody>
      </p:sp>
      <p:sp>
        <p:nvSpPr>
          <p:cNvPr id="145" name="フリーフォーム: 図形 144">
            <a:extLst>
              <a:ext uri="{FF2B5EF4-FFF2-40B4-BE49-F238E27FC236}">
                <a16:creationId xmlns:a16="http://schemas.microsoft.com/office/drawing/2014/main" id="{6C1CA7CD-7748-E7BF-5E88-3CA3CA76002B}"/>
              </a:ext>
            </a:extLst>
          </p:cNvPr>
          <p:cNvSpPr/>
          <p:nvPr/>
        </p:nvSpPr>
        <p:spPr>
          <a:xfrm>
            <a:off x="7362031" y="6105525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EC2669A8-AF85-6C2A-316C-42BBE40DE8B2}"/>
              </a:ext>
            </a:extLst>
          </p:cNvPr>
          <p:cNvSpPr txBox="1"/>
          <p:nvPr/>
        </p:nvSpPr>
        <p:spPr>
          <a:xfrm>
            <a:off x="7380129" y="6140767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5</a:t>
            </a:r>
          </a:p>
        </p:txBody>
      </p:sp>
      <p:sp>
        <p:nvSpPr>
          <p:cNvPr id="147" name="フリーフォーム: 図形 146">
            <a:extLst>
              <a:ext uri="{FF2B5EF4-FFF2-40B4-BE49-F238E27FC236}">
                <a16:creationId xmlns:a16="http://schemas.microsoft.com/office/drawing/2014/main" id="{E7B97958-BD0A-6DEE-F54D-5CAF09D18711}"/>
              </a:ext>
            </a:extLst>
          </p:cNvPr>
          <p:cNvSpPr/>
          <p:nvPr/>
        </p:nvSpPr>
        <p:spPr>
          <a:xfrm>
            <a:off x="9567069" y="4486275"/>
            <a:ext cx="571500" cy="285750"/>
          </a:xfrm>
          <a:custGeom>
            <a:avLst/>
            <a:gdLst>
              <a:gd name="connsiteX0" fmla="*/ 0 w 571500"/>
              <a:gd name="connsiteY0" fmla="*/ 0 h 285750"/>
              <a:gd name="connsiteX1" fmla="*/ 571500 w 571500"/>
              <a:gd name="connsiteY1" fmla="*/ 0 h 285750"/>
              <a:gd name="connsiteX2" fmla="*/ 571500 w 571500"/>
              <a:gd name="connsiteY2" fmla="*/ 285750 h 285750"/>
              <a:gd name="connsiteX3" fmla="*/ 0 w 571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285750">
                <a:moveTo>
                  <a:pt x="0" y="0"/>
                </a:moveTo>
                <a:lnTo>
                  <a:pt x="571500" y="0"/>
                </a:lnTo>
                <a:lnTo>
                  <a:pt x="571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E8D4E71B-18F5-94ED-8516-848E4E06943C}"/>
              </a:ext>
            </a:extLst>
          </p:cNvPr>
          <p:cNvSpPr txBox="1"/>
          <p:nvPr/>
        </p:nvSpPr>
        <p:spPr>
          <a:xfrm>
            <a:off x="9489916" y="4531042"/>
            <a:ext cx="6400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デプロイ</a:t>
            </a:r>
          </a:p>
        </p:txBody>
      </p:sp>
      <p:grpSp>
        <p:nvGrpSpPr>
          <p:cNvPr id="149" name="グラフィックス 2">
            <a:extLst>
              <a:ext uri="{FF2B5EF4-FFF2-40B4-BE49-F238E27FC236}">
                <a16:creationId xmlns:a16="http://schemas.microsoft.com/office/drawing/2014/main" id="{69F439C6-96EA-F85E-A468-ACA685C39D4B}"/>
              </a:ext>
            </a:extLst>
          </p:cNvPr>
          <p:cNvGrpSpPr/>
          <p:nvPr/>
        </p:nvGrpSpPr>
        <p:grpSpPr>
          <a:xfrm>
            <a:off x="8255000" y="4491037"/>
            <a:ext cx="2407443" cy="66675"/>
            <a:chOff x="8255000" y="4491037"/>
            <a:chExt cx="2407443" cy="66675"/>
          </a:xfrm>
        </p:grpSpPr>
        <p:sp>
          <p:nvSpPr>
            <p:cNvPr id="150" name="フリーフォーム: 図形 149">
              <a:extLst>
                <a:ext uri="{FF2B5EF4-FFF2-40B4-BE49-F238E27FC236}">
                  <a16:creationId xmlns:a16="http://schemas.microsoft.com/office/drawing/2014/main" id="{2699AD35-2886-BA7D-A8B8-2EDDEFF330DE}"/>
                </a:ext>
              </a:extLst>
            </p:cNvPr>
            <p:cNvSpPr/>
            <p:nvPr/>
          </p:nvSpPr>
          <p:spPr>
            <a:xfrm>
              <a:off x="8305006" y="4524375"/>
              <a:ext cx="2357437" cy="9525"/>
            </a:xfrm>
            <a:custGeom>
              <a:avLst/>
              <a:gdLst>
                <a:gd name="connsiteX0" fmla="*/ 2357438 w 2357437"/>
                <a:gd name="connsiteY0" fmla="*/ 0 h 9525"/>
                <a:gd name="connsiteX1" fmla="*/ 0 w 235743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7437" h="9525">
                  <a:moveTo>
                    <a:pt x="2357438" y="0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51" name="フリーフォーム: 図形 150">
              <a:extLst>
                <a:ext uri="{FF2B5EF4-FFF2-40B4-BE49-F238E27FC236}">
                  <a16:creationId xmlns:a16="http://schemas.microsoft.com/office/drawing/2014/main" id="{615D305D-00B5-9341-B020-4118CFFDC087}"/>
                </a:ext>
              </a:extLst>
            </p:cNvPr>
            <p:cNvSpPr/>
            <p:nvPr/>
          </p:nvSpPr>
          <p:spPr>
            <a:xfrm>
              <a:off x="8255000" y="4491037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52" name="フリーフォーム: 図形 151">
            <a:extLst>
              <a:ext uri="{FF2B5EF4-FFF2-40B4-BE49-F238E27FC236}">
                <a16:creationId xmlns:a16="http://schemas.microsoft.com/office/drawing/2014/main" id="{15436221-C606-8DB9-B8EC-F1263985A78D}"/>
              </a:ext>
            </a:extLst>
          </p:cNvPr>
          <p:cNvSpPr/>
          <p:nvPr/>
        </p:nvSpPr>
        <p:spPr>
          <a:xfrm>
            <a:off x="10662444" y="4305300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53" name="グラフィックス 2">
            <a:extLst>
              <a:ext uri="{FF2B5EF4-FFF2-40B4-BE49-F238E27FC236}">
                <a16:creationId xmlns:a16="http://schemas.microsoft.com/office/drawing/2014/main" id="{71E99304-F247-7B46-0FC4-74151F86C824}"/>
              </a:ext>
            </a:extLst>
          </p:cNvPr>
          <p:cNvGrpSpPr/>
          <p:nvPr/>
        </p:nvGrpSpPr>
        <p:grpSpPr>
          <a:xfrm>
            <a:off x="10705306" y="4371975"/>
            <a:ext cx="381000" cy="295275"/>
            <a:chOff x="10705306" y="4371975"/>
            <a:chExt cx="381000" cy="295275"/>
          </a:xfrm>
          <a:solidFill>
            <a:srgbClr val="000000"/>
          </a:solidFill>
        </p:grpSpPr>
        <p:sp>
          <p:nvSpPr>
            <p:cNvPr id="154" name="テキスト ボックス 153">
              <a:extLst>
                <a:ext uri="{FF2B5EF4-FFF2-40B4-BE49-F238E27FC236}">
                  <a16:creationId xmlns:a16="http://schemas.microsoft.com/office/drawing/2014/main" id="{F9F6B8BB-DC08-23C6-87F7-227AA77A500D}"/>
                </a:ext>
              </a:extLst>
            </p:cNvPr>
            <p:cNvSpPr txBox="1"/>
            <p:nvPr/>
          </p:nvSpPr>
          <p:spPr>
            <a:xfrm>
              <a:off x="10661491" y="4326255"/>
              <a:ext cx="46863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ビルド</a:t>
              </a:r>
            </a:p>
          </p:txBody>
        </p:sp>
        <p:sp>
          <p:nvSpPr>
            <p:cNvPr id="155" name="テキスト ボックス 154">
              <a:extLst>
                <a:ext uri="{FF2B5EF4-FFF2-40B4-BE49-F238E27FC236}">
                  <a16:creationId xmlns:a16="http://schemas.microsoft.com/office/drawing/2014/main" id="{06A0FED1-576A-E0DE-54C9-899B11748AA4}"/>
                </a:ext>
              </a:extLst>
            </p:cNvPr>
            <p:cNvSpPr txBox="1"/>
            <p:nvPr/>
          </p:nvSpPr>
          <p:spPr>
            <a:xfrm>
              <a:off x="10709116" y="4431030"/>
              <a:ext cx="37338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及び</a:t>
              </a:r>
            </a:p>
          </p:txBody>
        </p:sp>
        <p:sp>
          <p:nvSpPr>
            <p:cNvPr id="156" name="テキスト ボックス 155">
              <a:extLst>
                <a:ext uri="{FF2B5EF4-FFF2-40B4-BE49-F238E27FC236}">
                  <a16:creationId xmlns:a16="http://schemas.microsoft.com/office/drawing/2014/main" id="{133FFE16-047D-B5D6-DF35-51D8CFC888C4}"/>
                </a:ext>
              </a:extLst>
            </p:cNvPr>
            <p:cNvSpPr txBox="1"/>
            <p:nvPr/>
          </p:nvSpPr>
          <p:spPr>
            <a:xfrm>
              <a:off x="10613866" y="4535805"/>
              <a:ext cx="56388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デプロイ</a:t>
              </a:r>
            </a:p>
          </p:txBody>
        </p:sp>
      </p:grpSp>
      <p:sp>
        <p:nvSpPr>
          <p:cNvPr id="157" name="フリーフォーム: 図形 156">
            <a:extLst>
              <a:ext uri="{FF2B5EF4-FFF2-40B4-BE49-F238E27FC236}">
                <a16:creationId xmlns:a16="http://schemas.microsoft.com/office/drawing/2014/main" id="{19C01052-7272-7178-F98A-7D9FB001FCA2}"/>
              </a:ext>
            </a:extLst>
          </p:cNvPr>
          <p:cNvSpPr/>
          <p:nvPr/>
        </p:nvSpPr>
        <p:spPr>
          <a:xfrm>
            <a:off x="11252994" y="4381500"/>
            <a:ext cx="1190625" cy="285750"/>
          </a:xfrm>
          <a:custGeom>
            <a:avLst/>
            <a:gdLst>
              <a:gd name="connsiteX0" fmla="*/ 0 w 1190625"/>
              <a:gd name="connsiteY0" fmla="*/ 0 h 285750"/>
              <a:gd name="connsiteX1" fmla="*/ 1190625 w 1190625"/>
              <a:gd name="connsiteY1" fmla="*/ 0 h 285750"/>
              <a:gd name="connsiteX2" fmla="*/ 1190625 w 1190625"/>
              <a:gd name="connsiteY2" fmla="*/ 285750 h 285750"/>
              <a:gd name="connsiteX3" fmla="*/ 0 w 1190625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5" h="285750">
                <a:moveTo>
                  <a:pt x="0" y="0"/>
                </a:moveTo>
                <a:lnTo>
                  <a:pt x="1190625" y="0"/>
                </a:lnTo>
                <a:lnTo>
                  <a:pt x="1190625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E147BA94-097C-AD30-C111-F149D247C980}"/>
              </a:ext>
            </a:extLst>
          </p:cNvPr>
          <p:cNvSpPr txBox="1"/>
          <p:nvPr/>
        </p:nvSpPr>
        <p:spPr>
          <a:xfrm>
            <a:off x="11175841" y="4416742"/>
            <a:ext cx="27260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例：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Cloud Build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GitHub Actions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GitLab CI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など</a:t>
            </a:r>
          </a:p>
        </p:txBody>
      </p:sp>
      <p:sp>
        <p:nvSpPr>
          <p:cNvPr id="159" name="フリーフォーム: 図形 158">
            <a:extLst>
              <a:ext uri="{FF2B5EF4-FFF2-40B4-BE49-F238E27FC236}">
                <a16:creationId xmlns:a16="http://schemas.microsoft.com/office/drawing/2014/main" id="{224ACB30-16C4-023E-C631-BFF276495911}"/>
              </a:ext>
            </a:extLst>
          </p:cNvPr>
          <p:cNvSpPr/>
          <p:nvPr/>
        </p:nvSpPr>
        <p:spPr>
          <a:xfrm>
            <a:off x="6523831" y="4064793"/>
            <a:ext cx="9525" cy="230981"/>
          </a:xfrm>
          <a:custGeom>
            <a:avLst/>
            <a:gdLst>
              <a:gd name="connsiteX0" fmla="*/ 0 w 9525"/>
              <a:gd name="connsiteY0" fmla="*/ 0 h 230981"/>
              <a:gd name="connsiteX1" fmla="*/ 0 w 9525"/>
              <a:gd name="connsiteY1" fmla="*/ 190976 h 230981"/>
              <a:gd name="connsiteX2" fmla="*/ 0 w 9525"/>
              <a:gd name="connsiteY2" fmla="*/ 40481 h 230981"/>
              <a:gd name="connsiteX3" fmla="*/ 0 w 9525"/>
              <a:gd name="connsiteY3" fmla="*/ 230981 h 23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" h="230981">
                <a:moveTo>
                  <a:pt x="0" y="0"/>
                </a:moveTo>
                <a:lnTo>
                  <a:pt x="0" y="190976"/>
                </a:lnTo>
                <a:lnTo>
                  <a:pt x="0" y="40481"/>
                </a:lnTo>
                <a:lnTo>
                  <a:pt x="0" y="230981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6B8E7603-C21F-B325-7B1D-796203F0A726}"/>
              </a:ext>
            </a:extLst>
          </p:cNvPr>
          <p:cNvSpPr txBox="1"/>
          <p:nvPr/>
        </p:nvSpPr>
        <p:spPr>
          <a:xfrm>
            <a:off x="6146641" y="4023836"/>
            <a:ext cx="744855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Cloud Armor</a:t>
            </a:r>
          </a:p>
        </p:txBody>
      </p:sp>
      <p:sp>
        <p:nvSpPr>
          <p:cNvPr id="161" name="フリーフォーム: 図形 160">
            <a:extLst>
              <a:ext uri="{FF2B5EF4-FFF2-40B4-BE49-F238E27FC236}">
                <a16:creationId xmlns:a16="http://schemas.microsoft.com/office/drawing/2014/main" id="{70CCBBBB-5FFC-DEE5-D7F0-704AEAA3B18D}"/>
              </a:ext>
            </a:extLst>
          </p:cNvPr>
          <p:cNvSpPr/>
          <p:nvPr/>
        </p:nvSpPr>
        <p:spPr>
          <a:xfrm>
            <a:off x="5518944" y="5640038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896784EF-7DD4-FCF2-197D-F7074A84301F}"/>
              </a:ext>
            </a:extLst>
          </p:cNvPr>
          <p:cNvSpPr txBox="1"/>
          <p:nvPr/>
        </p:nvSpPr>
        <p:spPr>
          <a:xfrm>
            <a:off x="5537041" y="5675280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3</a:t>
            </a:r>
          </a:p>
        </p:txBody>
      </p:sp>
      <p:pic>
        <p:nvPicPr>
          <p:cNvPr id="163" name="Google Shape;298;p25">
            <a:extLst>
              <a:ext uri="{FF2B5EF4-FFF2-40B4-BE49-F238E27FC236}">
                <a16:creationId xmlns:a16="http://schemas.microsoft.com/office/drawing/2014/main" id="{BC072B00-BA6B-2482-0738-6519CBFB71A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40980" y="3605140"/>
            <a:ext cx="384750" cy="461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555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331D618C-7DDD-2F3D-58D8-7727C1626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6-1-6-3.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コンテンツ管理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_Web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コンテンツ管理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(CMS)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機能（パターン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 SaaS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利用・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SSR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・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Cloud Storage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）</a:t>
            </a:r>
          </a:p>
        </p:txBody>
      </p:sp>
      <p:sp>
        <p:nvSpPr>
          <p:cNvPr id="163" name="フリーフォーム: 図形 162">
            <a:extLst>
              <a:ext uri="{FF2B5EF4-FFF2-40B4-BE49-F238E27FC236}">
                <a16:creationId xmlns:a16="http://schemas.microsoft.com/office/drawing/2014/main" id="{FEA45AC3-B944-29CA-60A1-3EEE7B186DF1}"/>
              </a:ext>
            </a:extLst>
          </p:cNvPr>
          <p:cNvSpPr/>
          <p:nvPr/>
        </p:nvSpPr>
        <p:spPr>
          <a:xfrm>
            <a:off x="5561711" y="2614612"/>
            <a:ext cx="6386607" cy="3562350"/>
          </a:xfrm>
          <a:custGeom>
            <a:avLst/>
            <a:gdLst>
              <a:gd name="connsiteX0" fmla="*/ 0 w 6386607"/>
              <a:gd name="connsiteY0" fmla="*/ 0 h 3562350"/>
              <a:gd name="connsiteX1" fmla="*/ 6386608 w 6386607"/>
              <a:gd name="connsiteY1" fmla="*/ 0 h 3562350"/>
              <a:gd name="connsiteX2" fmla="*/ 6386608 w 6386607"/>
              <a:gd name="connsiteY2" fmla="*/ 3562350 h 3562350"/>
              <a:gd name="connsiteX3" fmla="*/ 0 w 6386607"/>
              <a:gd name="connsiteY3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6607" h="3562350">
                <a:moveTo>
                  <a:pt x="0" y="0"/>
                </a:moveTo>
                <a:lnTo>
                  <a:pt x="6386608" y="0"/>
                </a:lnTo>
                <a:lnTo>
                  <a:pt x="6386608" y="3562350"/>
                </a:lnTo>
                <a:lnTo>
                  <a:pt x="0" y="3562350"/>
                </a:lnTo>
                <a:close/>
              </a:path>
            </a:pathLst>
          </a:custGeom>
          <a:solidFill>
            <a:srgbClr val="F6F6F6"/>
          </a:solidFill>
          <a:ln w="9525" cap="flat">
            <a:solidFill>
              <a:srgbClr val="F6F6F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4" name="フリーフォーム: 図形 163">
            <a:extLst>
              <a:ext uri="{FF2B5EF4-FFF2-40B4-BE49-F238E27FC236}">
                <a16:creationId xmlns:a16="http://schemas.microsoft.com/office/drawing/2014/main" id="{DAD8F313-87D5-2DA1-791C-B8F7A3FF01F7}"/>
              </a:ext>
            </a:extLst>
          </p:cNvPr>
          <p:cNvSpPr/>
          <p:nvPr/>
        </p:nvSpPr>
        <p:spPr>
          <a:xfrm>
            <a:off x="5699919" y="3033712"/>
            <a:ext cx="6057900" cy="4476750"/>
          </a:xfrm>
          <a:custGeom>
            <a:avLst/>
            <a:gdLst>
              <a:gd name="connsiteX0" fmla="*/ 0 w 6057900"/>
              <a:gd name="connsiteY0" fmla="*/ 0 h 4476750"/>
              <a:gd name="connsiteX1" fmla="*/ 6057900 w 6057900"/>
              <a:gd name="connsiteY1" fmla="*/ 0 h 4476750"/>
              <a:gd name="connsiteX2" fmla="*/ 6057900 w 6057900"/>
              <a:gd name="connsiteY2" fmla="*/ 4476750 h 4476750"/>
              <a:gd name="connsiteX3" fmla="*/ 0 w 6057900"/>
              <a:gd name="connsiteY3" fmla="*/ 4476750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900" h="4476750">
                <a:moveTo>
                  <a:pt x="0" y="0"/>
                </a:moveTo>
                <a:lnTo>
                  <a:pt x="6057900" y="0"/>
                </a:lnTo>
                <a:lnTo>
                  <a:pt x="6057900" y="4476750"/>
                </a:lnTo>
                <a:lnTo>
                  <a:pt x="0" y="4476750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AE615A3E-B641-8A5B-7CB3-F95E018A77C1}"/>
              </a:ext>
            </a:extLst>
          </p:cNvPr>
          <p:cNvSpPr txBox="1"/>
          <p:nvPr/>
        </p:nvSpPr>
        <p:spPr>
          <a:xfrm>
            <a:off x="9023191" y="3049904"/>
            <a:ext cx="28022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コンテンツ管理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_Web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コンテンツ管理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(CMS)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機能</a:t>
            </a:r>
          </a:p>
        </p:txBody>
      </p:sp>
      <p:sp>
        <p:nvSpPr>
          <p:cNvPr id="166" name="フリーフォーム: 図形 165">
            <a:extLst>
              <a:ext uri="{FF2B5EF4-FFF2-40B4-BE49-F238E27FC236}">
                <a16:creationId xmlns:a16="http://schemas.microsoft.com/office/drawing/2014/main" id="{086D8BE2-603B-95BA-44BE-D4E2AFF37A12}"/>
              </a:ext>
            </a:extLst>
          </p:cNvPr>
          <p:cNvSpPr/>
          <p:nvPr/>
        </p:nvSpPr>
        <p:spPr>
          <a:xfrm>
            <a:off x="5861844" y="3433762"/>
            <a:ext cx="5715000" cy="2647950"/>
          </a:xfrm>
          <a:custGeom>
            <a:avLst/>
            <a:gdLst>
              <a:gd name="connsiteX0" fmla="*/ 0 w 5715000"/>
              <a:gd name="connsiteY0" fmla="*/ 0 h 2647950"/>
              <a:gd name="connsiteX1" fmla="*/ 5715000 w 5715000"/>
              <a:gd name="connsiteY1" fmla="*/ 0 h 2647950"/>
              <a:gd name="connsiteX2" fmla="*/ 5715000 w 5715000"/>
              <a:gd name="connsiteY2" fmla="*/ 2647950 h 2647950"/>
              <a:gd name="connsiteX3" fmla="*/ 0 w 5715000"/>
              <a:gd name="connsiteY3" fmla="*/ 264795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0" h="2647950">
                <a:moveTo>
                  <a:pt x="0" y="0"/>
                </a:moveTo>
                <a:lnTo>
                  <a:pt x="5715000" y="0"/>
                </a:lnTo>
                <a:lnTo>
                  <a:pt x="5715000" y="2647950"/>
                </a:lnTo>
                <a:lnTo>
                  <a:pt x="0" y="26479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8690CF89-D05C-E364-ABA5-A5342A8B10C2}"/>
              </a:ext>
            </a:extLst>
          </p:cNvPr>
          <p:cNvSpPr txBox="1"/>
          <p:nvPr/>
        </p:nvSpPr>
        <p:spPr>
          <a:xfrm>
            <a:off x="10318591" y="3459479"/>
            <a:ext cx="13258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フロントエンド配信部</a:t>
            </a:r>
          </a:p>
        </p:txBody>
      </p:sp>
      <p:sp>
        <p:nvSpPr>
          <p:cNvPr id="168" name="フリーフォーム: 図形 167">
            <a:extLst>
              <a:ext uri="{FF2B5EF4-FFF2-40B4-BE49-F238E27FC236}">
                <a16:creationId xmlns:a16="http://schemas.microsoft.com/office/drawing/2014/main" id="{9ECC16A1-1131-1D9B-9000-6D660E95605B}"/>
              </a:ext>
            </a:extLst>
          </p:cNvPr>
          <p:cNvSpPr/>
          <p:nvPr/>
        </p:nvSpPr>
        <p:spPr>
          <a:xfrm>
            <a:off x="6148927" y="2614612"/>
            <a:ext cx="6386607" cy="3562350"/>
          </a:xfrm>
          <a:custGeom>
            <a:avLst/>
            <a:gdLst>
              <a:gd name="connsiteX0" fmla="*/ 0 w 6386607"/>
              <a:gd name="connsiteY0" fmla="*/ 0 h 3562350"/>
              <a:gd name="connsiteX1" fmla="*/ 6386608 w 6386607"/>
              <a:gd name="connsiteY1" fmla="*/ 0 h 3562350"/>
              <a:gd name="connsiteX2" fmla="*/ 6386608 w 6386607"/>
              <a:gd name="connsiteY2" fmla="*/ 3562350 h 3562350"/>
              <a:gd name="connsiteX3" fmla="*/ 0 w 6386607"/>
              <a:gd name="connsiteY3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6607" h="3562350">
                <a:moveTo>
                  <a:pt x="0" y="0"/>
                </a:moveTo>
                <a:lnTo>
                  <a:pt x="6386608" y="0"/>
                </a:lnTo>
                <a:lnTo>
                  <a:pt x="6386608" y="3562350"/>
                </a:lnTo>
                <a:lnTo>
                  <a:pt x="0" y="3562350"/>
                </a:lnTo>
                <a:close/>
              </a:path>
            </a:pathLst>
          </a:custGeom>
          <a:noFill/>
          <a:ln w="28575" cap="flat">
            <a:solidFill>
              <a:srgbClr val="F6F6F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9" name="フリーフォーム: 図形 168">
            <a:extLst>
              <a:ext uri="{FF2B5EF4-FFF2-40B4-BE49-F238E27FC236}">
                <a16:creationId xmlns:a16="http://schemas.microsoft.com/office/drawing/2014/main" id="{A5DE21D3-BA46-5627-B34B-E795DB4CE04D}"/>
              </a:ext>
            </a:extLst>
          </p:cNvPr>
          <p:cNvSpPr/>
          <p:nvPr/>
        </p:nvSpPr>
        <p:spPr>
          <a:xfrm>
            <a:off x="5852319" y="6272212"/>
            <a:ext cx="4191000" cy="1047750"/>
          </a:xfrm>
          <a:custGeom>
            <a:avLst/>
            <a:gdLst>
              <a:gd name="connsiteX0" fmla="*/ 0 w 4191000"/>
              <a:gd name="connsiteY0" fmla="*/ 0 h 1047750"/>
              <a:gd name="connsiteX1" fmla="*/ 4191000 w 4191000"/>
              <a:gd name="connsiteY1" fmla="*/ 0 h 1047750"/>
              <a:gd name="connsiteX2" fmla="*/ 4191000 w 4191000"/>
              <a:gd name="connsiteY2" fmla="*/ 1047750 h 1047750"/>
              <a:gd name="connsiteX3" fmla="*/ 0 w 4191000"/>
              <a:gd name="connsiteY3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1047750">
                <a:moveTo>
                  <a:pt x="0" y="0"/>
                </a:moveTo>
                <a:lnTo>
                  <a:pt x="4191000" y="0"/>
                </a:lnTo>
                <a:lnTo>
                  <a:pt x="4191000" y="1047750"/>
                </a:lnTo>
                <a:lnTo>
                  <a:pt x="0" y="10477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D1CB1C5B-C56A-67AF-4207-F1C2138018D0}"/>
              </a:ext>
            </a:extLst>
          </p:cNvPr>
          <p:cNvSpPr txBox="1"/>
          <p:nvPr/>
        </p:nvSpPr>
        <p:spPr>
          <a:xfrm>
            <a:off x="8994616" y="6288404"/>
            <a:ext cx="11163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ヘッドレス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CMS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部</a:t>
            </a:r>
          </a:p>
        </p:txBody>
      </p:sp>
      <p:pic>
        <p:nvPicPr>
          <p:cNvPr id="171" name="図 170">
            <a:extLst>
              <a:ext uri="{FF2B5EF4-FFF2-40B4-BE49-F238E27FC236}">
                <a16:creationId xmlns:a16="http://schemas.microsoft.com/office/drawing/2014/main" id="{A6442D05-7BD6-D845-017B-5E983C5AF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156" y="2743199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8AFD4942-B600-2809-0024-CCD3158CB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681" y="4648199"/>
            <a:ext cx="361950" cy="361950"/>
          </a:xfrm>
          <a:custGeom>
            <a:avLst/>
            <a:gdLst>
              <a:gd name="connsiteX0" fmla="*/ 0 w 361950"/>
              <a:gd name="connsiteY0" fmla="*/ 0 h 361950"/>
              <a:gd name="connsiteX1" fmla="*/ 361950 w 361950"/>
              <a:gd name="connsiteY1" fmla="*/ 0 h 361950"/>
              <a:gd name="connsiteX2" fmla="*/ 361950 w 361950"/>
              <a:gd name="connsiteY2" fmla="*/ 361950 h 361950"/>
              <a:gd name="connsiteX3" fmla="*/ 0 w 36195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61950">
                <a:moveTo>
                  <a:pt x="0" y="0"/>
                </a:moveTo>
                <a:lnTo>
                  <a:pt x="361950" y="0"/>
                </a:lnTo>
                <a:lnTo>
                  <a:pt x="361950" y="361950"/>
                </a:lnTo>
                <a:lnTo>
                  <a:pt x="0" y="361950"/>
                </a:lnTo>
                <a:close/>
              </a:path>
            </a:pathLst>
          </a:custGeom>
        </p:spPr>
      </p:pic>
      <p:grpSp>
        <p:nvGrpSpPr>
          <p:cNvPr id="173" name="グラフィックス 4">
            <a:extLst>
              <a:ext uri="{FF2B5EF4-FFF2-40B4-BE49-F238E27FC236}">
                <a16:creationId xmlns:a16="http://schemas.microsoft.com/office/drawing/2014/main" id="{6E14B4A7-17B6-94B0-2940-83F8A78F3245}"/>
              </a:ext>
            </a:extLst>
          </p:cNvPr>
          <p:cNvGrpSpPr/>
          <p:nvPr/>
        </p:nvGrpSpPr>
        <p:grpSpPr>
          <a:xfrm>
            <a:off x="4533106" y="5086349"/>
            <a:ext cx="442912" cy="290512"/>
            <a:chOff x="4533106" y="5086349"/>
            <a:chExt cx="442912" cy="290512"/>
          </a:xfrm>
        </p:grpSpPr>
        <p:sp>
          <p:nvSpPr>
            <p:cNvPr id="174" name="フリーフォーム: 図形 173">
              <a:extLst>
                <a:ext uri="{FF2B5EF4-FFF2-40B4-BE49-F238E27FC236}">
                  <a16:creationId xmlns:a16="http://schemas.microsoft.com/office/drawing/2014/main" id="{56CD156C-58A2-186B-1019-4E298C0242E4}"/>
                </a:ext>
              </a:extLst>
            </p:cNvPr>
            <p:cNvSpPr/>
            <p:nvPr/>
          </p:nvSpPr>
          <p:spPr>
            <a:xfrm>
              <a:off x="4537869" y="5091112"/>
              <a:ext cx="438150" cy="285750"/>
            </a:xfrm>
            <a:custGeom>
              <a:avLst/>
              <a:gdLst>
                <a:gd name="connsiteX0" fmla="*/ 0 w 438150"/>
                <a:gd name="connsiteY0" fmla="*/ 0 h 285750"/>
                <a:gd name="connsiteX1" fmla="*/ 438150 w 438150"/>
                <a:gd name="connsiteY1" fmla="*/ 0 h 285750"/>
                <a:gd name="connsiteX2" fmla="*/ 438150 w 438150"/>
                <a:gd name="connsiteY2" fmla="*/ 285750 h 285750"/>
                <a:gd name="connsiteX3" fmla="*/ 0 w 4381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85750">
                  <a:moveTo>
                    <a:pt x="0" y="0"/>
                  </a:moveTo>
                  <a:lnTo>
                    <a:pt x="438150" y="0"/>
                  </a:lnTo>
                  <a:lnTo>
                    <a:pt x="4381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5" name="テキスト ボックス 174">
              <a:extLst>
                <a:ext uri="{FF2B5EF4-FFF2-40B4-BE49-F238E27FC236}">
                  <a16:creationId xmlns:a16="http://schemas.microsoft.com/office/drawing/2014/main" id="{14FC4829-4047-023F-F9F5-AC17415A356E}"/>
                </a:ext>
              </a:extLst>
            </p:cNvPr>
            <p:cNvSpPr txBox="1"/>
            <p:nvPr/>
          </p:nvSpPr>
          <p:spPr>
            <a:xfrm>
              <a:off x="4479766" y="5040629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  <p:sp>
          <p:nvSpPr>
            <p:cNvPr id="176" name="テキスト ボックス 175">
              <a:extLst>
                <a:ext uri="{FF2B5EF4-FFF2-40B4-BE49-F238E27FC236}">
                  <a16:creationId xmlns:a16="http://schemas.microsoft.com/office/drawing/2014/main" id="{AF4657C0-FBD2-1433-26A2-05577BABFED4}"/>
                </a:ext>
              </a:extLst>
            </p:cNvPr>
            <p:cNvSpPr txBox="1"/>
            <p:nvPr/>
          </p:nvSpPr>
          <p:spPr>
            <a:xfrm>
              <a:off x="4441666" y="5164454"/>
              <a:ext cx="6019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閲覧者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177" name="フリーフォーム: 図形 176">
            <a:extLst>
              <a:ext uri="{FF2B5EF4-FFF2-40B4-BE49-F238E27FC236}">
                <a16:creationId xmlns:a16="http://schemas.microsoft.com/office/drawing/2014/main" id="{E447BF22-0854-F2C6-6D98-690F50D09658}"/>
              </a:ext>
            </a:extLst>
          </p:cNvPr>
          <p:cNvSpPr/>
          <p:nvPr/>
        </p:nvSpPr>
        <p:spPr>
          <a:xfrm>
            <a:off x="7785894" y="6624637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78" name="グラフィックス 4">
            <a:extLst>
              <a:ext uri="{FF2B5EF4-FFF2-40B4-BE49-F238E27FC236}">
                <a16:creationId xmlns:a16="http://schemas.microsoft.com/office/drawing/2014/main" id="{9456C293-BB6C-0B50-630E-6E9CBE7227E1}"/>
              </a:ext>
            </a:extLst>
          </p:cNvPr>
          <p:cNvGrpSpPr/>
          <p:nvPr/>
        </p:nvGrpSpPr>
        <p:grpSpPr>
          <a:xfrm>
            <a:off x="7733506" y="6724649"/>
            <a:ext cx="571500" cy="257175"/>
            <a:chOff x="7733506" y="6724649"/>
            <a:chExt cx="571500" cy="257175"/>
          </a:xfrm>
          <a:solidFill>
            <a:srgbClr val="000000"/>
          </a:solidFill>
        </p:grpSpPr>
        <p:sp>
          <p:nvSpPr>
            <p:cNvPr id="179" name="テキスト ボックス 178">
              <a:extLst>
                <a:ext uri="{FF2B5EF4-FFF2-40B4-BE49-F238E27FC236}">
                  <a16:creationId xmlns:a16="http://schemas.microsoft.com/office/drawing/2014/main" id="{18007DD8-864C-1AD6-B0C2-49B9D12557E5}"/>
                </a:ext>
              </a:extLst>
            </p:cNvPr>
            <p:cNvSpPr txBox="1"/>
            <p:nvPr/>
          </p:nvSpPr>
          <p:spPr>
            <a:xfrm>
              <a:off x="7642066" y="6678929"/>
              <a:ext cx="7543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ヘッドレス</a:t>
              </a:r>
            </a:p>
          </p:txBody>
        </p:sp>
        <p:sp>
          <p:nvSpPr>
            <p:cNvPr id="180" name="テキスト ボックス 179">
              <a:extLst>
                <a:ext uri="{FF2B5EF4-FFF2-40B4-BE49-F238E27FC236}">
                  <a16:creationId xmlns:a16="http://schemas.microsoft.com/office/drawing/2014/main" id="{3479E39A-80A7-554E-DD84-D2111F36BEB4}"/>
                </a:ext>
              </a:extLst>
            </p:cNvPr>
            <p:cNvSpPr txBox="1"/>
            <p:nvPr/>
          </p:nvSpPr>
          <p:spPr>
            <a:xfrm>
              <a:off x="7803991" y="6802754"/>
              <a:ext cx="4305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CMS</a:t>
              </a:r>
            </a:p>
          </p:txBody>
        </p:sp>
      </p:grpSp>
      <p:grpSp>
        <p:nvGrpSpPr>
          <p:cNvPr id="181" name="グラフィックス 4">
            <a:extLst>
              <a:ext uri="{FF2B5EF4-FFF2-40B4-BE49-F238E27FC236}">
                <a16:creationId xmlns:a16="http://schemas.microsoft.com/office/drawing/2014/main" id="{8C9ACC79-C860-F27B-2211-BB6F1CEEAE48}"/>
              </a:ext>
            </a:extLst>
          </p:cNvPr>
          <p:cNvGrpSpPr/>
          <p:nvPr/>
        </p:nvGrpSpPr>
        <p:grpSpPr>
          <a:xfrm>
            <a:off x="10924381" y="4682679"/>
            <a:ext cx="66675" cy="275082"/>
            <a:chOff x="10924381" y="4682679"/>
            <a:chExt cx="66675" cy="275082"/>
          </a:xfrm>
        </p:grpSpPr>
        <p:sp>
          <p:nvSpPr>
            <p:cNvPr id="182" name="フリーフォーム: 図形 181">
              <a:extLst>
                <a:ext uri="{FF2B5EF4-FFF2-40B4-BE49-F238E27FC236}">
                  <a16:creationId xmlns:a16="http://schemas.microsoft.com/office/drawing/2014/main" id="{1911417C-B081-770B-182A-D70019F5ED4D}"/>
                </a:ext>
              </a:extLst>
            </p:cNvPr>
            <p:cNvSpPr/>
            <p:nvPr/>
          </p:nvSpPr>
          <p:spPr>
            <a:xfrm>
              <a:off x="10957719" y="4732686"/>
              <a:ext cx="9525" cy="225075"/>
            </a:xfrm>
            <a:custGeom>
              <a:avLst/>
              <a:gdLst>
                <a:gd name="connsiteX0" fmla="*/ 0 w 9525"/>
                <a:gd name="connsiteY0" fmla="*/ 225076 h 225075"/>
                <a:gd name="connsiteX1" fmla="*/ 0 w 9525"/>
                <a:gd name="connsiteY1" fmla="*/ 0 h 22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5075">
                  <a:moveTo>
                    <a:pt x="0" y="225076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83" name="フリーフォーム: 図形 182">
              <a:extLst>
                <a:ext uri="{FF2B5EF4-FFF2-40B4-BE49-F238E27FC236}">
                  <a16:creationId xmlns:a16="http://schemas.microsoft.com/office/drawing/2014/main" id="{34F88ABD-2470-A2DF-A6E7-A0C87C1B518F}"/>
                </a:ext>
              </a:extLst>
            </p:cNvPr>
            <p:cNvSpPr/>
            <p:nvPr/>
          </p:nvSpPr>
          <p:spPr>
            <a:xfrm>
              <a:off x="10924381" y="4682679"/>
              <a:ext cx="66675" cy="66675"/>
            </a:xfrm>
            <a:custGeom>
              <a:avLst/>
              <a:gdLst>
                <a:gd name="connsiteX0" fmla="*/ 33338 w 66675"/>
                <a:gd name="connsiteY0" fmla="*/ 0 h 66675"/>
                <a:gd name="connsiteX1" fmla="*/ 66675 w 66675"/>
                <a:gd name="connsiteY1" fmla="*/ 66675 h 66675"/>
                <a:gd name="connsiteX2" fmla="*/ 33338 w 66675"/>
                <a:gd name="connsiteY2" fmla="*/ 50006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0"/>
                  </a:moveTo>
                  <a:lnTo>
                    <a:pt x="66675" y="66675"/>
                  </a:lnTo>
                  <a:lnTo>
                    <a:pt x="33338" y="50006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84" name="フリーフォーム: 図形 183">
            <a:extLst>
              <a:ext uri="{FF2B5EF4-FFF2-40B4-BE49-F238E27FC236}">
                <a16:creationId xmlns:a16="http://schemas.microsoft.com/office/drawing/2014/main" id="{2A93041C-86E3-EEE8-1E29-6F35A1BF200B}"/>
              </a:ext>
            </a:extLst>
          </p:cNvPr>
          <p:cNvSpPr/>
          <p:nvPr/>
        </p:nvSpPr>
        <p:spPr>
          <a:xfrm>
            <a:off x="10719594" y="4957762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85" name="グラフィックス 4">
            <a:extLst>
              <a:ext uri="{FF2B5EF4-FFF2-40B4-BE49-F238E27FC236}">
                <a16:creationId xmlns:a16="http://schemas.microsoft.com/office/drawing/2014/main" id="{5B1C7EF1-234D-4043-0BAC-F1C0297C7970}"/>
              </a:ext>
            </a:extLst>
          </p:cNvPr>
          <p:cNvGrpSpPr/>
          <p:nvPr/>
        </p:nvGrpSpPr>
        <p:grpSpPr>
          <a:xfrm>
            <a:off x="10714831" y="5076824"/>
            <a:ext cx="476250" cy="190500"/>
            <a:chOff x="10714831" y="5076824"/>
            <a:chExt cx="476250" cy="190500"/>
          </a:xfrm>
          <a:solidFill>
            <a:srgbClr val="000000"/>
          </a:solidFill>
        </p:grpSpPr>
        <p:sp>
          <p:nvSpPr>
            <p:cNvPr id="186" name="テキスト ボックス 185">
              <a:extLst>
                <a:ext uri="{FF2B5EF4-FFF2-40B4-BE49-F238E27FC236}">
                  <a16:creationId xmlns:a16="http://schemas.microsoft.com/office/drawing/2014/main" id="{CCB7BDF1-8670-4337-DE3F-00BC9BB0B4AC}"/>
                </a:ext>
              </a:extLst>
            </p:cNvPr>
            <p:cNvSpPr txBox="1"/>
            <p:nvPr/>
          </p:nvSpPr>
          <p:spPr>
            <a:xfrm>
              <a:off x="10718641" y="5031104"/>
              <a:ext cx="46863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コード</a:t>
              </a:r>
            </a:p>
          </p:txBody>
        </p:sp>
        <p:sp>
          <p:nvSpPr>
            <p:cNvPr id="187" name="テキスト ボックス 186">
              <a:extLst>
                <a:ext uri="{FF2B5EF4-FFF2-40B4-BE49-F238E27FC236}">
                  <a16:creationId xmlns:a16="http://schemas.microsoft.com/office/drawing/2014/main" id="{B58B2FE9-3CBD-B73F-FFF5-37F644060E01}"/>
                </a:ext>
              </a:extLst>
            </p:cNvPr>
            <p:cNvSpPr txBox="1"/>
            <p:nvPr/>
          </p:nvSpPr>
          <p:spPr>
            <a:xfrm>
              <a:off x="10623391" y="5135879"/>
              <a:ext cx="65913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リポジトリ</a:t>
              </a:r>
            </a:p>
          </p:txBody>
        </p:sp>
      </p:grpSp>
      <p:grpSp>
        <p:nvGrpSpPr>
          <p:cNvPr id="188" name="グラフィックス 4">
            <a:extLst>
              <a:ext uri="{FF2B5EF4-FFF2-40B4-BE49-F238E27FC236}">
                <a16:creationId xmlns:a16="http://schemas.microsoft.com/office/drawing/2014/main" id="{8F7F6834-56A6-741F-8473-23A41131C0F1}"/>
              </a:ext>
            </a:extLst>
          </p:cNvPr>
          <p:cNvGrpSpPr/>
          <p:nvPr/>
        </p:nvGrpSpPr>
        <p:grpSpPr>
          <a:xfrm>
            <a:off x="6757194" y="4429505"/>
            <a:ext cx="1759839" cy="66675"/>
            <a:chOff x="6757194" y="4429505"/>
            <a:chExt cx="1759839" cy="66675"/>
          </a:xfrm>
        </p:grpSpPr>
        <p:sp>
          <p:nvSpPr>
            <p:cNvPr id="189" name="フリーフォーム: 図形 188">
              <a:extLst>
                <a:ext uri="{FF2B5EF4-FFF2-40B4-BE49-F238E27FC236}">
                  <a16:creationId xmlns:a16="http://schemas.microsoft.com/office/drawing/2014/main" id="{61CC74D7-718D-7F95-892C-0F5626240ECA}"/>
                </a:ext>
              </a:extLst>
            </p:cNvPr>
            <p:cNvSpPr/>
            <p:nvPr/>
          </p:nvSpPr>
          <p:spPr>
            <a:xfrm>
              <a:off x="6757194" y="4462747"/>
              <a:ext cx="1709832" cy="4476"/>
            </a:xfrm>
            <a:custGeom>
              <a:avLst/>
              <a:gdLst>
                <a:gd name="connsiteX0" fmla="*/ 0 w 1709832"/>
                <a:gd name="connsiteY0" fmla="*/ 4477 h 4476"/>
                <a:gd name="connsiteX1" fmla="*/ 885825 w 1709832"/>
                <a:gd name="connsiteY1" fmla="*/ 4477 h 4476"/>
                <a:gd name="connsiteX2" fmla="*/ 1709833 w 1709832"/>
                <a:gd name="connsiteY2" fmla="*/ 0 h 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9832" h="4476">
                  <a:moveTo>
                    <a:pt x="0" y="4477"/>
                  </a:moveTo>
                  <a:lnTo>
                    <a:pt x="885825" y="4477"/>
                  </a:lnTo>
                  <a:lnTo>
                    <a:pt x="1709833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0" name="フリーフォーム: 図形 189">
              <a:extLst>
                <a:ext uri="{FF2B5EF4-FFF2-40B4-BE49-F238E27FC236}">
                  <a16:creationId xmlns:a16="http://schemas.microsoft.com/office/drawing/2014/main" id="{93978ACF-C383-7622-9ED0-438C8EFCACAF}"/>
                </a:ext>
              </a:extLst>
            </p:cNvPr>
            <p:cNvSpPr/>
            <p:nvPr/>
          </p:nvSpPr>
          <p:spPr>
            <a:xfrm>
              <a:off x="8450167" y="4429505"/>
              <a:ext cx="66865" cy="66675"/>
            </a:xfrm>
            <a:custGeom>
              <a:avLst/>
              <a:gdLst>
                <a:gd name="connsiteX0" fmla="*/ 66866 w 66865"/>
                <a:gd name="connsiteY0" fmla="*/ 33052 h 66675"/>
                <a:gd name="connsiteX1" fmla="*/ 381 w 66865"/>
                <a:gd name="connsiteY1" fmla="*/ 66675 h 66675"/>
                <a:gd name="connsiteX2" fmla="*/ 16859 w 66865"/>
                <a:gd name="connsiteY2" fmla="*/ 33242 h 66675"/>
                <a:gd name="connsiteX3" fmla="*/ 0 w 6686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865" h="66675">
                  <a:moveTo>
                    <a:pt x="66866" y="33052"/>
                  </a:moveTo>
                  <a:lnTo>
                    <a:pt x="381" y="66675"/>
                  </a:lnTo>
                  <a:lnTo>
                    <a:pt x="16859" y="33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91" name="グラフィックス 4">
            <a:extLst>
              <a:ext uri="{FF2B5EF4-FFF2-40B4-BE49-F238E27FC236}">
                <a16:creationId xmlns:a16="http://schemas.microsoft.com/office/drawing/2014/main" id="{1B681197-8ACD-A8FC-37AC-66683E97228F}"/>
              </a:ext>
            </a:extLst>
          </p:cNvPr>
          <p:cNvGrpSpPr/>
          <p:nvPr/>
        </p:nvGrpSpPr>
        <p:grpSpPr>
          <a:xfrm>
            <a:off x="5044598" y="4433887"/>
            <a:ext cx="1235202" cy="66675"/>
            <a:chOff x="5044598" y="4433887"/>
            <a:chExt cx="1235202" cy="66675"/>
          </a:xfrm>
        </p:grpSpPr>
        <p:sp>
          <p:nvSpPr>
            <p:cNvPr id="192" name="フリーフォーム: 図形 191">
              <a:extLst>
                <a:ext uri="{FF2B5EF4-FFF2-40B4-BE49-F238E27FC236}">
                  <a16:creationId xmlns:a16="http://schemas.microsoft.com/office/drawing/2014/main" id="{3BD2CED9-FD89-726D-6292-8BD79D02BF22}"/>
                </a:ext>
              </a:extLst>
            </p:cNvPr>
            <p:cNvSpPr/>
            <p:nvPr/>
          </p:nvSpPr>
          <p:spPr>
            <a:xfrm>
              <a:off x="5044598" y="4467224"/>
              <a:ext cx="1185195" cy="9525"/>
            </a:xfrm>
            <a:custGeom>
              <a:avLst/>
              <a:gdLst>
                <a:gd name="connsiteX0" fmla="*/ 0 w 1185195"/>
                <a:gd name="connsiteY0" fmla="*/ 0 h 9525"/>
                <a:gd name="connsiteX1" fmla="*/ 1185196 w 118519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5195" h="9525">
                  <a:moveTo>
                    <a:pt x="0" y="0"/>
                  </a:moveTo>
                  <a:lnTo>
                    <a:pt x="118519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3" name="フリーフォーム: 図形 192">
              <a:extLst>
                <a:ext uri="{FF2B5EF4-FFF2-40B4-BE49-F238E27FC236}">
                  <a16:creationId xmlns:a16="http://schemas.microsoft.com/office/drawing/2014/main" id="{4688B8E8-5A00-15CE-5B7C-22205CCEFEAC}"/>
                </a:ext>
              </a:extLst>
            </p:cNvPr>
            <p:cNvSpPr/>
            <p:nvPr/>
          </p:nvSpPr>
          <p:spPr>
            <a:xfrm>
              <a:off x="6213126" y="4433887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94" name="図 193">
            <a:extLst>
              <a:ext uri="{FF2B5EF4-FFF2-40B4-BE49-F238E27FC236}">
                <a16:creationId xmlns:a16="http://schemas.microsoft.com/office/drawing/2014/main" id="{549B8B36-EF52-0B71-750C-49ABEB581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476" y="4319587"/>
            <a:ext cx="594360" cy="285750"/>
          </a:xfrm>
          <a:custGeom>
            <a:avLst/>
            <a:gdLst>
              <a:gd name="connsiteX0" fmla="*/ 0 w 594360"/>
              <a:gd name="connsiteY0" fmla="*/ 0 h 285750"/>
              <a:gd name="connsiteX1" fmla="*/ 594360 w 594360"/>
              <a:gd name="connsiteY1" fmla="*/ 0 h 285750"/>
              <a:gd name="connsiteX2" fmla="*/ 594360 w 594360"/>
              <a:gd name="connsiteY2" fmla="*/ 285750 h 285750"/>
              <a:gd name="connsiteX3" fmla="*/ 0 w 59436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285750">
                <a:moveTo>
                  <a:pt x="0" y="0"/>
                </a:moveTo>
                <a:lnTo>
                  <a:pt x="594360" y="0"/>
                </a:lnTo>
                <a:lnTo>
                  <a:pt x="594360" y="285750"/>
                </a:lnTo>
                <a:lnTo>
                  <a:pt x="0" y="285750"/>
                </a:lnTo>
                <a:close/>
              </a:path>
            </a:pathLst>
          </a:custGeom>
        </p:spPr>
      </p:pic>
      <p:pic>
        <p:nvPicPr>
          <p:cNvPr id="195" name="図 194">
            <a:extLst>
              <a:ext uri="{FF2B5EF4-FFF2-40B4-BE49-F238E27FC236}">
                <a16:creationId xmlns:a16="http://schemas.microsoft.com/office/drawing/2014/main" id="{79CE487E-DAD5-2EB5-6960-C5F5D9953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938" y="4281487"/>
            <a:ext cx="440531" cy="352425"/>
          </a:xfrm>
          <a:custGeom>
            <a:avLst/>
            <a:gdLst>
              <a:gd name="connsiteX0" fmla="*/ 0 w 440531"/>
              <a:gd name="connsiteY0" fmla="*/ 0 h 352425"/>
              <a:gd name="connsiteX1" fmla="*/ 440531 w 440531"/>
              <a:gd name="connsiteY1" fmla="*/ 0 h 352425"/>
              <a:gd name="connsiteX2" fmla="*/ 440531 w 440531"/>
              <a:gd name="connsiteY2" fmla="*/ 352425 h 352425"/>
              <a:gd name="connsiteX3" fmla="*/ 0 w 440531"/>
              <a:gd name="connsiteY3" fmla="*/ 352425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531" h="352425">
                <a:moveTo>
                  <a:pt x="0" y="0"/>
                </a:moveTo>
                <a:lnTo>
                  <a:pt x="440531" y="0"/>
                </a:lnTo>
                <a:lnTo>
                  <a:pt x="440531" y="352425"/>
                </a:lnTo>
                <a:lnTo>
                  <a:pt x="0" y="352425"/>
                </a:lnTo>
                <a:close/>
              </a:path>
            </a:pathLst>
          </a:custGeom>
        </p:spPr>
      </p:pic>
      <p:grpSp>
        <p:nvGrpSpPr>
          <p:cNvPr id="196" name="グラフィックス 4">
            <a:extLst>
              <a:ext uri="{FF2B5EF4-FFF2-40B4-BE49-F238E27FC236}">
                <a16:creationId xmlns:a16="http://schemas.microsoft.com/office/drawing/2014/main" id="{DFF863C4-8B85-915D-CE08-AF869A12D674}"/>
              </a:ext>
            </a:extLst>
          </p:cNvPr>
          <p:cNvGrpSpPr/>
          <p:nvPr/>
        </p:nvGrpSpPr>
        <p:grpSpPr>
          <a:xfrm>
            <a:off x="8367014" y="4700587"/>
            <a:ext cx="761904" cy="152400"/>
            <a:chOff x="8367014" y="4700587"/>
            <a:chExt cx="761904" cy="152400"/>
          </a:xfrm>
        </p:grpSpPr>
        <p:sp>
          <p:nvSpPr>
            <p:cNvPr id="197" name="フリーフォーム: 図形 196">
              <a:extLst>
                <a:ext uri="{FF2B5EF4-FFF2-40B4-BE49-F238E27FC236}">
                  <a16:creationId xmlns:a16="http://schemas.microsoft.com/office/drawing/2014/main" id="{D7162129-F7E8-D95C-E8A6-C8D92BBDD397}"/>
                </a:ext>
              </a:extLst>
            </p:cNvPr>
            <p:cNvSpPr/>
            <p:nvPr/>
          </p:nvSpPr>
          <p:spPr>
            <a:xfrm>
              <a:off x="8376444" y="4710112"/>
              <a:ext cx="752475" cy="142875"/>
            </a:xfrm>
            <a:custGeom>
              <a:avLst/>
              <a:gdLst>
                <a:gd name="connsiteX0" fmla="*/ 0 w 752475"/>
                <a:gd name="connsiteY0" fmla="*/ 0 h 142875"/>
                <a:gd name="connsiteX1" fmla="*/ 752475 w 752475"/>
                <a:gd name="connsiteY1" fmla="*/ 0 h 142875"/>
                <a:gd name="connsiteX2" fmla="*/ 752475 w 752475"/>
                <a:gd name="connsiteY2" fmla="*/ 142875 h 142875"/>
                <a:gd name="connsiteX3" fmla="*/ 0 w 752475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475" h="142875">
                  <a:moveTo>
                    <a:pt x="0" y="0"/>
                  </a:moveTo>
                  <a:lnTo>
                    <a:pt x="752475" y="0"/>
                  </a:lnTo>
                  <a:lnTo>
                    <a:pt x="752475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8" name="テキスト ボックス 197">
              <a:extLst>
                <a:ext uri="{FF2B5EF4-FFF2-40B4-BE49-F238E27FC236}">
                  <a16:creationId xmlns:a16="http://schemas.microsoft.com/office/drawing/2014/main" id="{933EF639-8617-22DE-456F-F619C77A82A2}"/>
                </a:ext>
              </a:extLst>
            </p:cNvPr>
            <p:cNvSpPr txBox="1"/>
            <p:nvPr/>
          </p:nvSpPr>
          <p:spPr>
            <a:xfrm>
              <a:off x="8275574" y="4654867"/>
              <a:ext cx="9353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Storage</a:t>
              </a:r>
            </a:p>
          </p:txBody>
        </p:sp>
      </p:grpSp>
      <p:grpSp>
        <p:nvGrpSpPr>
          <p:cNvPr id="199" name="グラフィックス 4">
            <a:extLst>
              <a:ext uri="{FF2B5EF4-FFF2-40B4-BE49-F238E27FC236}">
                <a16:creationId xmlns:a16="http://schemas.microsoft.com/office/drawing/2014/main" id="{75E82BBB-BEEC-173A-B822-4CEA9F200437}"/>
              </a:ext>
            </a:extLst>
          </p:cNvPr>
          <p:cNvGrpSpPr/>
          <p:nvPr/>
        </p:nvGrpSpPr>
        <p:grpSpPr>
          <a:xfrm>
            <a:off x="11206511" y="5143499"/>
            <a:ext cx="1408557" cy="66675"/>
            <a:chOff x="11206511" y="5143499"/>
            <a:chExt cx="1408557" cy="66675"/>
          </a:xfrm>
        </p:grpSpPr>
        <p:sp>
          <p:nvSpPr>
            <p:cNvPr id="200" name="フリーフォーム: 図形 199">
              <a:extLst>
                <a:ext uri="{FF2B5EF4-FFF2-40B4-BE49-F238E27FC236}">
                  <a16:creationId xmlns:a16="http://schemas.microsoft.com/office/drawing/2014/main" id="{EEF10D01-CB5B-2FC3-EFBD-FE4D71DCBBF9}"/>
                </a:ext>
              </a:extLst>
            </p:cNvPr>
            <p:cNvSpPr/>
            <p:nvPr/>
          </p:nvSpPr>
          <p:spPr>
            <a:xfrm>
              <a:off x="11256518" y="5176837"/>
              <a:ext cx="1358550" cy="9525"/>
            </a:xfrm>
            <a:custGeom>
              <a:avLst/>
              <a:gdLst>
                <a:gd name="connsiteX0" fmla="*/ 1358551 w 1358550"/>
                <a:gd name="connsiteY0" fmla="*/ 0 h 9525"/>
                <a:gd name="connsiteX1" fmla="*/ 0 w 13585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8550" h="9525">
                  <a:moveTo>
                    <a:pt x="1358551" y="0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1" name="フリーフォーム: 図形 200">
              <a:extLst>
                <a:ext uri="{FF2B5EF4-FFF2-40B4-BE49-F238E27FC236}">
                  <a16:creationId xmlns:a16="http://schemas.microsoft.com/office/drawing/2014/main" id="{AF0D3E0C-0FF5-DE05-0580-A8321464F2DC}"/>
                </a:ext>
              </a:extLst>
            </p:cNvPr>
            <p:cNvSpPr/>
            <p:nvPr/>
          </p:nvSpPr>
          <p:spPr>
            <a:xfrm>
              <a:off x="11206511" y="5143499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02" name="図 201">
            <a:extLst>
              <a:ext uri="{FF2B5EF4-FFF2-40B4-BE49-F238E27FC236}">
                <a16:creationId xmlns:a16="http://schemas.microsoft.com/office/drawing/2014/main" id="{BEA0DB43-DEBC-C719-5ED8-A4B5A5E5A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0306" y="5014912"/>
            <a:ext cx="314325" cy="314325"/>
          </a:xfrm>
          <a:custGeom>
            <a:avLst/>
            <a:gdLst>
              <a:gd name="connsiteX0" fmla="*/ 0 w 314325"/>
              <a:gd name="connsiteY0" fmla="*/ 0 h 314325"/>
              <a:gd name="connsiteX1" fmla="*/ 314325 w 314325"/>
              <a:gd name="connsiteY1" fmla="*/ 0 h 314325"/>
              <a:gd name="connsiteX2" fmla="*/ 314325 w 314325"/>
              <a:gd name="connsiteY2" fmla="*/ 314325 h 314325"/>
              <a:gd name="connsiteX3" fmla="*/ 0 w 314325"/>
              <a:gd name="connsiteY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" h="314325">
                <a:moveTo>
                  <a:pt x="0" y="0"/>
                </a:moveTo>
                <a:lnTo>
                  <a:pt x="314325" y="0"/>
                </a:lnTo>
                <a:lnTo>
                  <a:pt x="314325" y="314325"/>
                </a:lnTo>
                <a:lnTo>
                  <a:pt x="0" y="314325"/>
                </a:lnTo>
                <a:close/>
              </a:path>
            </a:pathLst>
          </a:custGeom>
        </p:spPr>
      </p:pic>
      <p:grpSp>
        <p:nvGrpSpPr>
          <p:cNvPr id="203" name="グラフィックス 4">
            <a:extLst>
              <a:ext uri="{FF2B5EF4-FFF2-40B4-BE49-F238E27FC236}">
                <a16:creationId xmlns:a16="http://schemas.microsoft.com/office/drawing/2014/main" id="{DAE83142-7FF4-A58D-6721-2803F071183F}"/>
              </a:ext>
            </a:extLst>
          </p:cNvPr>
          <p:cNvGrpSpPr/>
          <p:nvPr/>
        </p:nvGrpSpPr>
        <p:grpSpPr>
          <a:xfrm>
            <a:off x="12596019" y="5405437"/>
            <a:ext cx="361950" cy="142875"/>
            <a:chOff x="12596019" y="5405437"/>
            <a:chExt cx="361950" cy="142875"/>
          </a:xfrm>
        </p:grpSpPr>
        <p:sp>
          <p:nvSpPr>
            <p:cNvPr id="204" name="フリーフォーム: 図形 203">
              <a:extLst>
                <a:ext uri="{FF2B5EF4-FFF2-40B4-BE49-F238E27FC236}">
                  <a16:creationId xmlns:a16="http://schemas.microsoft.com/office/drawing/2014/main" id="{B8CAE9FE-D854-F2FB-BCE7-9F9E7956E797}"/>
                </a:ext>
              </a:extLst>
            </p:cNvPr>
            <p:cNvSpPr/>
            <p:nvPr/>
          </p:nvSpPr>
          <p:spPr>
            <a:xfrm>
              <a:off x="12596019" y="5405437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5" name="テキスト ボックス 204">
              <a:extLst>
                <a:ext uri="{FF2B5EF4-FFF2-40B4-BE49-F238E27FC236}">
                  <a16:creationId xmlns:a16="http://schemas.microsoft.com/office/drawing/2014/main" id="{7CF0B380-B27A-7D47-F92F-570367E546B2}"/>
                </a:ext>
              </a:extLst>
            </p:cNvPr>
            <p:cNvSpPr txBox="1"/>
            <p:nvPr/>
          </p:nvSpPr>
          <p:spPr>
            <a:xfrm>
              <a:off x="12504579" y="5359717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開発者</a:t>
              </a:r>
            </a:p>
          </p:txBody>
        </p:sp>
      </p:grpSp>
      <p:grpSp>
        <p:nvGrpSpPr>
          <p:cNvPr id="206" name="グラフィックス 4">
            <a:extLst>
              <a:ext uri="{FF2B5EF4-FFF2-40B4-BE49-F238E27FC236}">
                <a16:creationId xmlns:a16="http://schemas.microsoft.com/office/drawing/2014/main" id="{A6A2FF56-E83B-44D0-1C72-F0638106939C}"/>
              </a:ext>
            </a:extLst>
          </p:cNvPr>
          <p:cNvGrpSpPr/>
          <p:nvPr/>
        </p:nvGrpSpPr>
        <p:grpSpPr>
          <a:xfrm>
            <a:off x="4880769" y="6810088"/>
            <a:ext cx="2894457" cy="66675"/>
            <a:chOff x="4880769" y="6810088"/>
            <a:chExt cx="2894457" cy="66675"/>
          </a:xfrm>
        </p:grpSpPr>
        <p:sp>
          <p:nvSpPr>
            <p:cNvPr id="207" name="フリーフォーム: 図形 206">
              <a:extLst>
                <a:ext uri="{FF2B5EF4-FFF2-40B4-BE49-F238E27FC236}">
                  <a16:creationId xmlns:a16="http://schemas.microsoft.com/office/drawing/2014/main" id="{4849E38A-25C7-E093-CE0D-34C96BA1402A}"/>
                </a:ext>
              </a:extLst>
            </p:cNvPr>
            <p:cNvSpPr/>
            <p:nvPr/>
          </p:nvSpPr>
          <p:spPr>
            <a:xfrm>
              <a:off x="4880769" y="6838949"/>
              <a:ext cx="2844450" cy="4572"/>
            </a:xfrm>
            <a:custGeom>
              <a:avLst/>
              <a:gdLst>
                <a:gd name="connsiteX0" fmla="*/ 0 w 2844450"/>
                <a:gd name="connsiteY0" fmla="*/ 0 h 4572"/>
                <a:gd name="connsiteX1" fmla="*/ 1452563 w 2844450"/>
                <a:gd name="connsiteY1" fmla="*/ 0 h 4572"/>
                <a:gd name="connsiteX2" fmla="*/ 2844451 w 2844450"/>
                <a:gd name="connsiteY2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4450" h="4572">
                  <a:moveTo>
                    <a:pt x="0" y="0"/>
                  </a:moveTo>
                  <a:lnTo>
                    <a:pt x="1452563" y="0"/>
                  </a:lnTo>
                  <a:lnTo>
                    <a:pt x="2844451" y="4572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8" name="フリーフォーム: 図形 207">
              <a:extLst>
                <a:ext uri="{FF2B5EF4-FFF2-40B4-BE49-F238E27FC236}">
                  <a16:creationId xmlns:a16="http://schemas.microsoft.com/office/drawing/2014/main" id="{03EE1DBB-5603-D142-3A77-CB660722ADB2}"/>
                </a:ext>
              </a:extLst>
            </p:cNvPr>
            <p:cNvSpPr/>
            <p:nvPr/>
          </p:nvSpPr>
          <p:spPr>
            <a:xfrm>
              <a:off x="7708455" y="6810088"/>
              <a:ext cx="66770" cy="66675"/>
            </a:xfrm>
            <a:custGeom>
              <a:avLst/>
              <a:gdLst>
                <a:gd name="connsiteX0" fmla="*/ 66770 w 66770"/>
                <a:gd name="connsiteY0" fmla="*/ 33623 h 66675"/>
                <a:gd name="connsiteX1" fmla="*/ 0 w 66770"/>
                <a:gd name="connsiteY1" fmla="*/ 66675 h 66675"/>
                <a:gd name="connsiteX2" fmla="*/ 16764 w 66770"/>
                <a:gd name="connsiteY2" fmla="*/ 33433 h 66675"/>
                <a:gd name="connsiteX3" fmla="*/ 191 w 6677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70" h="66675">
                  <a:moveTo>
                    <a:pt x="66770" y="33623"/>
                  </a:moveTo>
                  <a:lnTo>
                    <a:pt x="0" y="66675"/>
                  </a:lnTo>
                  <a:lnTo>
                    <a:pt x="16764" y="3343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09" name="図 208">
            <a:extLst>
              <a:ext uri="{FF2B5EF4-FFF2-40B4-BE49-F238E27FC236}">
                <a16:creationId xmlns:a16="http://schemas.microsoft.com/office/drawing/2014/main" id="{B5642BB0-33C6-D0A1-98B9-899A1789E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681" y="6677024"/>
            <a:ext cx="314325" cy="314325"/>
          </a:xfrm>
          <a:custGeom>
            <a:avLst/>
            <a:gdLst>
              <a:gd name="connsiteX0" fmla="*/ 0 w 314325"/>
              <a:gd name="connsiteY0" fmla="*/ 0 h 314325"/>
              <a:gd name="connsiteX1" fmla="*/ 314325 w 314325"/>
              <a:gd name="connsiteY1" fmla="*/ 0 h 314325"/>
              <a:gd name="connsiteX2" fmla="*/ 314325 w 314325"/>
              <a:gd name="connsiteY2" fmla="*/ 314325 h 314325"/>
              <a:gd name="connsiteX3" fmla="*/ 0 w 314325"/>
              <a:gd name="connsiteY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" h="314325">
                <a:moveTo>
                  <a:pt x="0" y="0"/>
                </a:moveTo>
                <a:lnTo>
                  <a:pt x="314325" y="0"/>
                </a:lnTo>
                <a:lnTo>
                  <a:pt x="314325" y="314325"/>
                </a:lnTo>
                <a:lnTo>
                  <a:pt x="0" y="314325"/>
                </a:lnTo>
                <a:close/>
              </a:path>
            </a:pathLst>
          </a:custGeom>
        </p:spPr>
      </p:pic>
      <p:grpSp>
        <p:nvGrpSpPr>
          <p:cNvPr id="210" name="グラフィックス 4">
            <a:extLst>
              <a:ext uri="{FF2B5EF4-FFF2-40B4-BE49-F238E27FC236}">
                <a16:creationId xmlns:a16="http://schemas.microsoft.com/office/drawing/2014/main" id="{7789F86A-FB6F-6018-839D-6EB6B32AF616}"/>
              </a:ext>
            </a:extLst>
          </p:cNvPr>
          <p:cNvGrpSpPr/>
          <p:nvPr/>
        </p:nvGrpSpPr>
        <p:grpSpPr>
          <a:xfrm>
            <a:off x="4223544" y="7067549"/>
            <a:ext cx="1009650" cy="290512"/>
            <a:chOff x="4223544" y="7067549"/>
            <a:chExt cx="1009650" cy="290512"/>
          </a:xfrm>
        </p:grpSpPr>
        <p:sp>
          <p:nvSpPr>
            <p:cNvPr id="211" name="フリーフォーム: 図形 210">
              <a:extLst>
                <a:ext uri="{FF2B5EF4-FFF2-40B4-BE49-F238E27FC236}">
                  <a16:creationId xmlns:a16="http://schemas.microsoft.com/office/drawing/2014/main" id="{A54528F6-0AE6-465D-6CA0-1B75E3918D8E}"/>
                </a:ext>
              </a:extLst>
            </p:cNvPr>
            <p:cNvSpPr/>
            <p:nvPr/>
          </p:nvSpPr>
          <p:spPr>
            <a:xfrm>
              <a:off x="4223544" y="7072312"/>
              <a:ext cx="1009650" cy="285750"/>
            </a:xfrm>
            <a:custGeom>
              <a:avLst/>
              <a:gdLst>
                <a:gd name="connsiteX0" fmla="*/ 0 w 1009650"/>
                <a:gd name="connsiteY0" fmla="*/ 0 h 285750"/>
                <a:gd name="connsiteX1" fmla="*/ 1009650 w 1009650"/>
                <a:gd name="connsiteY1" fmla="*/ 0 h 285750"/>
                <a:gd name="connsiteX2" fmla="*/ 1009650 w 1009650"/>
                <a:gd name="connsiteY2" fmla="*/ 285750 h 285750"/>
                <a:gd name="connsiteX3" fmla="*/ 0 w 10096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650" h="285750">
                  <a:moveTo>
                    <a:pt x="0" y="0"/>
                  </a:moveTo>
                  <a:lnTo>
                    <a:pt x="1009650" y="0"/>
                  </a:lnTo>
                  <a:lnTo>
                    <a:pt x="10096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2" name="テキスト ボックス 211">
              <a:extLst>
                <a:ext uri="{FF2B5EF4-FFF2-40B4-BE49-F238E27FC236}">
                  <a16:creationId xmlns:a16="http://schemas.microsoft.com/office/drawing/2014/main" id="{820ED37F-431C-40C6-E5DE-D7FE72A122B1}"/>
                </a:ext>
              </a:extLst>
            </p:cNvPr>
            <p:cNvSpPr txBox="1"/>
            <p:nvPr/>
          </p:nvSpPr>
          <p:spPr>
            <a:xfrm>
              <a:off x="4513104" y="7021829"/>
              <a:ext cx="4114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職員</a:t>
              </a:r>
            </a:p>
          </p:txBody>
        </p:sp>
        <p:sp>
          <p:nvSpPr>
            <p:cNvPr id="213" name="テキスト ボックス 212">
              <a:extLst>
                <a:ext uri="{FF2B5EF4-FFF2-40B4-BE49-F238E27FC236}">
                  <a16:creationId xmlns:a16="http://schemas.microsoft.com/office/drawing/2014/main" id="{7D2786CC-40B1-445A-83DE-872D932532CB}"/>
                </a:ext>
              </a:extLst>
            </p:cNvPr>
            <p:cNvSpPr txBox="1"/>
            <p:nvPr/>
          </p:nvSpPr>
          <p:spPr>
            <a:xfrm>
              <a:off x="4132104" y="7145654"/>
              <a:ext cx="11734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コンテンツ投稿者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214" name="フリーフォーム: 図形 213">
            <a:extLst>
              <a:ext uri="{FF2B5EF4-FFF2-40B4-BE49-F238E27FC236}">
                <a16:creationId xmlns:a16="http://schemas.microsoft.com/office/drawing/2014/main" id="{BC5551A0-C8B6-62EA-5ED4-BB219080877C}"/>
              </a:ext>
            </a:extLst>
          </p:cNvPr>
          <p:cNvSpPr/>
          <p:nvPr/>
        </p:nvSpPr>
        <p:spPr>
          <a:xfrm>
            <a:off x="6523831" y="4700587"/>
            <a:ext cx="95" cy="647700"/>
          </a:xfrm>
          <a:custGeom>
            <a:avLst/>
            <a:gdLst>
              <a:gd name="connsiteX0" fmla="*/ 0 w 95"/>
              <a:gd name="connsiteY0" fmla="*/ 0 h 647700"/>
              <a:gd name="connsiteX1" fmla="*/ 95 w 95"/>
              <a:gd name="connsiteY1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" h="647700">
                <a:moveTo>
                  <a:pt x="0" y="0"/>
                </a:moveTo>
                <a:lnTo>
                  <a:pt x="95" y="64770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15" name="フリーフォーム: 図形 214">
            <a:extLst>
              <a:ext uri="{FF2B5EF4-FFF2-40B4-BE49-F238E27FC236}">
                <a16:creationId xmlns:a16="http://schemas.microsoft.com/office/drawing/2014/main" id="{BE6EE904-DF46-ED1C-1C73-464302529734}"/>
              </a:ext>
            </a:extLst>
          </p:cNvPr>
          <p:cNvSpPr/>
          <p:nvPr/>
        </p:nvSpPr>
        <p:spPr>
          <a:xfrm>
            <a:off x="6523831" y="3833812"/>
            <a:ext cx="9525" cy="400050"/>
          </a:xfrm>
          <a:custGeom>
            <a:avLst/>
            <a:gdLst>
              <a:gd name="connsiteX0" fmla="*/ 0 w 9525"/>
              <a:gd name="connsiteY0" fmla="*/ 400050 h 400050"/>
              <a:gd name="connsiteX1" fmla="*/ 0 w 9525"/>
              <a:gd name="connsiteY1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00050">
                <a:moveTo>
                  <a:pt x="0" y="400050"/>
                </a:move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16" name="図 215">
            <a:extLst>
              <a:ext uri="{FF2B5EF4-FFF2-40B4-BE49-F238E27FC236}">
                <a16:creationId xmlns:a16="http://schemas.microsoft.com/office/drawing/2014/main" id="{0F89049E-31F8-837E-565D-FF9EFD7D8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5706" y="4229099"/>
            <a:ext cx="466725" cy="466725"/>
          </a:xfrm>
          <a:custGeom>
            <a:avLst/>
            <a:gdLst>
              <a:gd name="connsiteX0" fmla="*/ 0 w 466725"/>
              <a:gd name="connsiteY0" fmla="*/ 0 h 466725"/>
              <a:gd name="connsiteX1" fmla="*/ 466725 w 466725"/>
              <a:gd name="connsiteY1" fmla="*/ 0 h 466725"/>
              <a:gd name="connsiteX2" fmla="*/ 466725 w 466725"/>
              <a:gd name="connsiteY2" fmla="*/ 466725 h 466725"/>
              <a:gd name="connsiteX3" fmla="*/ 0 w 466725"/>
              <a:gd name="connsiteY3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" h="466725">
                <a:moveTo>
                  <a:pt x="0" y="0"/>
                </a:moveTo>
                <a:lnTo>
                  <a:pt x="466725" y="0"/>
                </a:lnTo>
                <a:lnTo>
                  <a:pt x="466725" y="466725"/>
                </a:lnTo>
                <a:lnTo>
                  <a:pt x="0" y="466725"/>
                </a:lnTo>
                <a:close/>
              </a:path>
            </a:pathLst>
          </a:custGeom>
        </p:spPr>
      </p:pic>
      <p:grpSp>
        <p:nvGrpSpPr>
          <p:cNvPr id="217" name="グラフィックス 4">
            <a:extLst>
              <a:ext uri="{FF2B5EF4-FFF2-40B4-BE49-F238E27FC236}">
                <a16:creationId xmlns:a16="http://schemas.microsoft.com/office/drawing/2014/main" id="{D3FA6200-6E09-7650-68E9-57620F23332A}"/>
              </a:ext>
            </a:extLst>
          </p:cNvPr>
          <p:cNvGrpSpPr/>
          <p:nvPr/>
        </p:nvGrpSpPr>
        <p:grpSpPr>
          <a:xfrm>
            <a:off x="6214269" y="4762499"/>
            <a:ext cx="619125" cy="300037"/>
            <a:chOff x="6214269" y="4762499"/>
            <a:chExt cx="619125" cy="300037"/>
          </a:xfrm>
        </p:grpSpPr>
        <p:sp>
          <p:nvSpPr>
            <p:cNvPr id="218" name="フリーフォーム: 図形 217">
              <a:extLst>
                <a:ext uri="{FF2B5EF4-FFF2-40B4-BE49-F238E27FC236}">
                  <a16:creationId xmlns:a16="http://schemas.microsoft.com/office/drawing/2014/main" id="{719EE5C6-65C4-D4F0-2790-D1A0A63956F3}"/>
                </a:ext>
              </a:extLst>
            </p:cNvPr>
            <p:cNvSpPr/>
            <p:nvPr/>
          </p:nvSpPr>
          <p:spPr>
            <a:xfrm>
              <a:off x="6233319" y="4776787"/>
              <a:ext cx="600075" cy="285750"/>
            </a:xfrm>
            <a:custGeom>
              <a:avLst/>
              <a:gdLst>
                <a:gd name="connsiteX0" fmla="*/ 0 w 600075"/>
                <a:gd name="connsiteY0" fmla="*/ 0 h 285750"/>
                <a:gd name="connsiteX1" fmla="*/ 600075 w 600075"/>
                <a:gd name="connsiteY1" fmla="*/ 0 h 285750"/>
                <a:gd name="connsiteX2" fmla="*/ 600075 w 600075"/>
                <a:gd name="connsiteY2" fmla="*/ 285750 h 285750"/>
                <a:gd name="connsiteX3" fmla="*/ 0 w 600075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285750">
                  <a:moveTo>
                    <a:pt x="0" y="0"/>
                  </a:moveTo>
                  <a:lnTo>
                    <a:pt x="600075" y="0"/>
                  </a:lnTo>
                  <a:lnTo>
                    <a:pt x="600075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9" name="テキスト ボックス 218">
              <a:extLst>
                <a:ext uri="{FF2B5EF4-FFF2-40B4-BE49-F238E27FC236}">
                  <a16:creationId xmlns:a16="http://schemas.microsoft.com/office/drawing/2014/main" id="{A7686BC4-8FB2-712B-D911-C8837384EEAF}"/>
                </a:ext>
              </a:extLst>
            </p:cNvPr>
            <p:cNvSpPr txBox="1"/>
            <p:nvPr/>
          </p:nvSpPr>
          <p:spPr>
            <a:xfrm>
              <a:off x="6122829" y="4716779"/>
              <a:ext cx="7924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Load</a:t>
              </a:r>
            </a:p>
          </p:txBody>
        </p:sp>
        <p:sp>
          <p:nvSpPr>
            <p:cNvPr id="220" name="テキスト ボックス 219">
              <a:extLst>
                <a:ext uri="{FF2B5EF4-FFF2-40B4-BE49-F238E27FC236}">
                  <a16:creationId xmlns:a16="http://schemas.microsoft.com/office/drawing/2014/main" id="{EDF84665-5EFE-D2E5-2997-C24471C7E438}"/>
                </a:ext>
              </a:extLst>
            </p:cNvPr>
            <p:cNvSpPr txBox="1"/>
            <p:nvPr/>
          </p:nvSpPr>
          <p:spPr>
            <a:xfrm>
              <a:off x="6165691" y="4850129"/>
              <a:ext cx="7067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Balancing</a:t>
              </a:r>
            </a:p>
          </p:txBody>
        </p:sp>
      </p:grpSp>
      <p:sp>
        <p:nvSpPr>
          <p:cNvPr id="221" name="フリーフォーム: 図形 220">
            <a:extLst>
              <a:ext uri="{FF2B5EF4-FFF2-40B4-BE49-F238E27FC236}">
                <a16:creationId xmlns:a16="http://schemas.microsoft.com/office/drawing/2014/main" id="{4EF17A4E-595F-01BA-5736-D165E14FBF3C}"/>
              </a:ext>
            </a:extLst>
          </p:cNvPr>
          <p:cNvSpPr/>
          <p:nvPr/>
        </p:nvSpPr>
        <p:spPr>
          <a:xfrm>
            <a:off x="10519569" y="5462587"/>
            <a:ext cx="1905000" cy="285750"/>
          </a:xfrm>
          <a:custGeom>
            <a:avLst/>
            <a:gdLst>
              <a:gd name="connsiteX0" fmla="*/ 0 w 1905000"/>
              <a:gd name="connsiteY0" fmla="*/ 0 h 285750"/>
              <a:gd name="connsiteX1" fmla="*/ 1905000 w 1905000"/>
              <a:gd name="connsiteY1" fmla="*/ 0 h 285750"/>
              <a:gd name="connsiteX2" fmla="*/ 1905000 w 1905000"/>
              <a:gd name="connsiteY2" fmla="*/ 285750 h 285750"/>
              <a:gd name="connsiteX3" fmla="*/ 0 w 19050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285750">
                <a:moveTo>
                  <a:pt x="0" y="0"/>
                </a:moveTo>
                <a:lnTo>
                  <a:pt x="1905000" y="0"/>
                </a:lnTo>
                <a:lnTo>
                  <a:pt x="19050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5F7450C2-BFE7-B340-FAC1-B31FFBC29F5B}"/>
              </a:ext>
            </a:extLst>
          </p:cNvPr>
          <p:cNvSpPr txBox="1"/>
          <p:nvPr/>
        </p:nvSpPr>
        <p:spPr>
          <a:xfrm>
            <a:off x="10442416" y="5497829"/>
            <a:ext cx="304990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例：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Cloud Source Repositories,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GitHub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GitLab 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など</a:t>
            </a:r>
          </a:p>
        </p:txBody>
      </p:sp>
      <p:pic>
        <p:nvPicPr>
          <p:cNvPr id="223" name="図 222">
            <a:extLst>
              <a:ext uri="{FF2B5EF4-FFF2-40B4-BE49-F238E27FC236}">
                <a16:creationId xmlns:a16="http://schemas.microsoft.com/office/drawing/2014/main" id="{A84D58CF-4854-BDEC-7321-69D80ED28D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425" y="5343524"/>
            <a:ext cx="391382" cy="385762"/>
          </a:xfrm>
          <a:custGeom>
            <a:avLst/>
            <a:gdLst>
              <a:gd name="connsiteX0" fmla="*/ 0 w 391382"/>
              <a:gd name="connsiteY0" fmla="*/ 0 h 385762"/>
              <a:gd name="connsiteX1" fmla="*/ 391382 w 391382"/>
              <a:gd name="connsiteY1" fmla="*/ 0 h 385762"/>
              <a:gd name="connsiteX2" fmla="*/ 391382 w 391382"/>
              <a:gd name="connsiteY2" fmla="*/ 385763 h 385762"/>
              <a:gd name="connsiteX3" fmla="*/ 0 w 391382"/>
              <a:gd name="connsiteY3" fmla="*/ 385763 h 3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382" h="385762">
                <a:moveTo>
                  <a:pt x="0" y="0"/>
                </a:moveTo>
                <a:lnTo>
                  <a:pt x="391382" y="0"/>
                </a:lnTo>
                <a:lnTo>
                  <a:pt x="391382" y="385763"/>
                </a:lnTo>
                <a:lnTo>
                  <a:pt x="0" y="385763"/>
                </a:lnTo>
                <a:close/>
              </a:path>
            </a:pathLst>
          </a:custGeom>
        </p:spPr>
      </p:pic>
      <p:grpSp>
        <p:nvGrpSpPr>
          <p:cNvPr id="224" name="グラフィックス 4">
            <a:extLst>
              <a:ext uri="{FF2B5EF4-FFF2-40B4-BE49-F238E27FC236}">
                <a16:creationId xmlns:a16="http://schemas.microsoft.com/office/drawing/2014/main" id="{0A628852-C281-2151-8E82-0E218FFAA795}"/>
              </a:ext>
            </a:extLst>
          </p:cNvPr>
          <p:cNvGrpSpPr/>
          <p:nvPr/>
        </p:nvGrpSpPr>
        <p:grpSpPr>
          <a:xfrm>
            <a:off x="6219126" y="5795962"/>
            <a:ext cx="614267" cy="152400"/>
            <a:chOff x="6219126" y="5795962"/>
            <a:chExt cx="614267" cy="152400"/>
          </a:xfrm>
        </p:grpSpPr>
        <p:sp>
          <p:nvSpPr>
            <p:cNvPr id="225" name="フリーフォーム: 図形 224">
              <a:extLst>
                <a:ext uri="{FF2B5EF4-FFF2-40B4-BE49-F238E27FC236}">
                  <a16:creationId xmlns:a16="http://schemas.microsoft.com/office/drawing/2014/main" id="{100300EC-C7FD-8725-801F-EB3444E58BB2}"/>
                </a:ext>
              </a:extLst>
            </p:cNvPr>
            <p:cNvSpPr/>
            <p:nvPr/>
          </p:nvSpPr>
          <p:spPr>
            <a:xfrm>
              <a:off x="6233319" y="5805487"/>
              <a:ext cx="600075" cy="142875"/>
            </a:xfrm>
            <a:custGeom>
              <a:avLst/>
              <a:gdLst>
                <a:gd name="connsiteX0" fmla="*/ 0 w 600075"/>
                <a:gd name="connsiteY0" fmla="*/ 0 h 142875"/>
                <a:gd name="connsiteX1" fmla="*/ 600075 w 600075"/>
                <a:gd name="connsiteY1" fmla="*/ 0 h 142875"/>
                <a:gd name="connsiteX2" fmla="*/ 600075 w 600075"/>
                <a:gd name="connsiteY2" fmla="*/ 142875 h 142875"/>
                <a:gd name="connsiteX3" fmla="*/ 0 w 600075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142875">
                  <a:moveTo>
                    <a:pt x="0" y="0"/>
                  </a:moveTo>
                  <a:lnTo>
                    <a:pt x="600075" y="0"/>
                  </a:lnTo>
                  <a:lnTo>
                    <a:pt x="600075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6" name="テキスト ボックス 225">
              <a:extLst>
                <a:ext uri="{FF2B5EF4-FFF2-40B4-BE49-F238E27FC236}">
                  <a16:creationId xmlns:a16="http://schemas.microsoft.com/office/drawing/2014/main" id="{23E828A6-A4C0-04A4-8B60-45E1FFA4341C}"/>
                </a:ext>
              </a:extLst>
            </p:cNvPr>
            <p:cNvSpPr txBox="1"/>
            <p:nvPr/>
          </p:nvSpPr>
          <p:spPr>
            <a:xfrm>
              <a:off x="6127686" y="5750242"/>
              <a:ext cx="7829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CDN</a:t>
              </a:r>
            </a:p>
          </p:txBody>
        </p:sp>
      </p:grpSp>
      <p:sp>
        <p:nvSpPr>
          <p:cNvPr id="227" name="フリーフォーム: 図形 226">
            <a:extLst>
              <a:ext uri="{FF2B5EF4-FFF2-40B4-BE49-F238E27FC236}">
                <a16:creationId xmlns:a16="http://schemas.microsoft.com/office/drawing/2014/main" id="{F24C6172-C20F-7322-CC3D-985BB0461C72}"/>
              </a:ext>
            </a:extLst>
          </p:cNvPr>
          <p:cNvSpPr/>
          <p:nvPr/>
        </p:nvSpPr>
        <p:spPr>
          <a:xfrm>
            <a:off x="7695406" y="7062787"/>
            <a:ext cx="657225" cy="285750"/>
          </a:xfrm>
          <a:custGeom>
            <a:avLst/>
            <a:gdLst>
              <a:gd name="connsiteX0" fmla="*/ 0 w 657225"/>
              <a:gd name="connsiteY0" fmla="*/ 0 h 285750"/>
              <a:gd name="connsiteX1" fmla="*/ 657225 w 657225"/>
              <a:gd name="connsiteY1" fmla="*/ 0 h 285750"/>
              <a:gd name="connsiteX2" fmla="*/ 657225 w 657225"/>
              <a:gd name="connsiteY2" fmla="*/ 285750 h 285750"/>
              <a:gd name="connsiteX3" fmla="*/ 0 w 657225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" h="285750">
                <a:moveTo>
                  <a:pt x="0" y="0"/>
                </a:moveTo>
                <a:lnTo>
                  <a:pt x="657225" y="0"/>
                </a:lnTo>
                <a:lnTo>
                  <a:pt x="657225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28" name="テキスト ボックス 227">
            <a:extLst>
              <a:ext uri="{FF2B5EF4-FFF2-40B4-BE49-F238E27FC236}">
                <a16:creationId xmlns:a16="http://schemas.microsoft.com/office/drawing/2014/main" id="{E04C0824-9B61-B0BD-E5A2-523D9EB6E5DA}"/>
              </a:ext>
            </a:extLst>
          </p:cNvPr>
          <p:cNvSpPr txBox="1"/>
          <p:nvPr/>
        </p:nvSpPr>
        <p:spPr>
          <a:xfrm>
            <a:off x="7670641" y="7098029"/>
            <a:ext cx="6972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外部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SaaS</a:t>
            </a:r>
          </a:p>
        </p:txBody>
      </p:sp>
      <p:sp>
        <p:nvSpPr>
          <p:cNvPr id="229" name="フリーフォーム: 図形 228">
            <a:extLst>
              <a:ext uri="{FF2B5EF4-FFF2-40B4-BE49-F238E27FC236}">
                <a16:creationId xmlns:a16="http://schemas.microsoft.com/office/drawing/2014/main" id="{0108281A-EC4A-D7AC-28A4-8BF5CF380DB4}"/>
              </a:ext>
            </a:extLst>
          </p:cNvPr>
          <p:cNvSpPr/>
          <p:nvPr/>
        </p:nvSpPr>
        <p:spPr>
          <a:xfrm>
            <a:off x="8424069" y="3186112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E7F75130-410D-5202-8762-F502A34DA72B}"/>
              </a:ext>
            </a:extLst>
          </p:cNvPr>
          <p:cNvSpPr txBox="1"/>
          <p:nvPr/>
        </p:nvSpPr>
        <p:spPr>
          <a:xfrm>
            <a:off x="8442166" y="3221354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1</a:t>
            </a:r>
          </a:p>
        </p:txBody>
      </p:sp>
      <p:sp>
        <p:nvSpPr>
          <p:cNvPr id="231" name="フリーフォーム: 図形 230">
            <a:extLst>
              <a:ext uri="{FF2B5EF4-FFF2-40B4-BE49-F238E27FC236}">
                <a16:creationId xmlns:a16="http://schemas.microsoft.com/office/drawing/2014/main" id="{72635C5F-37A9-A29A-8C13-6BF14F7A43BD}"/>
              </a:ext>
            </a:extLst>
          </p:cNvPr>
          <p:cNvSpPr/>
          <p:nvPr/>
        </p:nvSpPr>
        <p:spPr>
          <a:xfrm>
            <a:off x="6148927" y="3900487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32" name="テキスト ボックス 231">
            <a:extLst>
              <a:ext uri="{FF2B5EF4-FFF2-40B4-BE49-F238E27FC236}">
                <a16:creationId xmlns:a16="http://schemas.microsoft.com/office/drawing/2014/main" id="{7D9498B4-A5EA-32C1-A307-45813BE10E55}"/>
              </a:ext>
            </a:extLst>
          </p:cNvPr>
          <p:cNvSpPr txBox="1"/>
          <p:nvPr/>
        </p:nvSpPr>
        <p:spPr>
          <a:xfrm>
            <a:off x="6167024" y="3935729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2</a:t>
            </a:r>
          </a:p>
        </p:txBody>
      </p:sp>
      <p:sp>
        <p:nvSpPr>
          <p:cNvPr id="233" name="フリーフォーム: 図形 232">
            <a:extLst>
              <a:ext uri="{FF2B5EF4-FFF2-40B4-BE49-F238E27FC236}">
                <a16:creationId xmlns:a16="http://schemas.microsoft.com/office/drawing/2014/main" id="{F7DC4B8E-EE33-2E55-28F2-2A45DCAE71CB}"/>
              </a:ext>
            </a:extLst>
          </p:cNvPr>
          <p:cNvSpPr/>
          <p:nvPr/>
        </p:nvSpPr>
        <p:spPr>
          <a:xfrm>
            <a:off x="7319169" y="6367462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34" name="テキスト ボックス 233">
            <a:extLst>
              <a:ext uri="{FF2B5EF4-FFF2-40B4-BE49-F238E27FC236}">
                <a16:creationId xmlns:a16="http://schemas.microsoft.com/office/drawing/2014/main" id="{0E633C9E-2855-DBDF-54E6-0376FC12AF77}"/>
              </a:ext>
            </a:extLst>
          </p:cNvPr>
          <p:cNvSpPr txBox="1"/>
          <p:nvPr/>
        </p:nvSpPr>
        <p:spPr>
          <a:xfrm>
            <a:off x="7337266" y="6402704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5</a:t>
            </a:r>
          </a:p>
        </p:txBody>
      </p:sp>
      <p:sp>
        <p:nvSpPr>
          <p:cNvPr id="235" name="フリーフォーム: 図形 234">
            <a:extLst>
              <a:ext uri="{FF2B5EF4-FFF2-40B4-BE49-F238E27FC236}">
                <a16:creationId xmlns:a16="http://schemas.microsoft.com/office/drawing/2014/main" id="{6FD5D487-5799-087D-61A4-FD4EA6DF213D}"/>
              </a:ext>
            </a:extLst>
          </p:cNvPr>
          <p:cNvSpPr/>
          <p:nvPr/>
        </p:nvSpPr>
        <p:spPr>
          <a:xfrm>
            <a:off x="9871869" y="4424362"/>
            <a:ext cx="571500" cy="285750"/>
          </a:xfrm>
          <a:custGeom>
            <a:avLst/>
            <a:gdLst>
              <a:gd name="connsiteX0" fmla="*/ 0 w 571500"/>
              <a:gd name="connsiteY0" fmla="*/ 0 h 285750"/>
              <a:gd name="connsiteX1" fmla="*/ 571500 w 571500"/>
              <a:gd name="connsiteY1" fmla="*/ 0 h 285750"/>
              <a:gd name="connsiteX2" fmla="*/ 571500 w 571500"/>
              <a:gd name="connsiteY2" fmla="*/ 285750 h 285750"/>
              <a:gd name="connsiteX3" fmla="*/ 0 w 571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285750">
                <a:moveTo>
                  <a:pt x="0" y="0"/>
                </a:moveTo>
                <a:lnTo>
                  <a:pt x="571500" y="0"/>
                </a:lnTo>
                <a:lnTo>
                  <a:pt x="571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36" name="テキスト ボックス 235">
            <a:extLst>
              <a:ext uri="{FF2B5EF4-FFF2-40B4-BE49-F238E27FC236}">
                <a16:creationId xmlns:a16="http://schemas.microsoft.com/office/drawing/2014/main" id="{77CC6035-D08D-0207-FEBC-CD476B7A4637}"/>
              </a:ext>
            </a:extLst>
          </p:cNvPr>
          <p:cNvSpPr txBox="1"/>
          <p:nvPr/>
        </p:nvSpPr>
        <p:spPr>
          <a:xfrm>
            <a:off x="9794716" y="4469129"/>
            <a:ext cx="6400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デプロイ</a:t>
            </a:r>
          </a:p>
        </p:txBody>
      </p:sp>
      <p:sp>
        <p:nvSpPr>
          <p:cNvPr id="237" name="フリーフォーム: 図形 236">
            <a:extLst>
              <a:ext uri="{FF2B5EF4-FFF2-40B4-BE49-F238E27FC236}">
                <a16:creationId xmlns:a16="http://schemas.microsoft.com/office/drawing/2014/main" id="{E16403F8-D936-259C-5838-71F0BC7328E5}"/>
              </a:ext>
            </a:extLst>
          </p:cNvPr>
          <p:cNvSpPr/>
          <p:nvPr/>
        </p:nvSpPr>
        <p:spPr>
          <a:xfrm>
            <a:off x="10719594" y="4233862"/>
            <a:ext cx="476250" cy="438150"/>
          </a:xfrm>
          <a:custGeom>
            <a:avLst/>
            <a:gdLst>
              <a:gd name="connsiteX0" fmla="*/ 0 w 476250"/>
              <a:gd name="connsiteY0" fmla="*/ 0 h 438150"/>
              <a:gd name="connsiteX1" fmla="*/ 476250 w 476250"/>
              <a:gd name="connsiteY1" fmla="*/ 0 h 438150"/>
              <a:gd name="connsiteX2" fmla="*/ 476250 w 476250"/>
              <a:gd name="connsiteY2" fmla="*/ 438150 h 438150"/>
              <a:gd name="connsiteX3" fmla="*/ 0 w 4762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38150">
                <a:moveTo>
                  <a:pt x="0" y="0"/>
                </a:moveTo>
                <a:lnTo>
                  <a:pt x="476250" y="0"/>
                </a:lnTo>
                <a:lnTo>
                  <a:pt x="476250" y="438150"/>
                </a:lnTo>
                <a:lnTo>
                  <a:pt x="0" y="4381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38" name="グラフィックス 4">
            <a:extLst>
              <a:ext uri="{FF2B5EF4-FFF2-40B4-BE49-F238E27FC236}">
                <a16:creationId xmlns:a16="http://schemas.microsoft.com/office/drawing/2014/main" id="{671BFE81-1F96-05C4-29B2-A37CE4C3985A}"/>
              </a:ext>
            </a:extLst>
          </p:cNvPr>
          <p:cNvGrpSpPr/>
          <p:nvPr/>
        </p:nvGrpSpPr>
        <p:grpSpPr>
          <a:xfrm>
            <a:off x="10762456" y="4300537"/>
            <a:ext cx="381000" cy="295275"/>
            <a:chOff x="10762456" y="4300537"/>
            <a:chExt cx="381000" cy="295275"/>
          </a:xfrm>
          <a:solidFill>
            <a:srgbClr val="000000"/>
          </a:solidFill>
        </p:grpSpPr>
        <p:sp>
          <p:nvSpPr>
            <p:cNvPr id="239" name="テキスト ボックス 238">
              <a:extLst>
                <a:ext uri="{FF2B5EF4-FFF2-40B4-BE49-F238E27FC236}">
                  <a16:creationId xmlns:a16="http://schemas.microsoft.com/office/drawing/2014/main" id="{79281C51-B571-D427-DC72-AAF6C4AE705B}"/>
                </a:ext>
              </a:extLst>
            </p:cNvPr>
            <p:cNvSpPr txBox="1"/>
            <p:nvPr/>
          </p:nvSpPr>
          <p:spPr>
            <a:xfrm>
              <a:off x="10718641" y="4254817"/>
              <a:ext cx="46863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ビルド</a:t>
              </a:r>
            </a:p>
          </p:txBody>
        </p:sp>
        <p:sp>
          <p:nvSpPr>
            <p:cNvPr id="240" name="テキスト ボックス 239">
              <a:extLst>
                <a:ext uri="{FF2B5EF4-FFF2-40B4-BE49-F238E27FC236}">
                  <a16:creationId xmlns:a16="http://schemas.microsoft.com/office/drawing/2014/main" id="{35738A07-8734-260C-9475-00F34E01A494}"/>
                </a:ext>
              </a:extLst>
            </p:cNvPr>
            <p:cNvSpPr txBox="1"/>
            <p:nvPr/>
          </p:nvSpPr>
          <p:spPr>
            <a:xfrm>
              <a:off x="10766266" y="4359592"/>
              <a:ext cx="37338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及び</a:t>
              </a:r>
            </a:p>
          </p:txBody>
        </p:sp>
        <p:sp>
          <p:nvSpPr>
            <p:cNvPr id="241" name="テキスト ボックス 240">
              <a:extLst>
                <a:ext uri="{FF2B5EF4-FFF2-40B4-BE49-F238E27FC236}">
                  <a16:creationId xmlns:a16="http://schemas.microsoft.com/office/drawing/2014/main" id="{C367684F-2E19-9EEE-7790-A4DE506DBF97}"/>
                </a:ext>
              </a:extLst>
            </p:cNvPr>
            <p:cNvSpPr txBox="1"/>
            <p:nvPr/>
          </p:nvSpPr>
          <p:spPr>
            <a:xfrm>
              <a:off x="10671016" y="4464367"/>
              <a:ext cx="563880" cy="1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675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デプロイ</a:t>
              </a:r>
            </a:p>
          </p:txBody>
        </p:sp>
      </p:grpSp>
      <p:sp>
        <p:nvSpPr>
          <p:cNvPr id="242" name="テキスト ボックス 241">
            <a:extLst>
              <a:ext uri="{FF2B5EF4-FFF2-40B4-BE49-F238E27FC236}">
                <a16:creationId xmlns:a16="http://schemas.microsoft.com/office/drawing/2014/main" id="{76595E24-BA06-65A5-D5D9-4F17ACC56487}"/>
              </a:ext>
            </a:extLst>
          </p:cNvPr>
          <p:cNvSpPr txBox="1"/>
          <p:nvPr/>
        </p:nvSpPr>
        <p:spPr>
          <a:xfrm>
            <a:off x="6146641" y="3792854"/>
            <a:ext cx="744855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Cloud Armor</a:t>
            </a:r>
          </a:p>
        </p:txBody>
      </p:sp>
      <p:sp>
        <p:nvSpPr>
          <p:cNvPr id="243" name="フリーフォーム: 図形 242">
            <a:extLst>
              <a:ext uri="{FF2B5EF4-FFF2-40B4-BE49-F238E27FC236}">
                <a16:creationId xmlns:a16="http://schemas.microsoft.com/office/drawing/2014/main" id="{9A01590C-8DD5-D95F-1F43-3AC51A213EA8}"/>
              </a:ext>
            </a:extLst>
          </p:cNvPr>
          <p:cNvSpPr/>
          <p:nvPr/>
        </p:nvSpPr>
        <p:spPr>
          <a:xfrm>
            <a:off x="11252994" y="4310062"/>
            <a:ext cx="1190625" cy="285750"/>
          </a:xfrm>
          <a:custGeom>
            <a:avLst/>
            <a:gdLst>
              <a:gd name="connsiteX0" fmla="*/ 0 w 1190625"/>
              <a:gd name="connsiteY0" fmla="*/ 0 h 285750"/>
              <a:gd name="connsiteX1" fmla="*/ 1190625 w 1190625"/>
              <a:gd name="connsiteY1" fmla="*/ 0 h 285750"/>
              <a:gd name="connsiteX2" fmla="*/ 1190625 w 1190625"/>
              <a:gd name="connsiteY2" fmla="*/ 285750 h 285750"/>
              <a:gd name="connsiteX3" fmla="*/ 0 w 1190625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5" h="285750">
                <a:moveTo>
                  <a:pt x="0" y="0"/>
                </a:moveTo>
                <a:lnTo>
                  <a:pt x="1190625" y="0"/>
                </a:lnTo>
                <a:lnTo>
                  <a:pt x="1190625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44" name="テキスト ボックス 243">
            <a:extLst>
              <a:ext uri="{FF2B5EF4-FFF2-40B4-BE49-F238E27FC236}">
                <a16:creationId xmlns:a16="http://schemas.microsoft.com/office/drawing/2014/main" id="{57DF1669-877B-AAC3-A61F-1778943DEACE}"/>
              </a:ext>
            </a:extLst>
          </p:cNvPr>
          <p:cNvSpPr txBox="1"/>
          <p:nvPr/>
        </p:nvSpPr>
        <p:spPr>
          <a:xfrm>
            <a:off x="11175841" y="4345304"/>
            <a:ext cx="27260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例：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Cloud Build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GitHub Actions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、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GitLab CI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など</a:t>
            </a:r>
          </a:p>
        </p:txBody>
      </p:sp>
      <p:sp>
        <p:nvSpPr>
          <p:cNvPr id="245" name="フリーフォーム: 図形 244">
            <a:extLst>
              <a:ext uri="{FF2B5EF4-FFF2-40B4-BE49-F238E27FC236}">
                <a16:creationId xmlns:a16="http://schemas.microsoft.com/office/drawing/2014/main" id="{7973FB0F-E309-8FA7-8DC9-3F452FD2326C}"/>
              </a:ext>
            </a:extLst>
          </p:cNvPr>
          <p:cNvSpPr/>
          <p:nvPr/>
        </p:nvSpPr>
        <p:spPr>
          <a:xfrm>
            <a:off x="10329069" y="4033837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46" name="テキスト ボックス 245">
            <a:extLst>
              <a:ext uri="{FF2B5EF4-FFF2-40B4-BE49-F238E27FC236}">
                <a16:creationId xmlns:a16="http://schemas.microsoft.com/office/drawing/2014/main" id="{0630D061-9FFD-232B-16DE-7CA62084CC30}"/>
              </a:ext>
            </a:extLst>
          </p:cNvPr>
          <p:cNvSpPr txBox="1"/>
          <p:nvPr/>
        </p:nvSpPr>
        <p:spPr>
          <a:xfrm>
            <a:off x="10347166" y="4069079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4</a:t>
            </a:r>
          </a:p>
        </p:txBody>
      </p:sp>
      <p:sp>
        <p:nvSpPr>
          <p:cNvPr id="247" name="フリーフォーム: 図形 246">
            <a:extLst>
              <a:ext uri="{FF2B5EF4-FFF2-40B4-BE49-F238E27FC236}">
                <a16:creationId xmlns:a16="http://schemas.microsoft.com/office/drawing/2014/main" id="{36B326EB-E431-1736-51A7-B0017EE93949}"/>
              </a:ext>
            </a:extLst>
          </p:cNvPr>
          <p:cNvSpPr/>
          <p:nvPr/>
        </p:nvSpPr>
        <p:spPr>
          <a:xfrm>
            <a:off x="5995194" y="6020942"/>
            <a:ext cx="2667000" cy="285750"/>
          </a:xfrm>
          <a:custGeom>
            <a:avLst/>
            <a:gdLst>
              <a:gd name="connsiteX0" fmla="*/ 0 w 2667000"/>
              <a:gd name="connsiteY0" fmla="*/ 0 h 285750"/>
              <a:gd name="connsiteX1" fmla="*/ 2667000 w 2667000"/>
              <a:gd name="connsiteY1" fmla="*/ 0 h 285750"/>
              <a:gd name="connsiteX2" fmla="*/ 2667000 w 2667000"/>
              <a:gd name="connsiteY2" fmla="*/ 285750 h 285750"/>
              <a:gd name="connsiteX3" fmla="*/ 0 w 26670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285750">
                <a:moveTo>
                  <a:pt x="0" y="0"/>
                </a:moveTo>
                <a:lnTo>
                  <a:pt x="2667000" y="0"/>
                </a:lnTo>
                <a:lnTo>
                  <a:pt x="26670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48" name="テキスト ボックス 247">
            <a:extLst>
              <a:ext uri="{FF2B5EF4-FFF2-40B4-BE49-F238E27FC236}">
                <a16:creationId xmlns:a16="http://schemas.microsoft.com/office/drawing/2014/main" id="{0A49282A-3931-1504-D0B4-3C68894A1AD1}"/>
              </a:ext>
            </a:extLst>
          </p:cNvPr>
          <p:cNvSpPr txBox="1"/>
          <p:nvPr/>
        </p:nvSpPr>
        <p:spPr>
          <a:xfrm>
            <a:off x="6408579" y="5989509"/>
            <a:ext cx="183070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API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リクエスト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/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レスポンス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(json)</a:t>
            </a:r>
          </a:p>
        </p:txBody>
      </p:sp>
      <p:sp>
        <p:nvSpPr>
          <p:cNvPr id="249" name="フリーフォーム: 図形 248">
            <a:extLst>
              <a:ext uri="{FF2B5EF4-FFF2-40B4-BE49-F238E27FC236}">
                <a16:creationId xmlns:a16="http://schemas.microsoft.com/office/drawing/2014/main" id="{1E57601C-3DBC-6BAB-982C-39E8C8725806}"/>
              </a:ext>
            </a:extLst>
          </p:cNvPr>
          <p:cNvSpPr/>
          <p:nvPr/>
        </p:nvSpPr>
        <p:spPr>
          <a:xfrm>
            <a:off x="7652544" y="4836318"/>
            <a:ext cx="1628775" cy="1245393"/>
          </a:xfrm>
          <a:custGeom>
            <a:avLst/>
            <a:gdLst>
              <a:gd name="connsiteX0" fmla="*/ 0 w 1628775"/>
              <a:gd name="connsiteY0" fmla="*/ 0 h 1245393"/>
              <a:gd name="connsiteX1" fmla="*/ 1628775 w 1628775"/>
              <a:gd name="connsiteY1" fmla="*/ 0 h 1245393"/>
              <a:gd name="connsiteX2" fmla="*/ 1628775 w 1628775"/>
              <a:gd name="connsiteY2" fmla="*/ 1245394 h 1245393"/>
              <a:gd name="connsiteX3" fmla="*/ 0 w 1628775"/>
              <a:gd name="connsiteY3" fmla="*/ 1245394 h 124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8775" h="1245393">
                <a:moveTo>
                  <a:pt x="0" y="0"/>
                </a:moveTo>
                <a:lnTo>
                  <a:pt x="1628775" y="0"/>
                </a:lnTo>
                <a:lnTo>
                  <a:pt x="1628775" y="1245394"/>
                </a:lnTo>
                <a:lnTo>
                  <a:pt x="0" y="1245394"/>
                </a:lnTo>
                <a:close/>
              </a:path>
            </a:pathLst>
          </a:custGeom>
          <a:solidFill>
            <a:srgbClr val="E8F5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50" name="テキスト ボックス 249">
            <a:extLst>
              <a:ext uri="{FF2B5EF4-FFF2-40B4-BE49-F238E27FC236}">
                <a16:creationId xmlns:a16="http://schemas.microsoft.com/office/drawing/2014/main" id="{1A293766-CAD1-77C4-F252-9EFEF94BDBCF}"/>
              </a:ext>
            </a:extLst>
          </p:cNvPr>
          <p:cNvSpPr txBox="1"/>
          <p:nvPr/>
        </p:nvSpPr>
        <p:spPr>
          <a:xfrm>
            <a:off x="7575391" y="4852510"/>
            <a:ext cx="102108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Serverless NEG</a:t>
            </a:r>
          </a:p>
        </p:txBody>
      </p:sp>
      <p:sp>
        <p:nvSpPr>
          <p:cNvPr id="251" name="フリーフォーム: 図形 250">
            <a:extLst>
              <a:ext uri="{FF2B5EF4-FFF2-40B4-BE49-F238E27FC236}">
                <a16:creationId xmlns:a16="http://schemas.microsoft.com/office/drawing/2014/main" id="{014DAEA7-C2FF-AD73-E3B3-F1AEDB93D68A}"/>
              </a:ext>
            </a:extLst>
          </p:cNvPr>
          <p:cNvSpPr/>
          <p:nvPr/>
        </p:nvSpPr>
        <p:spPr>
          <a:xfrm>
            <a:off x="7319169" y="5156644"/>
            <a:ext cx="571500" cy="285750"/>
          </a:xfrm>
          <a:custGeom>
            <a:avLst/>
            <a:gdLst>
              <a:gd name="connsiteX0" fmla="*/ 0 w 571500"/>
              <a:gd name="connsiteY0" fmla="*/ 0 h 285750"/>
              <a:gd name="connsiteX1" fmla="*/ 571500 w 571500"/>
              <a:gd name="connsiteY1" fmla="*/ 0 h 285750"/>
              <a:gd name="connsiteX2" fmla="*/ 571500 w 571500"/>
              <a:gd name="connsiteY2" fmla="*/ 285750 h 285750"/>
              <a:gd name="connsiteX3" fmla="*/ 0 w 571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285750">
                <a:moveTo>
                  <a:pt x="0" y="0"/>
                </a:moveTo>
                <a:lnTo>
                  <a:pt x="571500" y="0"/>
                </a:lnTo>
                <a:lnTo>
                  <a:pt x="571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52" name="テキスト ボックス 251">
            <a:extLst>
              <a:ext uri="{FF2B5EF4-FFF2-40B4-BE49-F238E27FC236}">
                <a16:creationId xmlns:a16="http://schemas.microsoft.com/office/drawing/2014/main" id="{6AF4DD99-5C83-39E6-8E9A-B5108A4D3B22}"/>
              </a:ext>
            </a:extLst>
          </p:cNvPr>
          <p:cNvSpPr txBox="1"/>
          <p:nvPr/>
        </p:nvSpPr>
        <p:spPr>
          <a:xfrm>
            <a:off x="7242016" y="5201411"/>
            <a:ext cx="4114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連携</a:t>
            </a:r>
          </a:p>
        </p:txBody>
      </p:sp>
      <p:pic>
        <p:nvPicPr>
          <p:cNvPr id="253" name="図 252">
            <a:extLst>
              <a:ext uri="{FF2B5EF4-FFF2-40B4-BE49-F238E27FC236}">
                <a16:creationId xmlns:a16="http://schemas.microsoft.com/office/drawing/2014/main" id="{A772F525-078A-A422-41BA-4C32E535EF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9800" y="4831555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sp>
        <p:nvSpPr>
          <p:cNvPr id="254" name="テキスト ボックス 253">
            <a:extLst>
              <a:ext uri="{FF2B5EF4-FFF2-40B4-BE49-F238E27FC236}">
                <a16:creationId xmlns:a16="http://schemas.microsoft.com/office/drawing/2014/main" id="{521F3BE4-47BC-2DB1-9DD0-939C28C92211}"/>
              </a:ext>
            </a:extLst>
          </p:cNvPr>
          <p:cNvSpPr txBox="1"/>
          <p:nvPr/>
        </p:nvSpPr>
        <p:spPr>
          <a:xfrm>
            <a:off x="8230235" y="5233510"/>
            <a:ext cx="10401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Cloud Functions</a:t>
            </a:r>
          </a:p>
        </p:txBody>
      </p:sp>
      <p:grpSp>
        <p:nvGrpSpPr>
          <p:cNvPr id="255" name="グラフィックス 4">
            <a:extLst>
              <a:ext uri="{FF2B5EF4-FFF2-40B4-BE49-F238E27FC236}">
                <a16:creationId xmlns:a16="http://schemas.microsoft.com/office/drawing/2014/main" id="{FB3AB57F-AA7F-A1EA-571E-2991C180E3CE}"/>
              </a:ext>
            </a:extLst>
          </p:cNvPr>
          <p:cNvGrpSpPr/>
          <p:nvPr/>
        </p:nvGrpSpPr>
        <p:grpSpPr>
          <a:xfrm>
            <a:off x="8978900" y="4429124"/>
            <a:ext cx="1740693" cy="66675"/>
            <a:chOff x="8978900" y="4429124"/>
            <a:chExt cx="1740693" cy="66675"/>
          </a:xfrm>
        </p:grpSpPr>
        <p:sp>
          <p:nvSpPr>
            <p:cNvPr id="256" name="フリーフォーム: 図形 255">
              <a:extLst>
                <a:ext uri="{FF2B5EF4-FFF2-40B4-BE49-F238E27FC236}">
                  <a16:creationId xmlns:a16="http://schemas.microsoft.com/office/drawing/2014/main" id="{42DC386E-CEAD-15CB-B235-9F9DECDE1A59}"/>
                </a:ext>
              </a:extLst>
            </p:cNvPr>
            <p:cNvSpPr/>
            <p:nvPr/>
          </p:nvSpPr>
          <p:spPr>
            <a:xfrm>
              <a:off x="9028906" y="4452937"/>
              <a:ext cx="1690687" cy="9525"/>
            </a:xfrm>
            <a:custGeom>
              <a:avLst/>
              <a:gdLst>
                <a:gd name="connsiteX0" fmla="*/ 1690688 w 1690687"/>
                <a:gd name="connsiteY0" fmla="*/ 0 h 9525"/>
                <a:gd name="connsiteX1" fmla="*/ 815340 w 1690687"/>
                <a:gd name="connsiteY1" fmla="*/ 0 h 9525"/>
                <a:gd name="connsiteX2" fmla="*/ 815340 w 1690687"/>
                <a:gd name="connsiteY2" fmla="*/ 9525 h 9525"/>
                <a:gd name="connsiteX3" fmla="*/ 0 w 1690687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0687" h="9525">
                  <a:moveTo>
                    <a:pt x="1690688" y="0"/>
                  </a:moveTo>
                  <a:lnTo>
                    <a:pt x="815340" y="0"/>
                  </a:lnTo>
                  <a:lnTo>
                    <a:pt x="815340" y="9525"/>
                  </a:lnTo>
                  <a:lnTo>
                    <a:pt x="0" y="9525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57" name="フリーフォーム: 図形 256">
              <a:extLst>
                <a:ext uri="{FF2B5EF4-FFF2-40B4-BE49-F238E27FC236}">
                  <a16:creationId xmlns:a16="http://schemas.microsoft.com/office/drawing/2014/main" id="{01A99882-DE91-67C1-35D8-28F500045FA3}"/>
                </a:ext>
              </a:extLst>
            </p:cNvPr>
            <p:cNvSpPr/>
            <p:nvPr/>
          </p:nvSpPr>
          <p:spPr>
            <a:xfrm>
              <a:off x="8978900" y="4429124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258" name="グラフィックス 4">
            <a:extLst>
              <a:ext uri="{FF2B5EF4-FFF2-40B4-BE49-F238E27FC236}">
                <a16:creationId xmlns:a16="http://schemas.microsoft.com/office/drawing/2014/main" id="{CF4E090E-753B-337E-CA81-A08F5CF6F208}"/>
              </a:ext>
            </a:extLst>
          </p:cNvPr>
          <p:cNvGrpSpPr/>
          <p:nvPr/>
        </p:nvGrpSpPr>
        <p:grpSpPr>
          <a:xfrm>
            <a:off x="9025286" y="4452937"/>
            <a:ext cx="1694307" cy="1039463"/>
            <a:chOff x="9025286" y="4452937"/>
            <a:chExt cx="1694307" cy="1039463"/>
          </a:xfrm>
        </p:grpSpPr>
        <p:sp>
          <p:nvSpPr>
            <p:cNvPr id="259" name="フリーフォーム: 図形 258">
              <a:extLst>
                <a:ext uri="{FF2B5EF4-FFF2-40B4-BE49-F238E27FC236}">
                  <a16:creationId xmlns:a16="http://schemas.microsoft.com/office/drawing/2014/main" id="{DC5770A2-819F-49C0-4D69-0D9C27CC4C9D}"/>
                </a:ext>
              </a:extLst>
            </p:cNvPr>
            <p:cNvSpPr/>
            <p:nvPr/>
          </p:nvSpPr>
          <p:spPr>
            <a:xfrm>
              <a:off x="9075293" y="4452937"/>
              <a:ext cx="1644300" cy="1006125"/>
            </a:xfrm>
            <a:custGeom>
              <a:avLst/>
              <a:gdLst>
                <a:gd name="connsiteX0" fmla="*/ 1644301 w 1644300"/>
                <a:gd name="connsiteY0" fmla="*/ 0 h 1006125"/>
                <a:gd name="connsiteX1" fmla="*/ 791813 w 1644300"/>
                <a:gd name="connsiteY1" fmla="*/ 0 h 1006125"/>
                <a:gd name="connsiteX2" fmla="*/ 791813 w 1644300"/>
                <a:gd name="connsiteY2" fmla="*/ 1005840 h 1006125"/>
                <a:gd name="connsiteX3" fmla="*/ 0 w 1644300"/>
                <a:gd name="connsiteY3" fmla="*/ 1006126 h 100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4300" h="1006125">
                  <a:moveTo>
                    <a:pt x="1644301" y="0"/>
                  </a:moveTo>
                  <a:lnTo>
                    <a:pt x="791813" y="0"/>
                  </a:lnTo>
                  <a:lnTo>
                    <a:pt x="791813" y="1005840"/>
                  </a:lnTo>
                  <a:lnTo>
                    <a:pt x="0" y="1006126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60" name="フリーフォーム: 図形 259">
              <a:extLst>
                <a:ext uri="{FF2B5EF4-FFF2-40B4-BE49-F238E27FC236}">
                  <a16:creationId xmlns:a16="http://schemas.microsoft.com/office/drawing/2014/main" id="{50AA8CE5-9827-2985-5EA5-D5A5658EDA19}"/>
                </a:ext>
              </a:extLst>
            </p:cNvPr>
            <p:cNvSpPr/>
            <p:nvPr/>
          </p:nvSpPr>
          <p:spPr>
            <a:xfrm>
              <a:off x="9025286" y="5425725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61" name="図 260">
            <a:extLst>
              <a:ext uri="{FF2B5EF4-FFF2-40B4-BE49-F238E27FC236}">
                <a16:creationId xmlns:a16="http://schemas.microsoft.com/office/drawing/2014/main" id="{66CF150D-5153-06FE-4DCC-9C41F95BA4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9326" y="5529262"/>
            <a:ext cx="341947" cy="352425"/>
          </a:xfrm>
          <a:custGeom>
            <a:avLst/>
            <a:gdLst>
              <a:gd name="connsiteX0" fmla="*/ 0 w 341947"/>
              <a:gd name="connsiteY0" fmla="*/ 0 h 352425"/>
              <a:gd name="connsiteX1" fmla="*/ 341947 w 341947"/>
              <a:gd name="connsiteY1" fmla="*/ 0 h 352425"/>
              <a:gd name="connsiteX2" fmla="*/ 341947 w 341947"/>
              <a:gd name="connsiteY2" fmla="*/ 352425 h 352425"/>
              <a:gd name="connsiteX3" fmla="*/ 0 w 341947"/>
              <a:gd name="connsiteY3" fmla="*/ 352425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947" h="352425">
                <a:moveTo>
                  <a:pt x="0" y="0"/>
                </a:moveTo>
                <a:lnTo>
                  <a:pt x="341947" y="0"/>
                </a:lnTo>
                <a:lnTo>
                  <a:pt x="341947" y="352425"/>
                </a:lnTo>
                <a:lnTo>
                  <a:pt x="0" y="352425"/>
                </a:lnTo>
                <a:close/>
              </a:path>
            </a:pathLst>
          </a:custGeom>
        </p:spPr>
      </p:pic>
      <p:sp>
        <p:nvSpPr>
          <p:cNvPr id="262" name="テキスト ボックス 261">
            <a:extLst>
              <a:ext uri="{FF2B5EF4-FFF2-40B4-BE49-F238E27FC236}">
                <a16:creationId xmlns:a16="http://schemas.microsoft.com/office/drawing/2014/main" id="{105D6E53-B85D-BDB0-0434-8329523892AE}"/>
              </a:ext>
            </a:extLst>
          </p:cNvPr>
          <p:cNvSpPr txBox="1"/>
          <p:nvPr/>
        </p:nvSpPr>
        <p:spPr>
          <a:xfrm>
            <a:off x="8377872" y="5902642"/>
            <a:ext cx="7448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Cloud Run</a:t>
            </a:r>
          </a:p>
        </p:txBody>
      </p:sp>
      <p:grpSp>
        <p:nvGrpSpPr>
          <p:cNvPr id="263" name="グラフィックス 4">
            <a:extLst>
              <a:ext uri="{FF2B5EF4-FFF2-40B4-BE49-F238E27FC236}">
                <a16:creationId xmlns:a16="http://schemas.microsoft.com/office/drawing/2014/main" id="{67DA5E45-545E-2B88-96DE-3D1010DBDA61}"/>
              </a:ext>
            </a:extLst>
          </p:cNvPr>
          <p:cNvGrpSpPr/>
          <p:nvPr/>
        </p:nvGrpSpPr>
        <p:grpSpPr>
          <a:xfrm>
            <a:off x="7990681" y="5530214"/>
            <a:ext cx="452437" cy="1083754"/>
            <a:chOff x="7990681" y="5530214"/>
            <a:chExt cx="452437" cy="1083754"/>
          </a:xfrm>
        </p:grpSpPr>
        <p:sp>
          <p:nvSpPr>
            <p:cNvPr id="264" name="フリーフォーム: 図形 263">
              <a:extLst>
                <a:ext uri="{FF2B5EF4-FFF2-40B4-BE49-F238E27FC236}">
                  <a16:creationId xmlns:a16="http://schemas.microsoft.com/office/drawing/2014/main" id="{B8805BA9-7165-C9CC-14BA-C383FEB25C49}"/>
                </a:ext>
              </a:extLst>
            </p:cNvPr>
            <p:cNvSpPr/>
            <p:nvPr/>
          </p:nvSpPr>
          <p:spPr>
            <a:xfrm>
              <a:off x="8024019" y="5530214"/>
              <a:ext cx="419100" cy="1033748"/>
            </a:xfrm>
            <a:custGeom>
              <a:avLst/>
              <a:gdLst>
                <a:gd name="connsiteX0" fmla="*/ 419100 w 419100"/>
                <a:gd name="connsiteY0" fmla="*/ 286 h 1033748"/>
                <a:gd name="connsiteX1" fmla="*/ 0 w 419100"/>
                <a:gd name="connsiteY1" fmla="*/ 0 h 1033748"/>
                <a:gd name="connsiteX2" fmla="*/ 0 w 419100"/>
                <a:gd name="connsiteY2" fmla="*/ 1033748 h 103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100" h="1033748">
                  <a:moveTo>
                    <a:pt x="419100" y="286"/>
                  </a:moveTo>
                  <a:lnTo>
                    <a:pt x="0" y="0"/>
                  </a:lnTo>
                  <a:lnTo>
                    <a:pt x="0" y="1033748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65" name="フリーフォーム: 図形 264">
              <a:extLst>
                <a:ext uri="{FF2B5EF4-FFF2-40B4-BE49-F238E27FC236}">
                  <a16:creationId xmlns:a16="http://schemas.microsoft.com/office/drawing/2014/main" id="{5621F030-6709-4749-57F8-012F30C7F9D0}"/>
                </a:ext>
              </a:extLst>
            </p:cNvPr>
            <p:cNvSpPr/>
            <p:nvPr/>
          </p:nvSpPr>
          <p:spPr>
            <a:xfrm>
              <a:off x="7990681" y="6547294"/>
              <a:ext cx="66675" cy="66675"/>
            </a:xfrm>
            <a:custGeom>
              <a:avLst/>
              <a:gdLst>
                <a:gd name="connsiteX0" fmla="*/ 33338 w 66675"/>
                <a:gd name="connsiteY0" fmla="*/ 66675 h 66675"/>
                <a:gd name="connsiteX1" fmla="*/ 0 w 66675"/>
                <a:gd name="connsiteY1" fmla="*/ 0 h 66675"/>
                <a:gd name="connsiteX2" fmla="*/ 33338 w 66675"/>
                <a:gd name="connsiteY2" fmla="*/ 16669 h 66675"/>
                <a:gd name="connsiteX3" fmla="*/ 66675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66675"/>
                  </a:moveTo>
                  <a:lnTo>
                    <a:pt x="0" y="0"/>
                  </a:lnTo>
                  <a:lnTo>
                    <a:pt x="33338" y="16669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66" name="フリーフォーム: 図形 265">
            <a:extLst>
              <a:ext uri="{FF2B5EF4-FFF2-40B4-BE49-F238E27FC236}">
                <a16:creationId xmlns:a16="http://schemas.microsoft.com/office/drawing/2014/main" id="{33999177-5E12-5D54-CAEE-EB5105B2EE6F}"/>
              </a:ext>
            </a:extLst>
          </p:cNvPr>
          <p:cNvSpPr/>
          <p:nvPr/>
        </p:nvSpPr>
        <p:spPr>
          <a:xfrm>
            <a:off x="8443119" y="5316187"/>
            <a:ext cx="571500" cy="285750"/>
          </a:xfrm>
          <a:custGeom>
            <a:avLst/>
            <a:gdLst>
              <a:gd name="connsiteX0" fmla="*/ 0 w 571500"/>
              <a:gd name="connsiteY0" fmla="*/ 0 h 285750"/>
              <a:gd name="connsiteX1" fmla="*/ 571500 w 571500"/>
              <a:gd name="connsiteY1" fmla="*/ 0 h 285750"/>
              <a:gd name="connsiteX2" fmla="*/ 571500 w 571500"/>
              <a:gd name="connsiteY2" fmla="*/ 285750 h 285750"/>
              <a:gd name="connsiteX3" fmla="*/ 0 w 571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285750">
                <a:moveTo>
                  <a:pt x="0" y="0"/>
                </a:moveTo>
                <a:lnTo>
                  <a:pt x="571500" y="0"/>
                </a:lnTo>
                <a:lnTo>
                  <a:pt x="571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67" name="テキスト ボックス 266">
            <a:extLst>
              <a:ext uri="{FF2B5EF4-FFF2-40B4-BE49-F238E27FC236}">
                <a16:creationId xmlns:a16="http://schemas.microsoft.com/office/drawing/2014/main" id="{8E031687-FDD3-FDB2-4B5D-CCF58CB62F76}"/>
              </a:ext>
            </a:extLst>
          </p:cNvPr>
          <p:cNvSpPr txBox="1"/>
          <p:nvPr/>
        </p:nvSpPr>
        <p:spPr>
          <a:xfrm>
            <a:off x="8546941" y="5351430"/>
            <a:ext cx="3543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OR</a:t>
            </a:r>
          </a:p>
        </p:txBody>
      </p:sp>
      <p:grpSp>
        <p:nvGrpSpPr>
          <p:cNvPr id="268" name="グラフィックス 4">
            <a:extLst>
              <a:ext uri="{FF2B5EF4-FFF2-40B4-BE49-F238E27FC236}">
                <a16:creationId xmlns:a16="http://schemas.microsoft.com/office/drawing/2014/main" id="{3547FF63-B588-71C9-BD6D-A46E431F970C}"/>
              </a:ext>
            </a:extLst>
          </p:cNvPr>
          <p:cNvGrpSpPr/>
          <p:nvPr/>
        </p:nvGrpSpPr>
        <p:grpSpPr>
          <a:xfrm>
            <a:off x="6757194" y="4467224"/>
            <a:ext cx="1675257" cy="1025175"/>
            <a:chOff x="6757194" y="4467224"/>
            <a:chExt cx="1675257" cy="1025175"/>
          </a:xfrm>
        </p:grpSpPr>
        <p:sp>
          <p:nvSpPr>
            <p:cNvPr id="269" name="フリーフォーム: 図形 268">
              <a:extLst>
                <a:ext uri="{FF2B5EF4-FFF2-40B4-BE49-F238E27FC236}">
                  <a16:creationId xmlns:a16="http://schemas.microsoft.com/office/drawing/2014/main" id="{0413B319-A0FA-88AB-A4D3-024F0AFA5A37}"/>
                </a:ext>
              </a:extLst>
            </p:cNvPr>
            <p:cNvSpPr/>
            <p:nvPr/>
          </p:nvSpPr>
          <p:spPr>
            <a:xfrm>
              <a:off x="6757194" y="4467224"/>
              <a:ext cx="1625250" cy="991838"/>
            </a:xfrm>
            <a:custGeom>
              <a:avLst/>
              <a:gdLst>
                <a:gd name="connsiteX0" fmla="*/ 0 w 1625250"/>
                <a:gd name="connsiteY0" fmla="*/ 0 h 991838"/>
                <a:gd name="connsiteX1" fmla="*/ 842963 w 1625250"/>
                <a:gd name="connsiteY1" fmla="*/ 0 h 991838"/>
                <a:gd name="connsiteX2" fmla="*/ 842963 w 1625250"/>
                <a:gd name="connsiteY2" fmla="*/ 991553 h 991838"/>
                <a:gd name="connsiteX3" fmla="*/ 1625251 w 1625250"/>
                <a:gd name="connsiteY3" fmla="*/ 991838 h 99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5250" h="991838">
                  <a:moveTo>
                    <a:pt x="0" y="0"/>
                  </a:moveTo>
                  <a:lnTo>
                    <a:pt x="842963" y="0"/>
                  </a:lnTo>
                  <a:lnTo>
                    <a:pt x="842963" y="991553"/>
                  </a:lnTo>
                  <a:lnTo>
                    <a:pt x="1625251" y="991838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70" name="フリーフォーム: 図形 269">
              <a:extLst>
                <a:ext uri="{FF2B5EF4-FFF2-40B4-BE49-F238E27FC236}">
                  <a16:creationId xmlns:a16="http://schemas.microsoft.com/office/drawing/2014/main" id="{2CC76FC2-CDEB-BAC1-57B5-91A154885553}"/>
                </a:ext>
              </a:extLst>
            </p:cNvPr>
            <p:cNvSpPr/>
            <p:nvPr/>
          </p:nvSpPr>
          <p:spPr>
            <a:xfrm>
              <a:off x="8365776" y="5425725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71" name="フリーフォーム: 図形 270">
            <a:extLst>
              <a:ext uri="{FF2B5EF4-FFF2-40B4-BE49-F238E27FC236}">
                <a16:creationId xmlns:a16="http://schemas.microsoft.com/office/drawing/2014/main" id="{2FBAFB67-BF91-484A-E904-DBC8F1880910}"/>
              </a:ext>
            </a:extLst>
          </p:cNvPr>
          <p:cNvSpPr/>
          <p:nvPr/>
        </p:nvSpPr>
        <p:spPr>
          <a:xfrm>
            <a:off x="8138319" y="5997130"/>
            <a:ext cx="333375" cy="333375"/>
          </a:xfrm>
          <a:custGeom>
            <a:avLst/>
            <a:gdLst>
              <a:gd name="connsiteX0" fmla="*/ 333375 w 333375"/>
              <a:gd name="connsiteY0" fmla="*/ 166687 h 333375"/>
              <a:gd name="connsiteX1" fmla="*/ 166688 w 333375"/>
              <a:gd name="connsiteY1" fmla="*/ 333375 h 333375"/>
              <a:gd name="connsiteX2" fmla="*/ 0 w 333375"/>
              <a:gd name="connsiteY2" fmla="*/ 166687 h 333375"/>
              <a:gd name="connsiteX3" fmla="*/ 166688 w 333375"/>
              <a:gd name="connsiteY3" fmla="*/ 0 h 333375"/>
              <a:gd name="connsiteX4" fmla="*/ 333375 w 333375"/>
              <a:gd name="connsiteY4" fmla="*/ 166687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7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7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7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72" name="テキスト ボックス 271">
            <a:extLst>
              <a:ext uri="{FF2B5EF4-FFF2-40B4-BE49-F238E27FC236}">
                <a16:creationId xmlns:a16="http://schemas.microsoft.com/office/drawing/2014/main" id="{47FC6B26-5888-4114-7F27-76DAF076CF15}"/>
              </a:ext>
            </a:extLst>
          </p:cNvPr>
          <p:cNvSpPr txBox="1"/>
          <p:nvPr/>
        </p:nvSpPr>
        <p:spPr>
          <a:xfrm>
            <a:off x="8156416" y="6032372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3</a:t>
            </a:r>
          </a:p>
        </p:txBody>
      </p:sp>
      <p:pic>
        <p:nvPicPr>
          <p:cNvPr id="273" name="Google Shape;298;p25">
            <a:extLst>
              <a:ext uri="{FF2B5EF4-FFF2-40B4-BE49-F238E27FC236}">
                <a16:creationId xmlns:a16="http://schemas.microsoft.com/office/drawing/2014/main" id="{985FA949-6E14-9B9C-18CA-F478E0A8184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40980" y="3382718"/>
            <a:ext cx="384750" cy="461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559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2">
            <a:extLst>
              <a:ext uri="{FF2B5EF4-FFF2-40B4-BE49-F238E27FC236}">
                <a16:creationId xmlns:a16="http://schemas.microsoft.com/office/drawing/2014/main" id="{17616069-D6E9-6CFA-C105-028BADD7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b="0" i="0" dirty="0">
                <a:solidFill>
                  <a:srgbClr val="1A1A1C"/>
                </a:solidFill>
                <a:effectLst/>
                <a:latin typeface="Noto Sans JP"/>
              </a:rPr>
              <a:t>6-1-8-1. </a:t>
            </a:r>
            <a:r>
              <a:rPr lang="zh-TW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外部連携</a:t>
            </a:r>
            <a:r>
              <a:rPr lang="en-US" altLang="zh-TW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zh-TW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申請処理連携機能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（パターン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1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通常）</a:t>
            </a:r>
          </a:p>
        </p:txBody>
      </p:sp>
      <p:sp>
        <p:nvSpPr>
          <p:cNvPr id="127" name="フリーフォーム: 図形 126">
            <a:extLst>
              <a:ext uri="{FF2B5EF4-FFF2-40B4-BE49-F238E27FC236}">
                <a16:creationId xmlns:a16="http://schemas.microsoft.com/office/drawing/2014/main" id="{39B0F148-4129-4992-34C7-FAEDEFC793FD}"/>
              </a:ext>
            </a:extLst>
          </p:cNvPr>
          <p:cNvSpPr/>
          <p:nvPr/>
        </p:nvSpPr>
        <p:spPr>
          <a:xfrm>
            <a:off x="5561806" y="2667000"/>
            <a:ext cx="5600700" cy="4791075"/>
          </a:xfrm>
          <a:custGeom>
            <a:avLst/>
            <a:gdLst>
              <a:gd name="connsiteX0" fmla="*/ 0 w 5600700"/>
              <a:gd name="connsiteY0" fmla="*/ 0 h 4791075"/>
              <a:gd name="connsiteX1" fmla="*/ 5600700 w 5600700"/>
              <a:gd name="connsiteY1" fmla="*/ 0 h 4791075"/>
              <a:gd name="connsiteX2" fmla="*/ 5600700 w 5600700"/>
              <a:gd name="connsiteY2" fmla="*/ 4791075 h 4791075"/>
              <a:gd name="connsiteX3" fmla="*/ 0 w 5600700"/>
              <a:gd name="connsiteY3" fmla="*/ 4791075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0700" h="4791075">
                <a:moveTo>
                  <a:pt x="0" y="0"/>
                </a:moveTo>
                <a:lnTo>
                  <a:pt x="5600700" y="0"/>
                </a:lnTo>
                <a:lnTo>
                  <a:pt x="5600700" y="4791075"/>
                </a:lnTo>
                <a:lnTo>
                  <a:pt x="0" y="4791075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8" name="フリーフォーム: 図形 127">
            <a:extLst>
              <a:ext uri="{FF2B5EF4-FFF2-40B4-BE49-F238E27FC236}">
                <a16:creationId xmlns:a16="http://schemas.microsoft.com/office/drawing/2014/main" id="{3BC197A5-A4EF-8E3E-D812-F024394768CF}"/>
              </a:ext>
            </a:extLst>
          </p:cNvPr>
          <p:cNvSpPr/>
          <p:nvPr/>
        </p:nvSpPr>
        <p:spPr>
          <a:xfrm>
            <a:off x="7924006" y="3648075"/>
            <a:ext cx="3143250" cy="3048000"/>
          </a:xfrm>
          <a:custGeom>
            <a:avLst/>
            <a:gdLst>
              <a:gd name="connsiteX0" fmla="*/ 0 w 3143250"/>
              <a:gd name="connsiteY0" fmla="*/ 0 h 3048000"/>
              <a:gd name="connsiteX1" fmla="*/ 3143250 w 3143250"/>
              <a:gd name="connsiteY1" fmla="*/ 0 h 3048000"/>
              <a:gd name="connsiteX2" fmla="*/ 3143250 w 3143250"/>
              <a:gd name="connsiteY2" fmla="*/ 3048000 h 3048000"/>
              <a:gd name="connsiteX3" fmla="*/ 0 w 314325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0" h="3048000">
                <a:moveTo>
                  <a:pt x="0" y="0"/>
                </a:moveTo>
                <a:lnTo>
                  <a:pt x="3143250" y="0"/>
                </a:lnTo>
                <a:lnTo>
                  <a:pt x="3143250" y="3048000"/>
                </a:lnTo>
                <a:lnTo>
                  <a:pt x="0" y="3048000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89AE7E56-A0E1-222F-816C-A1E6540A1F00}"/>
              </a:ext>
            </a:extLst>
          </p:cNvPr>
          <p:cNvSpPr txBox="1"/>
          <p:nvPr/>
        </p:nvSpPr>
        <p:spPr>
          <a:xfrm>
            <a:off x="9399428" y="3664267"/>
            <a:ext cx="17354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外部連携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_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申請処理連携機能</a:t>
            </a:r>
          </a:p>
        </p:txBody>
      </p:sp>
      <p:sp>
        <p:nvSpPr>
          <p:cNvPr id="130" name="フリーフォーム: 図形 129">
            <a:extLst>
              <a:ext uri="{FF2B5EF4-FFF2-40B4-BE49-F238E27FC236}">
                <a16:creationId xmlns:a16="http://schemas.microsoft.com/office/drawing/2014/main" id="{B5FC869F-D819-A017-5794-5E5CE7454EFF}"/>
              </a:ext>
            </a:extLst>
          </p:cNvPr>
          <p:cNvSpPr/>
          <p:nvPr/>
        </p:nvSpPr>
        <p:spPr>
          <a:xfrm>
            <a:off x="8178704" y="4219575"/>
            <a:ext cx="919257" cy="2000250"/>
          </a:xfrm>
          <a:custGeom>
            <a:avLst/>
            <a:gdLst>
              <a:gd name="connsiteX0" fmla="*/ 0 w 919257"/>
              <a:gd name="connsiteY0" fmla="*/ 0 h 2000250"/>
              <a:gd name="connsiteX1" fmla="*/ 919258 w 919257"/>
              <a:gd name="connsiteY1" fmla="*/ 0 h 2000250"/>
              <a:gd name="connsiteX2" fmla="*/ 919258 w 919257"/>
              <a:gd name="connsiteY2" fmla="*/ 2000250 h 2000250"/>
              <a:gd name="connsiteX3" fmla="*/ 0 w 919257"/>
              <a:gd name="connsiteY3" fmla="*/ 200025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9257" h="2000250">
                <a:moveTo>
                  <a:pt x="0" y="0"/>
                </a:moveTo>
                <a:lnTo>
                  <a:pt x="919258" y="0"/>
                </a:lnTo>
                <a:lnTo>
                  <a:pt x="919258" y="2000250"/>
                </a:lnTo>
                <a:lnTo>
                  <a:pt x="0" y="2000250"/>
                </a:lnTo>
                <a:close/>
              </a:path>
            </a:pathLst>
          </a:custGeom>
          <a:solidFill>
            <a:srgbClr val="E8F5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C142B881-D131-0E8A-C614-F7DB66BF98B2}"/>
              </a:ext>
            </a:extLst>
          </p:cNvPr>
          <p:cNvSpPr txBox="1"/>
          <p:nvPr/>
        </p:nvSpPr>
        <p:spPr>
          <a:xfrm>
            <a:off x="8101551" y="4235767"/>
            <a:ext cx="102108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Serverless NEG</a:t>
            </a:r>
          </a:p>
        </p:txBody>
      </p:sp>
      <p:pic>
        <p:nvPicPr>
          <p:cNvPr id="132" name="図 131">
            <a:extLst>
              <a:ext uri="{FF2B5EF4-FFF2-40B4-BE49-F238E27FC236}">
                <a16:creationId xmlns:a16="http://schemas.microsoft.com/office/drawing/2014/main" id="{3E277B49-09E4-593E-B8F0-C3B77FA15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593" y="4976812"/>
            <a:ext cx="361950" cy="361950"/>
          </a:xfrm>
          <a:custGeom>
            <a:avLst/>
            <a:gdLst>
              <a:gd name="connsiteX0" fmla="*/ 0 w 361950"/>
              <a:gd name="connsiteY0" fmla="*/ 0 h 361950"/>
              <a:gd name="connsiteX1" fmla="*/ 361950 w 361950"/>
              <a:gd name="connsiteY1" fmla="*/ 0 h 361950"/>
              <a:gd name="connsiteX2" fmla="*/ 361950 w 361950"/>
              <a:gd name="connsiteY2" fmla="*/ 361950 h 361950"/>
              <a:gd name="connsiteX3" fmla="*/ 0 w 36195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61950">
                <a:moveTo>
                  <a:pt x="0" y="0"/>
                </a:moveTo>
                <a:lnTo>
                  <a:pt x="361950" y="0"/>
                </a:lnTo>
                <a:lnTo>
                  <a:pt x="361950" y="361950"/>
                </a:lnTo>
                <a:lnTo>
                  <a:pt x="0" y="361950"/>
                </a:lnTo>
                <a:close/>
              </a:path>
            </a:pathLst>
          </a:custGeom>
        </p:spPr>
      </p:pic>
      <p:grpSp>
        <p:nvGrpSpPr>
          <p:cNvPr id="133" name="グラフィックス 124">
            <a:extLst>
              <a:ext uri="{FF2B5EF4-FFF2-40B4-BE49-F238E27FC236}">
                <a16:creationId xmlns:a16="http://schemas.microsoft.com/office/drawing/2014/main" id="{59FB1E05-DC8A-73E4-16CC-61F065A6136F}"/>
              </a:ext>
            </a:extLst>
          </p:cNvPr>
          <p:cNvGrpSpPr/>
          <p:nvPr/>
        </p:nvGrpSpPr>
        <p:grpSpPr>
          <a:xfrm>
            <a:off x="4904581" y="5414962"/>
            <a:ext cx="581025" cy="290512"/>
            <a:chOff x="4904581" y="5414962"/>
            <a:chExt cx="581025" cy="290512"/>
          </a:xfrm>
        </p:grpSpPr>
        <p:sp>
          <p:nvSpPr>
            <p:cNvPr id="134" name="フリーフォーム: 図形 133">
              <a:extLst>
                <a:ext uri="{FF2B5EF4-FFF2-40B4-BE49-F238E27FC236}">
                  <a16:creationId xmlns:a16="http://schemas.microsoft.com/office/drawing/2014/main" id="{DC64973A-260B-8DDA-9CC1-9748B007749D}"/>
                </a:ext>
              </a:extLst>
            </p:cNvPr>
            <p:cNvSpPr/>
            <p:nvPr/>
          </p:nvSpPr>
          <p:spPr>
            <a:xfrm>
              <a:off x="4904581" y="5419725"/>
              <a:ext cx="581025" cy="285750"/>
            </a:xfrm>
            <a:custGeom>
              <a:avLst/>
              <a:gdLst>
                <a:gd name="connsiteX0" fmla="*/ 0 w 581025"/>
                <a:gd name="connsiteY0" fmla="*/ 0 h 285750"/>
                <a:gd name="connsiteX1" fmla="*/ 581025 w 581025"/>
                <a:gd name="connsiteY1" fmla="*/ 0 h 285750"/>
                <a:gd name="connsiteX2" fmla="*/ 581025 w 581025"/>
                <a:gd name="connsiteY2" fmla="*/ 285750 h 285750"/>
                <a:gd name="connsiteX3" fmla="*/ 0 w 581025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85750">
                  <a:moveTo>
                    <a:pt x="0" y="0"/>
                  </a:moveTo>
                  <a:lnTo>
                    <a:pt x="581025" y="0"/>
                  </a:lnTo>
                  <a:lnTo>
                    <a:pt x="581025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5" name="テキスト ボックス 134">
              <a:extLst>
                <a:ext uri="{FF2B5EF4-FFF2-40B4-BE49-F238E27FC236}">
                  <a16:creationId xmlns:a16="http://schemas.microsoft.com/office/drawing/2014/main" id="{28218CFF-B359-B951-F807-D626E0E6B64E}"/>
                </a:ext>
              </a:extLst>
            </p:cNvPr>
            <p:cNvSpPr txBox="1"/>
            <p:nvPr/>
          </p:nvSpPr>
          <p:spPr>
            <a:xfrm>
              <a:off x="4922678" y="5369242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480EF783-3338-584A-1CB7-F51F97FF2552}"/>
                </a:ext>
              </a:extLst>
            </p:cNvPr>
            <p:cNvSpPr txBox="1"/>
            <p:nvPr/>
          </p:nvSpPr>
          <p:spPr>
            <a:xfrm>
              <a:off x="4813141" y="5493067"/>
              <a:ext cx="7448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個人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/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職員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pic>
        <p:nvPicPr>
          <p:cNvPr id="137" name="図 136">
            <a:extLst>
              <a:ext uri="{FF2B5EF4-FFF2-40B4-BE49-F238E27FC236}">
                <a16:creationId xmlns:a16="http://schemas.microsoft.com/office/drawing/2014/main" id="{8DB94ECB-3850-875F-633C-489E770C7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768" y="2757487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grpSp>
        <p:nvGrpSpPr>
          <p:cNvPr id="138" name="グラフィックス 124">
            <a:extLst>
              <a:ext uri="{FF2B5EF4-FFF2-40B4-BE49-F238E27FC236}">
                <a16:creationId xmlns:a16="http://schemas.microsoft.com/office/drawing/2014/main" id="{2E587975-9A3F-F0C8-CA4B-B4C99772D317}"/>
              </a:ext>
            </a:extLst>
          </p:cNvPr>
          <p:cNvGrpSpPr/>
          <p:nvPr/>
        </p:nvGrpSpPr>
        <p:grpSpPr>
          <a:xfrm>
            <a:off x="5371306" y="5133403"/>
            <a:ext cx="608456" cy="66675"/>
            <a:chOff x="5371306" y="5133403"/>
            <a:chExt cx="608456" cy="66675"/>
          </a:xfrm>
        </p:grpSpPr>
        <p:sp>
          <p:nvSpPr>
            <p:cNvPr id="139" name="フリーフォーム: 図形 138">
              <a:extLst>
                <a:ext uri="{FF2B5EF4-FFF2-40B4-BE49-F238E27FC236}">
                  <a16:creationId xmlns:a16="http://schemas.microsoft.com/office/drawing/2014/main" id="{B75E12AE-E07F-0AAE-06F6-F5123B8ADFF3}"/>
                </a:ext>
              </a:extLst>
            </p:cNvPr>
            <p:cNvSpPr/>
            <p:nvPr/>
          </p:nvSpPr>
          <p:spPr>
            <a:xfrm>
              <a:off x="5371306" y="5162550"/>
              <a:ext cx="558450" cy="4286"/>
            </a:xfrm>
            <a:custGeom>
              <a:avLst/>
              <a:gdLst>
                <a:gd name="connsiteX0" fmla="*/ 0 w 558450"/>
                <a:gd name="connsiteY0" fmla="*/ 0 h 4286"/>
                <a:gd name="connsiteX1" fmla="*/ 558451 w 558450"/>
                <a:gd name="connsiteY1" fmla="*/ 4286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8450" h="4286">
                  <a:moveTo>
                    <a:pt x="0" y="0"/>
                  </a:moveTo>
                  <a:lnTo>
                    <a:pt x="558451" y="4286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0" name="フリーフォーム: 図形 139">
              <a:extLst>
                <a:ext uri="{FF2B5EF4-FFF2-40B4-BE49-F238E27FC236}">
                  <a16:creationId xmlns:a16="http://schemas.microsoft.com/office/drawing/2014/main" id="{8F13E583-CF32-10B0-2DF6-12303E2F0813}"/>
                </a:ext>
              </a:extLst>
            </p:cNvPr>
            <p:cNvSpPr/>
            <p:nvPr/>
          </p:nvSpPr>
          <p:spPr>
            <a:xfrm>
              <a:off x="5912897" y="5133403"/>
              <a:ext cx="66865" cy="66675"/>
            </a:xfrm>
            <a:custGeom>
              <a:avLst/>
              <a:gdLst>
                <a:gd name="connsiteX0" fmla="*/ 66865 w 66865"/>
                <a:gd name="connsiteY0" fmla="*/ 33814 h 66675"/>
                <a:gd name="connsiteX1" fmla="*/ 0 w 66865"/>
                <a:gd name="connsiteY1" fmla="*/ 66675 h 66675"/>
                <a:gd name="connsiteX2" fmla="*/ 16859 w 66865"/>
                <a:gd name="connsiteY2" fmla="*/ 33433 h 66675"/>
                <a:gd name="connsiteX3" fmla="*/ 476 w 6686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865" h="66675">
                  <a:moveTo>
                    <a:pt x="66865" y="33814"/>
                  </a:moveTo>
                  <a:lnTo>
                    <a:pt x="0" y="66675"/>
                  </a:lnTo>
                  <a:lnTo>
                    <a:pt x="16859" y="33433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41" name="フリーフォーム: 図形 140">
            <a:extLst>
              <a:ext uri="{FF2B5EF4-FFF2-40B4-BE49-F238E27FC236}">
                <a16:creationId xmlns:a16="http://schemas.microsoft.com/office/drawing/2014/main" id="{44D06A0C-D57F-9C93-B3AF-5FE4E11892DE}"/>
              </a:ext>
            </a:extLst>
          </p:cNvPr>
          <p:cNvSpPr/>
          <p:nvPr/>
        </p:nvSpPr>
        <p:spPr>
          <a:xfrm>
            <a:off x="5561806" y="4362450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B0DDFC70-EE9E-9F40-3624-6611D1D2D715}"/>
              </a:ext>
            </a:extLst>
          </p:cNvPr>
          <p:cNvSpPr txBox="1"/>
          <p:nvPr/>
        </p:nvSpPr>
        <p:spPr>
          <a:xfrm>
            <a:off x="5579903" y="4397692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1</a:t>
            </a:r>
          </a:p>
        </p:txBody>
      </p:sp>
      <p:sp>
        <p:nvSpPr>
          <p:cNvPr id="143" name="フリーフォーム: 図形 142">
            <a:extLst>
              <a:ext uri="{FF2B5EF4-FFF2-40B4-BE49-F238E27FC236}">
                <a16:creationId xmlns:a16="http://schemas.microsoft.com/office/drawing/2014/main" id="{A9559821-723C-7D35-2020-386EA9847696}"/>
              </a:ext>
            </a:extLst>
          </p:cNvPr>
          <p:cNvSpPr/>
          <p:nvPr/>
        </p:nvSpPr>
        <p:spPr>
          <a:xfrm>
            <a:off x="9347993" y="4848225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045744E8-9073-F03D-7BCE-A46552B2BB42}"/>
              </a:ext>
            </a:extLst>
          </p:cNvPr>
          <p:cNvSpPr txBox="1"/>
          <p:nvPr/>
        </p:nvSpPr>
        <p:spPr>
          <a:xfrm>
            <a:off x="9366091" y="4883467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2</a:t>
            </a:r>
          </a:p>
        </p:txBody>
      </p:sp>
      <p:sp>
        <p:nvSpPr>
          <p:cNvPr id="145" name="フリーフォーム: 図形 144">
            <a:extLst>
              <a:ext uri="{FF2B5EF4-FFF2-40B4-BE49-F238E27FC236}">
                <a16:creationId xmlns:a16="http://schemas.microsoft.com/office/drawing/2014/main" id="{72F43220-661B-9412-38FD-5794E734C5D4}"/>
              </a:ext>
            </a:extLst>
          </p:cNvPr>
          <p:cNvSpPr/>
          <p:nvPr/>
        </p:nvSpPr>
        <p:spPr>
          <a:xfrm>
            <a:off x="5990431" y="2990850"/>
            <a:ext cx="1838325" cy="4352925"/>
          </a:xfrm>
          <a:custGeom>
            <a:avLst/>
            <a:gdLst>
              <a:gd name="connsiteX0" fmla="*/ 0 w 1838325"/>
              <a:gd name="connsiteY0" fmla="*/ 0 h 4352925"/>
              <a:gd name="connsiteX1" fmla="*/ 1838325 w 1838325"/>
              <a:gd name="connsiteY1" fmla="*/ 0 h 4352925"/>
              <a:gd name="connsiteX2" fmla="*/ 1838325 w 1838325"/>
              <a:gd name="connsiteY2" fmla="*/ 4352925 h 4352925"/>
              <a:gd name="connsiteX3" fmla="*/ 0 w 1838325"/>
              <a:gd name="connsiteY3" fmla="*/ 4352925 h 435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8325" h="4352925">
                <a:moveTo>
                  <a:pt x="0" y="0"/>
                </a:moveTo>
                <a:lnTo>
                  <a:pt x="1838325" y="0"/>
                </a:lnTo>
                <a:lnTo>
                  <a:pt x="1838325" y="4352925"/>
                </a:lnTo>
                <a:lnTo>
                  <a:pt x="0" y="4352925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46" name="グラフィックス 124">
            <a:extLst>
              <a:ext uri="{FF2B5EF4-FFF2-40B4-BE49-F238E27FC236}">
                <a16:creationId xmlns:a16="http://schemas.microsoft.com/office/drawing/2014/main" id="{27EBF280-88C6-848D-B3A3-34215A0BBB4B}"/>
              </a:ext>
            </a:extLst>
          </p:cNvPr>
          <p:cNvGrpSpPr/>
          <p:nvPr/>
        </p:nvGrpSpPr>
        <p:grpSpPr>
          <a:xfrm>
            <a:off x="6004718" y="3062287"/>
            <a:ext cx="1552575" cy="790575"/>
            <a:chOff x="6004718" y="3062287"/>
            <a:chExt cx="1552575" cy="790575"/>
          </a:xfrm>
          <a:solidFill>
            <a:srgbClr val="000000"/>
          </a:solidFill>
        </p:grpSpPr>
        <p:sp>
          <p:nvSpPr>
            <p:cNvPr id="147" name="テキスト ボックス 146">
              <a:extLst>
                <a:ext uri="{FF2B5EF4-FFF2-40B4-BE49-F238E27FC236}">
                  <a16:creationId xmlns:a16="http://schemas.microsoft.com/office/drawing/2014/main" id="{F795D2FA-FCA3-7538-67E6-90B75E845451}"/>
                </a:ext>
              </a:extLst>
            </p:cNvPr>
            <p:cNvSpPr txBox="1"/>
            <p:nvPr/>
          </p:nvSpPr>
          <p:spPr>
            <a:xfrm>
              <a:off x="5913278" y="3016567"/>
              <a:ext cx="640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連携機能</a:t>
              </a:r>
            </a:p>
          </p:txBody>
        </p:sp>
        <p:sp>
          <p:nvSpPr>
            <p:cNvPr id="148" name="テキスト ボックス 147">
              <a:extLst>
                <a:ext uri="{FF2B5EF4-FFF2-40B4-BE49-F238E27FC236}">
                  <a16:creationId xmlns:a16="http://schemas.microsoft.com/office/drawing/2014/main" id="{C842239D-6AD8-CB4D-6A0A-A3A9A87FB71F}"/>
                </a:ext>
              </a:extLst>
            </p:cNvPr>
            <p:cNvSpPr txBox="1"/>
            <p:nvPr/>
          </p:nvSpPr>
          <p:spPr>
            <a:xfrm>
              <a:off x="5913278" y="3149917"/>
              <a:ext cx="15544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外部連携を必要とする機能</a:t>
              </a:r>
            </a:p>
          </p:txBody>
        </p:sp>
        <p:sp>
          <p:nvSpPr>
            <p:cNvPr id="149" name="テキスト ボックス 148">
              <a:extLst>
                <a:ext uri="{FF2B5EF4-FFF2-40B4-BE49-F238E27FC236}">
                  <a16:creationId xmlns:a16="http://schemas.microsoft.com/office/drawing/2014/main" id="{B681F0BD-7164-7586-E698-BEA772E55980}"/>
                </a:ext>
              </a:extLst>
            </p:cNvPr>
            <p:cNvSpPr txBox="1"/>
            <p:nvPr/>
          </p:nvSpPr>
          <p:spPr>
            <a:xfrm>
              <a:off x="5913278" y="3416617"/>
              <a:ext cx="297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</a:t>
              </a:r>
            </a:p>
          </p:txBody>
        </p:sp>
        <p:sp>
          <p:nvSpPr>
            <p:cNvPr id="150" name="テキスト ボックス 149">
              <a:extLst>
                <a:ext uri="{FF2B5EF4-FFF2-40B4-BE49-F238E27FC236}">
                  <a16:creationId xmlns:a16="http://schemas.microsoft.com/office/drawing/2014/main" id="{BA039865-665E-6A38-12A1-E10E68031F8F}"/>
                </a:ext>
              </a:extLst>
            </p:cNvPr>
            <p:cNvSpPr txBox="1"/>
            <p:nvPr/>
          </p:nvSpPr>
          <p:spPr>
            <a:xfrm>
              <a:off x="5913278" y="3540442"/>
              <a:ext cx="17354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・申請・届出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申請・届出機能</a:t>
              </a:r>
            </a:p>
          </p:txBody>
        </p:sp>
        <p:sp>
          <p:nvSpPr>
            <p:cNvPr id="151" name="テキスト ボックス 150">
              <a:extLst>
                <a:ext uri="{FF2B5EF4-FFF2-40B4-BE49-F238E27FC236}">
                  <a16:creationId xmlns:a16="http://schemas.microsoft.com/office/drawing/2014/main" id="{58510355-DF62-E8AA-766B-305D4AAAAADB}"/>
                </a:ext>
              </a:extLst>
            </p:cNvPr>
            <p:cNvSpPr txBox="1"/>
            <p:nvPr/>
          </p:nvSpPr>
          <p:spPr>
            <a:xfrm>
              <a:off x="5913278" y="3673792"/>
              <a:ext cx="16211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・申請・届出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電子決裁機能</a:t>
              </a:r>
            </a:p>
          </p:txBody>
        </p:sp>
      </p:grpSp>
      <p:grpSp>
        <p:nvGrpSpPr>
          <p:cNvPr id="152" name="グラフィックス 124">
            <a:extLst>
              <a:ext uri="{FF2B5EF4-FFF2-40B4-BE49-F238E27FC236}">
                <a16:creationId xmlns:a16="http://schemas.microsoft.com/office/drawing/2014/main" id="{8C1B1BAF-B210-9CF0-F8ED-C34BF064A869}"/>
              </a:ext>
            </a:extLst>
          </p:cNvPr>
          <p:cNvGrpSpPr/>
          <p:nvPr/>
        </p:nvGrpSpPr>
        <p:grpSpPr>
          <a:xfrm>
            <a:off x="7076281" y="4314825"/>
            <a:ext cx="1218057" cy="1000125"/>
            <a:chOff x="7076281" y="4314825"/>
            <a:chExt cx="1218057" cy="1000125"/>
          </a:xfrm>
        </p:grpSpPr>
        <p:sp>
          <p:nvSpPr>
            <p:cNvPr id="153" name="フリーフォーム: 図形 152">
              <a:extLst>
                <a:ext uri="{FF2B5EF4-FFF2-40B4-BE49-F238E27FC236}">
                  <a16:creationId xmlns:a16="http://schemas.microsoft.com/office/drawing/2014/main" id="{2DE3AF27-8108-0208-5AAA-FBAE71D03C2E}"/>
                </a:ext>
              </a:extLst>
            </p:cNvPr>
            <p:cNvSpPr/>
            <p:nvPr/>
          </p:nvSpPr>
          <p:spPr>
            <a:xfrm>
              <a:off x="7076281" y="4314825"/>
              <a:ext cx="1168050" cy="966787"/>
            </a:xfrm>
            <a:custGeom>
              <a:avLst/>
              <a:gdLst>
                <a:gd name="connsiteX0" fmla="*/ 0 w 1168050"/>
                <a:gd name="connsiteY0" fmla="*/ 0 h 966787"/>
                <a:gd name="connsiteX1" fmla="*/ 942975 w 1168050"/>
                <a:gd name="connsiteY1" fmla="*/ 0 h 966787"/>
                <a:gd name="connsiteX2" fmla="*/ 942975 w 1168050"/>
                <a:gd name="connsiteY2" fmla="*/ 966788 h 966787"/>
                <a:gd name="connsiteX3" fmla="*/ 1168051 w 1168050"/>
                <a:gd name="connsiteY3" fmla="*/ 966788 h 96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8050" h="966787">
                  <a:moveTo>
                    <a:pt x="0" y="0"/>
                  </a:moveTo>
                  <a:lnTo>
                    <a:pt x="942975" y="0"/>
                  </a:lnTo>
                  <a:lnTo>
                    <a:pt x="942975" y="966788"/>
                  </a:lnTo>
                  <a:lnTo>
                    <a:pt x="1168051" y="966788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54" name="フリーフォーム: 図形 153">
              <a:extLst>
                <a:ext uri="{FF2B5EF4-FFF2-40B4-BE49-F238E27FC236}">
                  <a16:creationId xmlns:a16="http://schemas.microsoft.com/office/drawing/2014/main" id="{F448AEAA-395B-35FB-7969-F3652EBD57AF}"/>
                </a:ext>
              </a:extLst>
            </p:cNvPr>
            <p:cNvSpPr/>
            <p:nvPr/>
          </p:nvSpPr>
          <p:spPr>
            <a:xfrm>
              <a:off x="8227663" y="5248275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55" name="グラフィックス 124">
            <a:extLst>
              <a:ext uri="{FF2B5EF4-FFF2-40B4-BE49-F238E27FC236}">
                <a16:creationId xmlns:a16="http://schemas.microsoft.com/office/drawing/2014/main" id="{C57CBB22-4410-945A-9F86-A5874AF7C795}"/>
              </a:ext>
            </a:extLst>
          </p:cNvPr>
          <p:cNvGrpSpPr/>
          <p:nvPr/>
        </p:nvGrpSpPr>
        <p:grpSpPr>
          <a:xfrm>
            <a:off x="6566693" y="4519612"/>
            <a:ext cx="609600" cy="266700"/>
            <a:chOff x="6566693" y="4519612"/>
            <a:chExt cx="609600" cy="266700"/>
          </a:xfrm>
          <a:solidFill>
            <a:srgbClr val="000000"/>
          </a:solidFill>
        </p:grpSpPr>
        <p:sp>
          <p:nvSpPr>
            <p:cNvPr id="156" name="テキスト ボックス 155">
              <a:extLst>
                <a:ext uri="{FF2B5EF4-FFF2-40B4-BE49-F238E27FC236}">
                  <a16:creationId xmlns:a16="http://schemas.microsoft.com/office/drawing/2014/main" id="{B10F54F3-66EC-ADF9-4A6A-7C0A8CB83566}"/>
                </a:ext>
              </a:extLst>
            </p:cNvPr>
            <p:cNvSpPr txBox="1"/>
            <p:nvPr/>
          </p:nvSpPr>
          <p:spPr>
            <a:xfrm>
              <a:off x="6475253" y="4473892"/>
              <a:ext cx="7924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Load</a:t>
              </a:r>
            </a:p>
          </p:txBody>
        </p:sp>
        <p:sp>
          <p:nvSpPr>
            <p:cNvPr id="157" name="テキスト ボックス 156">
              <a:extLst>
                <a:ext uri="{FF2B5EF4-FFF2-40B4-BE49-F238E27FC236}">
                  <a16:creationId xmlns:a16="http://schemas.microsoft.com/office/drawing/2014/main" id="{BAB69CDE-48C5-FC5D-DBD8-8478E637F618}"/>
                </a:ext>
              </a:extLst>
            </p:cNvPr>
            <p:cNvSpPr txBox="1"/>
            <p:nvPr/>
          </p:nvSpPr>
          <p:spPr>
            <a:xfrm>
              <a:off x="6518116" y="4607242"/>
              <a:ext cx="7067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Balancing</a:t>
              </a:r>
            </a:p>
          </p:txBody>
        </p:sp>
      </p:grpSp>
      <p:pic>
        <p:nvPicPr>
          <p:cNvPr id="158" name="図 157">
            <a:extLst>
              <a:ext uri="{FF2B5EF4-FFF2-40B4-BE49-F238E27FC236}">
                <a16:creationId xmlns:a16="http://schemas.microsoft.com/office/drawing/2014/main" id="{F843029E-ABCE-D5E1-B61E-76AB8F8B1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118" y="5372100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159" name="グラフィックス 124">
            <a:extLst>
              <a:ext uri="{FF2B5EF4-FFF2-40B4-BE49-F238E27FC236}">
                <a16:creationId xmlns:a16="http://schemas.microsoft.com/office/drawing/2014/main" id="{88600E6B-2FB9-96C0-E069-E12F5C0BCA37}"/>
              </a:ext>
            </a:extLst>
          </p:cNvPr>
          <p:cNvGrpSpPr/>
          <p:nvPr/>
        </p:nvGrpSpPr>
        <p:grpSpPr>
          <a:xfrm>
            <a:off x="8204993" y="5819775"/>
            <a:ext cx="857250" cy="257175"/>
            <a:chOff x="8204993" y="5819775"/>
            <a:chExt cx="857250" cy="257175"/>
          </a:xfrm>
          <a:solidFill>
            <a:srgbClr val="000000"/>
          </a:solidFill>
        </p:grpSpPr>
        <p:sp>
          <p:nvSpPr>
            <p:cNvPr id="160" name="テキスト ボックス 159">
              <a:extLst>
                <a:ext uri="{FF2B5EF4-FFF2-40B4-BE49-F238E27FC236}">
                  <a16:creationId xmlns:a16="http://schemas.microsoft.com/office/drawing/2014/main" id="{3CE3D5A3-C2E6-FC50-2C00-2FB66C8DE67B}"/>
                </a:ext>
              </a:extLst>
            </p:cNvPr>
            <p:cNvSpPr txBox="1"/>
            <p:nvPr/>
          </p:nvSpPr>
          <p:spPr>
            <a:xfrm>
              <a:off x="8113553" y="5774055"/>
              <a:ext cx="10401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Functions</a:t>
              </a:r>
            </a:p>
          </p:txBody>
        </p:sp>
        <p:sp>
          <p:nvSpPr>
            <p:cNvPr id="161" name="テキスト ボックス 160">
              <a:extLst>
                <a:ext uri="{FF2B5EF4-FFF2-40B4-BE49-F238E27FC236}">
                  <a16:creationId xmlns:a16="http://schemas.microsoft.com/office/drawing/2014/main" id="{606FB63E-024B-6372-4CF7-416638C2928E}"/>
                </a:ext>
              </a:extLst>
            </p:cNvPr>
            <p:cNvSpPr txBox="1"/>
            <p:nvPr/>
          </p:nvSpPr>
          <p:spPr>
            <a:xfrm>
              <a:off x="8199278" y="5916930"/>
              <a:ext cx="868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外部連携処理</a:t>
              </a:r>
            </a:p>
          </p:txBody>
        </p:sp>
      </p:grpSp>
      <p:grpSp>
        <p:nvGrpSpPr>
          <p:cNvPr id="162" name="グラフィックス 124">
            <a:extLst>
              <a:ext uri="{FF2B5EF4-FFF2-40B4-BE49-F238E27FC236}">
                <a16:creationId xmlns:a16="http://schemas.microsoft.com/office/drawing/2014/main" id="{E902D92D-F888-535A-A1B2-720BA2AD1FEA}"/>
              </a:ext>
            </a:extLst>
          </p:cNvPr>
          <p:cNvGrpSpPr/>
          <p:nvPr/>
        </p:nvGrpSpPr>
        <p:grpSpPr>
          <a:xfrm>
            <a:off x="9200356" y="5668517"/>
            <a:ext cx="1376267" cy="189357"/>
            <a:chOff x="9200356" y="5668517"/>
            <a:chExt cx="1376267" cy="189357"/>
          </a:xfrm>
        </p:grpSpPr>
        <p:sp>
          <p:nvSpPr>
            <p:cNvPr id="163" name="フリーフォーム: 図形 162">
              <a:extLst>
                <a:ext uri="{FF2B5EF4-FFF2-40B4-BE49-F238E27FC236}">
                  <a16:creationId xmlns:a16="http://schemas.microsoft.com/office/drawing/2014/main" id="{49C595FC-3873-1EF0-A794-B54D93A09893}"/>
                </a:ext>
              </a:extLst>
            </p:cNvPr>
            <p:cNvSpPr/>
            <p:nvPr/>
          </p:nvSpPr>
          <p:spPr>
            <a:xfrm>
              <a:off x="9200356" y="5718524"/>
              <a:ext cx="1345882" cy="139350"/>
            </a:xfrm>
            <a:custGeom>
              <a:avLst/>
              <a:gdLst>
                <a:gd name="connsiteX0" fmla="*/ 0 w 1345882"/>
                <a:gd name="connsiteY0" fmla="*/ 106013 h 139350"/>
                <a:gd name="connsiteX1" fmla="*/ 675323 w 1345882"/>
                <a:gd name="connsiteY1" fmla="*/ 110776 h 139350"/>
                <a:gd name="connsiteX2" fmla="*/ 675323 w 1345882"/>
                <a:gd name="connsiteY2" fmla="*/ 139351 h 139350"/>
                <a:gd name="connsiteX3" fmla="*/ 1345882 w 1345882"/>
                <a:gd name="connsiteY3" fmla="*/ 139351 h 139350"/>
                <a:gd name="connsiteX4" fmla="*/ 1342549 w 1345882"/>
                <a:gd name="connsiteY4" fmla="*/ 0 h 1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882" h="139350">
                  <a:moveTo>
                    <a:pt x="0" y="106013"/>
                  </a:moveTo>
                  <a:lnTo>
                    <a:pt x="675323" y="110776"/>
                  </a:lnTo>
                  <a:lnTo>
                    <a:pt x="675323" y="139351"/>
                  </a:lnTo>
                  <a:lnTo>
                    <a:pt x="1345882" y="139351"/>
                  </a:lnTo>
                  <a:lnTo>
                    <a:pt x="1342549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64" name="フリーフォーム: 図形 163">
              <a:extLst>
                <a:ext uri="{FF2B5EF4-FFF2-40B4-BE49-F238E27FC236}">
                  <a16:creationId xmlns:a16="http://schemas.microsoft.com/office/drawing/2014/main" id="{F11FA3B1-2CD2-0C97-5ADB-514A1E32AF73}"/>
                </a:ext>
              </a:extLst>
            </p:cNvPr>
            <p:cNvSpPr/>
            <p:nvPr/>
          </p:nvSpPr>
          <p:spPr>
            <a:xfrm>
              <a:off x="10509948" y="5668517"/>
              <a:ext cx="66675" cy="67437"/>
            </a:xfrm>
            <a:custGeom>
              <a:avLst/>
              <a:gdLst>
                <a:gd name="connsiteX0" fmla="*/ 31814 w 66675"/>
                <a:gd name="connsiteY0" fmla="*/ 0 h 67437"/>
                <a:gd name="connsiteX1" fmla="*/ 66675 w 66675"/>
                <a:gd name="connsiteY1" fmla="*/ 65818 h 67437"/>
                <a:gd name="connsiteX2" fmla="*/ 32957 w 66675"/>
                <a:gd name="connsiteY2" fmla="*/ 50006 h 67437"/>
                <a:gd name="connsiteX3" fmla="*/ 0 w 66675"/>
                <a:gd name="connsiteY3" fmla="*/ 67437 h 6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7437">
                  <a:moveTo>
                    <a:pt x="31814" y="0"/>
                  </a:moveTo>
                  <a:lnTo>
                    <a:pt x="66675" y="65818"/>
                  </a:lnTo>
                  <a:lnTo>
                    <a:pt x="32957" y="50006"/>
                  </a:lnTo>
                  <a:lnTo>
                    <a:pt x="0" y="6743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65" name="グラフィックス 124">
            <a:extLst>
              <a:ext uri="{FF2B5EF4-FFF2-40B4-BE49-F238E27FC236}">
                <a16:creationId xmlns:a16="http://schemas.microsoft.com/office/drawing/2014/main" id="{1FE6AE1D-1AA5-D6B0-A46E-9F925E931527}"/>
              </a:ext>
            </a:extLst>
          </p:cNvPr>
          <p:cNvGrpSpPr/>
          <p:nvPr/>
        </p:nvGrpSpPr>
        <p:grpSpPr>
          <a:xfrm>
            <a:off x="8262143" y="4938712"/>
            <a:ext cx="742950" cy="257175"/>
            <a:chOff x="8262143" y="4938712"/>
            <a:chExt cx="742950" cy="257175"/>
          </a:xfrm>
          <a:solidFill>
            <a:srgbClr val="000000"/>
          </a:solidFill>
        </p:grpSpPr>
        <p:sp>
          <p:nvSpPr>
            <p:cNvPr id="166" name="テキスト ボックス 165">
              <a:extLst>
                <a:ext uri="{FF2B5EF4-FFF2-40B4-BE49-F238E27FC236}">
                  <a16:creationId xmlns:a16="http://schemas.microsoft.com/office/drawing/2014/main" id="{923955A5-BB3A-0561-496C-75D63897622B}"/>
                </a:ext>
              </a:extLst>
            </p:cNvPr>
            <p:cNvSpPr txBox="1"/>
            <p:nvPr/>
          </p:nvSpPr>
          <p:spPr>
            <a:xfrm>
              <a:off x="8270716" y="4892992"/>
              <a:ext cx="7258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Run</a:t>
              </a:r>
            </a:p>
          </p:txBody>
        </p:sp>
        <p:sp>
          <p:nvSpPr>
            <p:cNvPr id="167" name="テキスト ボックス 166">
              <a:extLst>
                <a:ext uri="{FF2B5EF4-FFF2-40B4-BE49-F238E27FC236}">
                  <a16:creationId xmlns:a16="http://schemas.microsoft.com/office/drawing/2014/main" id="{1F142AAF-3C1E-B9FD-7DE3-9870D69EA55D}"/>
                </a:ext>
              </a:extLst>
            </p:cNvPr>
            <p:cNvSpPr txBox="1"/>
            <p:nvPr/>
          </p:nvSpPr>
          <p:spPr>
            <a:xfrm>
              <a:off x="8170703" y="5035867"/>
              <a:ext cx="92583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外部連携処理</a:t>
              </a:r>
            </a:p>
          </p:txBody>
        </p:sp>
      </p:grpSp>
      <p:grpSp>
        <p:nvGrpSpPr>
          <p:cNvPr id="168" name="グラフィックス 124">
            <a:extLst>
              <a:ext uri="{FF2B5EF4-FFF2-40B4-BE49-F238E27FC236}">
                <a16:creationId xmlns:a16="http://schemas.microsoft.com/office/drawing/2014/main" id="{4F55A7D9-E716-7DF5-2699-75DB6013DD47}"/>
              </a:ext>
            </a:extLst>
          </p:cNvPr>
          <p:cNvGrpSpPr/>
          <p:nvPr/>
        </p:nvGrpSpPr>
        <p:grpSpPr>
          <a:xfrm>
            <a:off x="7095331" y="5248846"/>
            <a:ext cx="1199007" cy="66675"/>
            <a:chOff x="7095331" y="5248846"/>
            <a:chExt cx="1199007" cy="66675"/>
          </a:xfrm>
        </p:grpSpPr>
        <p:sp>
          <p:nvSpPr>
            <p:cNvPr id="169" name="フリーフォーム: 図形 168">
              <a:extLst>
                <a:ext uri="{FF2B5EF4-FFF2-40B4-BE49-F238E27FC236}">
                  <a16:creationId xmlns:a16="http://schemas.microsoft.com/office/drawing/2014/main" id="{D96BF9EF-0635-CC58-7CB7-961844C32767}"/>
                </a:ext>
              </a:extLst>
            </p:cNvPr>
            <p:cNvSpPr/>
            <p:nvPr/>
          </p:nvSpPr>
          <p:spPr>
            <a:xfrm>
              <a:off x="7095331" y="5282088"/>
              <a:ext cx="1149000" cy="4286"/>
            </a:xfrm>
            <a:custGeom>
              <a:avLst/>
              <a:gdLst>
                <a:gd name="connsiteX0" fmla="*/ 0 w 1149000"/>
                <a:gd name="connsiteY0" fmla="*/ 4286 h 4286"/>
                <a:gd name="connsiteX1" fmla="*/ 604838 w 1149000"/>
                <a:gd name="connsiteY1" fmla="*/ 4286 h 4286"/>
                <a:gd name="connsiteX2" fmla="*/ 1149001 w 1149000"/>
                <a:gd name="connsiteY2" fmla="*/ 0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9000" h="4286">
                  <a:moveTo>
                    <a:pt x="0" y="4286"/>
                  </a:moveTo>
                  <a:lnTo>
                    <a:pt x="604838" y="4286"/>
                  </a:lnTo>
                  <a:lnTo>
                    <a:pt x="114900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0" name="フリーフォーム: 図形 169">
              <a:extLst>
                <a:ext uri="{FF2B5EF4-FFF2-40B4-BE49-F238E27FC236}">
                  <a16:creationId xmlns:a16="http://schemas.microsoft.com/office/drawing/2014/main" id="{82388E53-CB65-97CB-B7B3-FDA94E28A57B}"/>
                </a:ext>
              </a:extLst>
            </p:cNvPr>
            <p:cNvSpPr/>
            <p:nvPr/>
          </p:nvSpPr>
          <p:spPr>
            <a:xfrm>
              <a:off x="8227377" y="5248846"/>
              <a:ext cx="66960" cy="66675"/>
            </a:xfrm>
            <a:custGeom>
              <a:avLst/>
              <a:gdLst>
                <a:gd name="connsiteX0" fmla="*/ 66961 w 66960"/>
                <a:gd name="connsiteY0" fmla="*/ 32861 h 66675"/>
                <a:gd name="connsiteX1" fmla="*/ 571 w 66960"/>
                <a:gd name="connsiteY1" fmla="*/ 66675 h 66675"/>
                <a:gd name="connsiteX2" fmla="*/ 16954 w 66960"/>
                <a:gd name="connsiteY2" fmla="*/ 33242 h 66675"/>
                <a:gd name="connsiteX3" fmla="*/ 0 w 6696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60" h="66675">
                  <a:moveTo>
                    <a:pt x="66961" y="32861"/>
                  </a:moveTo>
                  <a:lnTo>
                    <a:pt x="571" y="66675"/>
                  </a:lnTo>
                  <a:lnTo>
                    <a:pt x="16954" y="33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71" name="図 170">
            <a:extLst>
              <a:ext uri="{FF2B5EF4-FFF2-40B4-BE49-F238E27FC236}">
                <a16:creationId xmlns:a16="http://schemas.microsoft.com/office/drawing/2014/main" id="{F3C07F23-A092-E078-0F29-103377D9E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468" y="5072062"/>
            <a:ext cx="419100" cy="419100"/>
          </a:xfrm>
          <a:custGeom>
            <a:avLst/>
            <a:gdLst>
              <a:gd name="connsiteX0" fmla="*/ 0 w 419100"/>
              <a:gd name="connsiteY0" fmla="*/ 0 h 419100"/>
              <a:gd name="connsiteX1" fmla="*/ 419100 w 419100"/>
              <a:gd name="connsiteY1" fmla="*/ 0 h 419100"/>
              <a:gd name="connsiteX2" fmla="*/ 419100 w 419100"/>
              <a:gd name="connsiteY2" fmla="*/ 419100 h 419100"/>
              <a:gd name="connsiteX3" fmla="*/ 0 w 419100"/>
              <a:gd name="connsiteY3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419100">
                <a:moveTo>
                  <a:pt x="0" y="0"/>
                </a:moveTo>
                <a:lnTo>
                  <a:pt x="419100" y="0"/>
                </a:lnTo>
                <a:lnTo>
                  <a:pt x="419100" y="419100"/>
                </a:lnTo>
                <a:lnTo>
                  <a:pt x="0" y="419100"/>
                </a:lnTo>
                <a:close/>
              </a:path>
            </a:pathLst>
          </a:custGeom>
        </p:spPr>
      </p:pic>
      <p:grpSp>
        <p:nvGrpSpPr>
          <p:cNvPr id="172" name="グラフィックス 124">
            <a:extLst>
              <a:ext uri="{FF2B5EF4-FFF2-40B4-BE49-F238E27FC236}">
                <a16:creationId xmlns:a16="http://schemas.microsoft.com/office/drawing/2014/main" id="{5487A097-3143-FA72-D985-2D993717F6EC}"/>
              </a:ext>
            </a:extLst>
          </p:cNvPr>
          <p:cNvGrpSpPr/>
          <p:nvPr/>
        </p:nvGrpSpPr>
        <p:grpSpPr>
          <a:xfrm>
            <a:off x="6252368" y="5557837"/>
            <a:ext cx="1257300" cy="257175"/>
            <a:chOff x="6252368" y="5557837"/>
            <a:chExt cx="1257300" cy="257175"/>
          </a:xfrm>
          <a:solidFill>
            <a:srgbClr val="000000"/>
          </a:solidFill>
        </p:grpSpPr>
        <p:sp>
          <p:nvSpPr>
            <p:cNvPr id="173" name="テキスト ボックス 172">
              <a:extLst>
                <a:ext uri="{FF2B5EF4-FFF2-40B4-BE49-F238E27FC236}">
                  <a16:creationId xmlns:a16="http://schemas.microsoft.com/office/drawing/2014/main" id="{D8728B6D-C4CC-3799-0051-16A2BA2EF517}"/>
                </a:ext>
              </a:extLst>
            </p:cNvPr>
            <p:cNvSpPr txBox="1"/>
            <p:nvPr/>
          </p:nvSpPr>
          <p:spPr>
            <a:xfrm>
              <a:off x="6518116" y="5512117"/>
              <a:ext cx="7258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Workflows</a:t>
              </a:r>
            </a:p>
          </p:txBody>
        </p:sp>
        <p:sp>
          <p:nvSpPr>
            <p:cNvPr id="174" name="テキスト ボックス 173">
              <a:extLst>
                <a:ext uri="{FF2B5EF4-FFF2-40B4-BE49-F238E27FC236}">
                  <a16:creationId xmlns:a16="http://schemas.microsoft.com/office/drawing/2014/main" id="{FFA401BB-9D61-A395-C0F8-71CE635C4B3D}"/>
                </a:ext>
              </a:extLst>
            </p:cNvPr>
            <p:cNvSpPr txBox="1"/>
            <p:nvPr/>
          </p:nvSpPr>
          <p:spPr>
            <a:xfrm>
              <a:off x="6160928" y="5654992"/>
              <a:ext cx="1440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決裁処理ワークフロー等</a:t>
              </a:r>
            </a:p>
          </p:txBody>
        </p:sp>
      </p:grpSp>
      <p:grpSp>
        <p:nvGrpSpPr>
          <p:cNvPr id="175" name="グラフィックス 124">
            <a:extLst>
              <a:ext uri="{FF2B5EF4-FFF2-40B4-BE49-F238E27FC236}">
                <a16:creationId xmlns:a16="http://schemas.microsoft.com/office/drawing/2014/main" id="{48F9C442-3325-81A3-8833-2941DDB1F107}"/>
              </a:ext>
            </a:extLst>
          </p:cNvPr>
          <p:cNvGrpSpPr/>
          <p:nvPr/>
        </p:nvGrpSpPr>
        <p:grpSpPr>
          <a:xfrm>
            <a:off x="7757128" y="5248275"/>
            <a:ext cx="537209" cy="1000125"/>
            <a:chOff x="7757128" y="5248275"/>
            <a:chExt cx="537209" cy="1000125"/>
          </a:xfrm>
        </p:grpSpPr>
        <p:sp>
          <p:nvSpPr>
            <p:cNvPr id="176" name="フリーフォーム: 図形 175">
              <a:extLst>
                <a:ext uri="{FF2B5EF4-FFF2-40B4-BE49-F238E27FC236}">
                  <a16:creationId xmlns:a16="http://schemas.microsoft.com/office/drawing/2014/main" id="{7430DCF6-E2E5-C0B6-203C-9B0B471099D4}"/>
                </a:ext>
              </a:extLst>
            </p:cNvPr>
            <p:cNvSpPr/>
            <p:nvPr/>
          </p:nvSpPr>
          <p:spPr>
            <a:xfrm>
              <a:off x="7757128" y="5281612"/>
              <a:ext cx="487203" cy="966787"/>
            </a:xfrm>
            <a:custGeom>
              <a:avLst/>
              <a:gdLst>
                <a:gd name="connsiteX0" fmla="*/ 0 w 487203"/>
                <a:gd name="connsiteY0" fmla="*/ 966788 h 966787"/>
                <a:gd name="connsiteX1" fmla="*/ 262128 w 487203"/>
                <a:gd name="connsiteY1" fmla="*/ 966788 h 966787"/>
                <a:gd name="connsiteX2" fmla="*/ 262128 w 487203"/>
                <a:gd name="connsiteY2" fmla="*/ 0 h 966787"/>
                <a:gd name="connsiteX3" fmla="*/ 487204 w 487203"/>
                <a:gd name="connsiteY3" fmla="*/ 0 h 96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203" h="966787">
                  <a:moveTo>
                    <a:pt x="0" y="966788"/>
                  </a:moveTo>
                  <a:lnTo>
                    <a:pt x="262128" y="966788"/>
                  </a:lnTo>
                  <a:lnTo>
                    <a:pt x="262128" y="0"/>
                  </a:lnTo>
                  <a:lnTo>
                    <a:pt x="487204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7" name="フリーフォーム: 図形 176">
              <a:extLst>
                <a:ext uri="{FF2B5EF4-FFF2-40B4-BE49-F238E27FC236}">
                  <a16:creationId xmlns:a16="http://schemas.microsoft.com/office/drawing/2014/main" id="{8D52E67E-A86C-2A4A-FFB3-9746D7F163A2}"/>
                </a:ext>
              </a:extLst>
            </p:cNvPr>
            <p:cNvSpPr/>
            <p:nvPr/>
          </p:nvSpPr>
          <p:spPr>
            <a:xfrm>
              <a:off x="8227663" y="5248275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78" name="フリーフォーム: 図形 177">
            <a:extLst>
              <a:ext uri="{FF2B5EF4-FFF2-40B4-BE49-F238E27FC236}">
                <a16:creationId xmlns:a16="http://schemas.microsoft.com/office/drawing/2014/main" id="{075E2F24-4B2A-275C-E088-9798CF14BB23}"/>
              </a:ext>
            </a:extLst>
          </p:cNvPr>
          <p:cNvSpPr/>
          <p:nvPr/>
        </p:nvSpPr>
        <p:spPr>
          <a:xfrm>
            <a:off x="6314281" y="6010275"/>
            <a:ext cx="461962" cy="476250"/>
          </a:xfrm>
          <a:custGeom>
            <a:avLst/>
            <a:gdLst>
              <a:gd name="connsiteX0" fmla="*/ 0 w 461962"/>
              <a:gd name="connsiteY0" fmla="*/ 0 h 476250"/>
              <a:gd name="connsiteX1" fmla="*/ 461963 w 461962"/>
              <a:gd name="connsiteY1" fmla="*/ 0 h 476250"/>
              <a:gd name="connsiteX2" fmla="*/ 461963 w 461962"/>
              <a:gd name="connsiteY2" fmla="*/ 476250 h 476250"/>
              <a:gd name="connsiteX3" fmla="*/ 0 w 461962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962" h="476250">
                <a:moveTo>
                  <a:pt x="0" y="0"/>
                </a:moveTo>
                <a:lnTo>
                  <a:pt x="461963" y="0"/>
                </a:lnTo>
                <a:lnTo>
                  <a:pt x="461963" y="476250"/>
                </a:lnTo>
                <a:lnTo>
                  <a:pt x="0" y="4762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EA35605D-D94E-9C78-97DA-0B4C6229C89D}"/>
              </a:ext>
            </a:extLst>
          </p:cNvPr>
          <p:cNvSpPr txBox="1"/>
          <p:nvPr/>
        </p:nvSpPr>
        <p:spPr>
          <a:xfrm>
            <a:off x="6277609" y="6150292"/>
            <a:ext cx="5257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その他</a:t>
            </a:r>
          </a:p>
        </p:txBody>
      </p:sp>
      <p:sp>
        <p:nvSpPr>
          <p:cNvPr id="180" name="フリーフォーム: 図形 179">
            <a:extLst>
              <a:ext uri="{FF2B5EF4-FFF2-40B4-BE49-F238E27FC236}">
                <a16:creationId xmlns:a16="http://schemas.microsoft.com/office/drawing/2014/main" id="{2E16E06A-8EC4-9F3F-4E02-2DFB8171D20C}"/>
              </a:ext>
            </a:extLst>
          </p:cNvPr>
          <p:cNvSpPr/>
          <p:nvPr/>
        </p:nvSpPr>
        <p:spPr>
          <a:xfrm>
            <a:off x="5902324" y="6524625"/>
            <a:ext cx="1333500" cy="285750"/>
          </a:xfrm>
          <a:custGeom>
            <a:avLst/>
            <a:gdLst>
              <a:gd name="connsiteX0" fmla="*/ 0 w 1333500"/>
              <a:gd name="connsiteY0" fmla="*/ 0 h 285750"/>
              <a:gd name="connsiteX1" fmla="*/ 1333500 w 1333500"/>
              <a:gd name="connsiteY1" fmla="*/ 0 h 285750"/>
              <a:gd name="connsiteX2" fmla="*/ 1333500 w 1333500"/>
              <a:gd name="connsiteY2" fmla="*/ 285750 h 285750"/>
              <a:gd name="connsiteX3" fmla="*/ 0 w 1333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3500" h="285750">
                <a:moveTo>
                  <a:pt x="0" y="0"/>
                </a:moveTo>
                <a:lnTo>
                  <a:pt x="1333500" y="0"/>
                </a:lnTo>
                <a:lnTo>
                  <a:pt x="1333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81" name="グラフィックス 124">
            <a:extLst>
              <a:ext uri="{FF2B5EF4-FFF2-40B4-BE49-F238E27FC236}">
                <a16:creationId xmlns:a16="http://schemas.microsoft.com/office/drawing/2014/main" id="{C6D25DD3-1AC5-6033-8894-89B83FD91104}"/>
              </a:ext>
            </a:extLst>
          </p:cNvPr>
          <p:cNvGrpSpPr/>
          <p:nvPr/>
        </p:nvGrpSpPr>
        <p:grpSpPr>
          <a:xfrm>
            <a:off x="5992812" y="6472237"/>
            <a:ext cx="1143000" cy="257175"/>
            <a:chOff x="5992812" y="6472237"/>
            <a:chExt cx="1143000" cy="257175"/>
          </a:xfrm>
          <a:solidFill>
            <a:srgbClr val="000000"/>
          </a:solidFill>
        </p:grpSpPr>
        <p:sp>
          <p:nvSpPr>
            <p:cNvPr id="182" name="テキスト ボックス 181">
              <a:extLst>
                <a:ext uri="{FF2B5EF4-FFF2-40B4-BE49-F238E27FC236}">
                  <a16:creationId xmlns:a16="http://schemas.microsoft.com/office/drawing/2014/main" id="{E7A9040F-A4EA-8E50-C826-E8B1D38B2A9B}"/>
                </a:ext>
              </a:extLst>
            </p:cNvPr>
            <p:cNvSpPr txBox="1"/>
            <p:nvPr/>
          </p:nvSpPr>
          <p:spPr>
            <a:xfrm>
              <a:off x="6039484" y="6426517"/>
              <a:ext cx="10496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Storage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等</a:t>
              </a:r>
            </a:p>
          </p:txBody>
        </p:sp>
        <p:sp>
          <p:nvSpPr>
            <p:cNvPr id="183" name="テキスト ボックス 182">
              <a:extLst>
                <a:ext uri="{FF2B5EF4-FFF2-40B4-BE49-F238E27FC236}">
                  <a16:creationId xmlns:a16="http://schemas.microsoft.com/office/drawing/2014/main" id="{CE8CC9EF-6692-10DC-4B3D-5599FF565784}"/>
                </a:ext>
              </a:extLst>
            </p:cNvPr>
            <p:cNvSpPr txBox="1"/>
            <p:nvPr/>
          </p:nvSpPr>
          <p:spPr>
            <a:xfrm>
              <a:off x="5901372" y="6569392"/>
              <a:ext cx="13258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その他イベントソース</a:t>
              </a:r>
            </a:p>
          </p:txBody>
        </p:sp>
      </p:grpSp>
      <p:sp>
        <p:nvSpPr>
          <p:cNvPr id="184" name="フリーフォーム: 図形 183">
            <a:extLst>
              <a:ext uri="{FF2B5EF4-FFF2-40B4-BE49-F238E27FC236}">
                <a16:creationId xmlns:a16="http://schemas.microsoft.com/office/drawing/2014/main" id="{042424C8-0AFE-8ECC-6FC6-3AADBA1FA7B9}"/>
              </a:ext>
            </a:extLst>
          </p:cNvPr>
          <p:cNvSpPr/>
          <p:nvPr/>
        </p:nvSpPr>
        <p:spPr>
          <a:xfrm>
            <a:off x="11257756" y="4953000"/>
            <a:ext cx="1838325" cy="657225"/>
          </a:xfrm>
          <a:custGeom>
            <a:avLst/>
            <a:gdLst>
              <a:gd name="connsiteX0" fmla="*/ 0 w 1838325"/>
              <a:gd name="connsiteY0" fmla="*/ 0 h 657225"/>
              <a:gd name="connsiteX1" fmla="*/ 1838325 w 1838325"/>
              <a:gd name="connsiteY1" fmla="*/ 0 h 657225"/>
              <a:gd name="connsiteX2" fmla="*/ 1838325 w 1838325"/>
              <a:gd name="connsiteY2" fmla="*/ 657225 h 657225"/>
              <a:gd name="connsiteX3" fmla="*/ 0 w 1838325"/>
              <a:gd name="connsiteY3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8325" h="657225">
                <a:moveTo>
                  <a:pt x="0" y="0"/>
                </a:moveTo>
                <a:lnTo>
                  <a:pt x="1838325" y="0"/>
                </a:lnTo>
                <a:lnTo>
                  <a:pt x="1838325" y="657225"/>
                </a:lnTo>
                <a:lnTo>
                  <a:pt x="0" y="657225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85" name="グラフィックス 124">
            <a:extLst>
              <a:ext uri="{FF2B5EF4-FFF2-40B4-BE49-F238E27FC236}">
                <a16:creationId xmlns:a16="http://schemas.microsoft.com/office/drawing/2014/main" id="{91A61BA6-60D3-01DC-7E33-5520E3CC2819}"/>
              </a:ext>
            </a:extLst>
          </p:cNvPr>
          <p:cNvGrpSpPr/>
          <p:nvPr/>
        </p:nvGrpSpPr>
        <p:grpSpPr>
          <a:xfrm>
            <a:off x="11272043" y="5024437"/>
            <a:ext cx="1543050" cy="257175"/>
            <a:chOff x="11272043" y="5024437"/>
            <a:chExt cx="1543050" cy="257175"/>
          </a:xfrm>
          <a:solidFill>
            <a:srgbClr val="000000"/>
          </a:solidFill>
        </p:grpSpPr>
        <p:sp>
          <p:nvSpPr>
            <p:cNvPr id="186" name="テキスト ボックス 185">
              <a:extLst>
                <a:ext uri="{FF2B5EF4-FFF2-40B4-BE49-F238E27FC236}">
                  <a16:creationId xmlns:a16="http://schemas.microsoft.com/office/drawing/2014/main" id="{770B8B82-D5B2-FE89-3CF9-DE9238365B4B}"/>
                </a:ext>
              </a:extLst>
            </p:cNvPr>
            <p:cNvSpPr txBox="1"/>
            <p:nvPr/>
          </p:nvSpPr>
          <p:spPr>
            <a:xfrm>
              <a:off x="11180603" y="4978717"/>
              <a:ext cx="868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外部システム</a:t>
              </a:r>
            </a:p>
          </p:txBody>
        </p:sp>
        <p:sp>
          <p:nvSpPr>
            <p:cNvPr id="187" name="テキスト ボックス 186">
              <a:extLst>
                <a:ext uri="{FF2B5EF4-FFF2-40B4-BE49-F238E27FC236}">
                  <a16:creationId xmlns:a16="http://schemas.microsoft.com/office/drawing/2014/main" id="{392926E2-ECC0-A828-6235-CB525A05D01A}"/>
                </a:ext>
              </a:extLst>
            </p:cNvPr>
            <p:cNvSpPr txBox="1"/>
            <p:nvPr/>
          </p:nvSpPr>
          <p:spPr>
            <a:xfrm>
              <a:off x="11180603" y="5102542"/>
              <a:ext cx="17259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外部へ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API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を提供するシステム</a:t>
              </a:r>
            </a:p>
          </p:txBody>
        </p:sp>
      </p:grpSp>
      <p:sp>
        <p:nvSpPr>
          <p:cNvPr id="188" name="フリーフォーム: 図形 187">
            <a:extLst>
              <a:ext uri="{FF2B5EF4-FFF2-40B4-BE49-F238E27FC236}">
                <a16:creationId xmlns:a16="http://schemas.microsoft.com/office/drawing/2014/main" id="{765046C8-4EBC-0E91-4FE1-254629684060}"/>
              </a:ext>
            </a:extLst>
          </p:cNvPr>
          <p:cNvSpPr/>
          <p:nvPr/>
        </p:nvSpPr>
        <p:spPr>
          <a:xfrm>
            <a:off x="9200356" y="4557712"/>
            <a:ext cx="1800225" cy="1457325"/>
          </a:xfrm>
          <a:custGeom>
            <a:avLst/>
            <a:gdLst>
              <a:gd name="connsiteX0" fmla="*/ 1790700 w 1800225"/>
              <a:gd name="connsiteY0" fmla="*/ 0 h 1457325"/>
              <a:gd name="connsiteX1" fmla="*/ 1800225 w 1800225"/>
              <a:gd name="connsiteY1" fmla="*/ 9525 h 1457325"/>
              <a:gd name="connsiteX2" fmla="*/ 1800225 w 1800225"/>
              <a:gd name="connsiteY2" fmla="*/ 1447800 h 1457325"/>
              <a:gd name="connsiteX3" fmla="*/ 1790700 w 1800225"/>
              <a:gd name="connsiteY3" fmla="*/ 1457325 h 1457325"/>
              <a:gd name="connsiteX4" fmla="*/ 9525 w 1800225"/>
              <a:gd name="connsiteY4" fmla="*/ 1457325 h 1457325"/>
              <a:gd name="connsiteX5" fmla="*/ 0 w 1800225"/>
              <a:gd name="connsiteY5" fmla="*/ 1447800 h 1457325"/>
              <a:gd name="connsiteX6" fmla="*/ 0 w 1800225"/>
              <a:gd name="connsiteY6" fmla="*/ 9525 h 1457325"/>
              <a:gd name="connsiteX7" fmla="*/ 9525 w 1800225"/>
              <a:gd name="connsiteY7" fmla="*/ 0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0225" h="1457325">
                <a:moveTo>
                  <a:pt x="1790700" y="0"/>
                </a:moveTo>
                <a:cubicBezTo>
                  <a:pt x="1795961" y="0"/>
                  <a:pt x="1800225" y="4264"/>
                  <a:pt x="1800225" y="9525"/>
                </a:cubicBezTo>
                <a:lnTo>
                  <a:pt x="1800225" y="1447800"/>
                </a:lnTo>
                <a:cubicBezTo>
                  <a:pt x="1800225" y="1453060"/>
                  <a:pt x="1795961" y="1457325"/>
                  <a:pt x="1790700" y="1457325"/>
                </a:cubicBezTo>
                <a:lnTo>
                  <a:pt x="9525" y="1457325"/>
                </a:lnTo>
                <a:cubicBezTo>
                  <a:pt x="4265" y="1457325"/>
                  <a:pt x="0" y="1453060"/>
                  <a:pt x="0" y="1447800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E1F5F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ED0A74B1-2CA5-9264-CA48-D57A52F451A2}"/>
              </a:ext>
            </a:extLst>
          </p:cNvPr>
          <p:cNvSpPr txBox="1"/>
          <p:nvPr/>
        </p:nvSpPr>
        <p:spPr>
          <a:xfrm>
            <a:off x="9132728" y="4631055"/>
            <a:ext cx="468630" cy="253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9E9E9E"/>
                </a:solidFill>
                <a:latin typeface="Helvetica"/>
                <a:cs typeface="Helvetica"/>
                <a:sym typeface="Helvetica"/>
                <a:rtl val="0"/>
              </a:rPr>
              <a:t>VPC</a:t>
            </a:r>
          </a:p>
        </p:txBody>
      </p:sp>
      <p:grpSp>
        <p:nvGrpSpPr>
          <p:cNvPr id="190" name="グラフィックス 124">
            <a:extLst>
              <a:ext uri="{FF2B5EF4-FFF2-40B4-BE49-F238E27FC236}">
                <a16:creationId xmlns:a16="http://schemas.microsoft.com/office/drawing/2014/main" id="{0EFEE454-6704-020B-0623-1D8BDC27C203}"/>
              </a:ext>
            </a:extLst>
          </p:cNvPr>
          <p:cNvGrpSpPr/>
          <p:nvPr/>
        </p:nvGrpSpPr>
        <p:grpSpPr>
          <a:xfrm>
            <a:off x="9680511" y="5252466"/>
            <a:ext cx="614076" cy="66675"/>
            <a:chOff x="9680511" y="5252466"/>
            <a:chExt cx="614076" cy="66675"/>
          </a:xfrm>
        </p:grpSpPr>
        <p:sp>
          <p:nvSpPr>
            <p:cNvPr id="191" name="フリーフォーム: 図形 190">
              <a:extLst>
                <a:ext uri="{FF2B5EF4-FFF2-40B4-BE49-F238E27FC236}">
                  <a16:creationId xmlns:a16="http://schemas.microsoft.com/office/drawing/2014/main" id="{9E3E6529-75ED-624A-F0F9-8E006A114BF8}"/>
                </a:ext>
              </a:extLst>
            </p:cNvPr>
            <p:cNvSpPr/>
            <p:nvPr/>
          </p:nvSpPr>
          <p:spPr>
            <a:xfrm>
              <a:off x="9680511" y="5281612"/>
              <a:ext cx="564070" cy="4286"/>
            </a:xfrm>
            <a:custGeom>
              <a:avLst/>
              <a:gdLst>
                <a:gd name="connsiteX0" fmla="*/ 0 w 564070"/>
                <a:gd name="connsiteY0" fmla="*/ 0 h 4286"/>
                <a:gd name="connsiteX1" fmla="*/ 312325 w 564070"/>
                <a:gd name="connsiteY1" fmla="*/ 2381 h 4286"/>
                <a:gd name="connsiteX2" fmla="*/ 564071 w 564070"/>
                <a:gd name="connsiteY2" fmla="*/ 4286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4070" h="4286">
                  <a:moveTo>
                    <a:pt x="0" y="0"/>
                  </a:moveTo>
                  <a:lnTo>
                    <a:pt x="312325" y="2381"/>
                  </a:lnTo>
                  <a:lnTo>
                    <a:pt x="564071" y="4286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2" name="フリーフォーム: 図形 191">
              <a:extLst>
                <a:ext uri="{FF2B5EF4-FFF2-40B4-BE49-F238E27FC236}">
                  <a16:creationId xmlns:a16="http://schemas.microsoft.com/office/drawing/2014/main" id="{01200F58-4E6B-934A-AA47-85FD1E73B48B}"/>
                </a:ext>
              </a:extLst>
            </p:cNvPr>
            <p:cNvSpPr/>
            <p:nvPr/>
          </p:nvSpPr>
          <p:spPr>
            <a:xfrm>
              <a:off x="10227722" y="5252466"/>
              <a:ext cx="66865" cy="66675"/>
            </a:xfrm>
            <a:custGeom>
              <a:avLst/>
              <a:gdLst>
                <a:gd name="connsiteX0" fmla="*/ 66866 w 66865"/>
                <a:gd name="connsiteY0" fmla="*/ 33814 h 66675"/>
                <a:gd name="connsiteX1" fmla="*/ 0 w 66865"/>
                <a:gd name="connsiteY1" fmla="*/ 66675 h 66675"/>
                <a:gd name="connsiteX2" fmla="*/ 16859 w 66865"/>
                <a:gd name="connsiteY2" fmla="*/ 33433 h 66675"/>
                <a:gd name="connsiteX3" fmla="*/ 476 w 6686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865" h="66675">
                  <a:moveTo>
                    <a:pt x="66866" y="33814"/>
                  </a:moveTo>
                  <a:lnTo>
                    <a:pt x="0" y="66675"/>
                  </a:lnTo>
                  <a:lnTo>
                    <a:pt x="16859" y="33433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93" name="図 192">
            <a:extLst>
              <a:ext uri="{FF2B5EF4-FFF2-40B4-BE49-F238E27FC236}">
                <a16:creationId xmlns:a16="http://schemas.microsoft.com/office/drawing/2014/main" id="{AF2657F2-C9E6-439F-1E73-08B7D62A4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3218" y="5090160"/>
            <a:ext cx="432530" cy="373284"/>
          </a:xfrm>
          <a:custGeom>
            <a:avLst/>
            <a:gdLst>
              <a:gd name="connsiteX0" fmla="*/ 0 w 432530"/>
              <a:gd name="connsiteY0" fmla="*/ 0 h 373284"/>
              <a:gd name="connsiteX1" fmla="*/ 432530 w 432530"/>
              <a:gd name="connsiteY1" fmla="*/ 0 h 373284"/>
              <a:gd name="connsiteX2" fmla="*/ 432530 w 432530"/>
              <a:gd name="connsiteY2" fmla="*/ 373285 h 373284"/>
              <a:gd name="connsiteX3" fmla="*/ 0 w 432530"/>
              <a:gd name="connsiteY3" fmla="*/ 373285 h 37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530" h="373284">
                <a:moveTo>
                  <a:pt x="0" y="0"/>
                </a:moveTo>
                <a:lnTo>
                  <a:pt x="432530" y="0"/>
                </a:lnTo>
                <a:lnTo>
                  <a:pt x="432530" y="373285"/>
                </a:lnTo>
                <a:lnTo>
                  <a:pt x="0" y="373285"/>
                </a:lnTo>
                <a:close/>
              </a:path>
            </a:pathLst>
          </a:custGeom>
        </p:spPr>
      </p:pic>
      <p:grpSp>
        <p:nvGrpSpPr>
          <p:cNvPr id="194" name="グラフィックス 124">
            <a:extLst>
              <a:ext uri="{FF2B5EF4-FFF2-40B4-BE49-F238E27FC236}">
                <a16:creationId xmlns:a16="http://schemas.microsoft.com/office/drawing/2014/main" id="{178C4280-E758-F2F1-04CD-BDE2A239511B}"/>
              </a:ext>
            </a:extLst>
          </p:cNvPr>
          <p:cNvGrpSpPr/>
          <p:nvPr/>
        </p:nvGrpSpPr>
        <p:grpSpPr>
          <a:xfrm>
            <a:off x="8983186" y="5530119"/>
            <a:ext cx="952500" cy="266700"/>
            <a:chOff x="8983186" y="5530119"/>
            <a:chExt cx="952500" cy="266700"/>
          </a:xfrm>
          <a:solidFill>
            <a:srgbClr val="000000"/>
          </a:solidFill>
        </p:grpSpPr>
        <p:sp>
          <p:nvSpPr>
            <p:cNvPr id="195" name="テキスト ボックス 194">
              <a:extLst>
                <a:ext uri="{FF2B5EF4-FFF2-40B4-BE49-F238E27FC236}">
                  <a16:creationId xmlns:a16="http://schemas.microsoft.com/office/drawing/2014/main" id="{69AE5D6A-443E-8E8B-42E4-AEAF2F9596D3}"/>
                </a:ext>
              </a:extLst>
            </p:cNvPr>
            <p:cNvSpPr txBox="1"/>
            <p:nvPr/>
          </p:nvSpPr>
          <p:spPr>
            <a:xfrm>
              <a:off x="8963183" y="5484399"/>
              <a:ext cx="9925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serverless VPC</a:t>
              </a:r>
            </a:p>
          </p:txBody>
        </p:sp>
        <p:sp>
          <p:nvSpPr>
            <p:cNvPr id="196" name="テキスト ボックス 195">
              <a:extLst>
                <a:ext uri="{FF2B5EF4-FFF2-40B4-BE49-F238E27FC236}">
                  <a16:creationId xmlns:a16="http://schemas.microsoft.com/office/drawing/2014/main" id="{E961F27F-7E9E-7BD5-E061-95A4688F7E02}"/>
                </a:ext>
              </a:extLst>
            </p:cNvPr>
            <p:cNvSpPr txBox="1"/>
            <p:nvPr/>
          </p:nvSpPr>
          <p:spPr>
            <a:xfrm>
              <a:off x="8891746" y="5617749"/>
              <a:ext cx="11353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Access Connector</a:t>
              </a:r>
            </a:p>
          </p:txBody>
        </p:sp>
      </p:grpSp>
      <p:grpSp>
        <p:nvGrpSpPr>
          <p:cNvPr id="197" name="グラフィックス 124">
            <a:extLst>
              <a:ext uri="{FF2B5EF4-FFF2-40B4-BE49-F238E27FC236}">
                <a16:creationId xmlns:a16="http://schemas.microsoft.com/office/drawing/2014/main" id="{E1C090B2-B855-2F8D-0E61-0B24E13F40DF}"/>
              </a:ext>
            </a:extLst>
          </p:cNvPr>
          <p:cNvGrpSpPr/>
          <p:nvPr/>
        </p:nvGrpSpPr>
        <p:grpSpPr>
          <a:xfrm>
            <a:off x="8971756" y="5248275"/>
            <a:ext cx="265557" cy="66675"/>
            <a:chOff x="8971756" y="5248275"/>
            <a:chExt cx="265557" cy="66675"/>
          </a:xfrm>
        </p:grpSpPr>
        <p:sp>
          <p:nvSpPr>
            <p:cNvPr id="198" name="フリーフォーム: 図形 197">
              <a:extLst>
                <a:ext uri="{FF2B5EF4-FFF2-40B4-BE49-F238E27FC236}">
                  <a16:creationId xmlns:a16="http://schemas.microsoft.com/office/drawing/2014/main" id="{046BDD7A-3FD7-80D8-C121-BB9B210A28D6}"/>
                </a:ext>
              </a:extLst>
            </p:cNvPr>
            <p:cNvSpPr/>
            <p:nvPr/>
          </p:nvSpPr>
          <p:spPr>
            <a:xfrm>
              <a:off x="8971756" y="5281612"/>
              <a:ext cx="215550" cy="9525"/>
            </a:xfrm>
            <a:custGeom>
              <a:avLst/>
              <a:gdLst>
                <a:gd name="connsiteX0" fmla="*/ 0 w 215550"/>
                <a:gd name="connsiteY0" fmla="*/ 0 h 9525"/>
                <a:gd name="connsiteX1" fmla="*/ 215551 w 2155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5550" h="9525">
                  <a:moveTo>
                    <a:pt x="0" y="0"/>
                  </a:moveTo>
                  <a:lnTo>
                    <a:pt x="21555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9" name="フリーフォーム: 図形 198">
              <a:extLst>
                <a:ext uri="{FF2B5EF4-FFF2-40B4-BE49-F238E27FC236}">
                  <a16:creationId xmlns:a16="http://schemas.microsoft.com/office/drawing/2014/main" id="{3EF00976-8474-A7CF-D633-1812E5ABEE9E}"/>
                </a:ext>
              </a:extLst>
            </p:cNvPr>
            <p:cNvSpPr/>
            <p:nvPr/>
          </p:nvSpPr>
          <p:spPr>
            <a:xfrm>
              <a:off x="9170638" y="5248275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00" name="フリーフォーム: 図形 199">
            <a:extLst>
              <a:ext uri="{FF2B5EF4-FFF2-40B4-BE49-F238E27FC236}">
                <a16:creationId xmlns:a16="http://schemas.microsoft.com/office/drawing/2014/main" id="{27A6F676-E087-3233-D27B-33D2A82CE190}"/>
              </a:ext>
            </a:extLst>
          </p:cNvPr>
          <p:cNvSpPr/>
          <p:nvPr/>
        </p:nvSpPr>
        <p:spPr>
          <a:xfrm>
            <a:off x="8305006" y="5138737"/>
            <a:ext cx="666750" cy="285750"/>
          </a:xfrm>
          <a:custGeom>
            <a:avLst/>
            <a:gdLst>
              <a:gd name="connsiteX0" fmla="*/ 0 w 666750"/>
              <a:gd name="connsiteY0" fmla="*/ 0 h 285750"/>
              <a:gd name="connsiteX1" fmla="*/ 666750 w 666750"/>
              <a:gd name="connsiteY1" fmla="*/ 0 h 285750"/>
              <a:gd name="connsiteX2" fmla="*/ 666750 w 666750"/>
              <a:gd name="connsiteY2" fmla="*/ 285750 h 285750"/>
              <a:gd name="connsiteX3" fmla="*/ 0 w 6667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0" h="285750">
                <a:moveTo>
                  <a:pt x="0" y="0"/>
                </a:moveTo>
                <a:lnTo>
                  <a:pt x="666750" y="0"/>
                </a:lnTo>
                <a:lnTo>
                  <a:pt x="66675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1" name="テキスト ボックス 200">
            <a:extLst>
              <a:ext uri="{FF2B5EF4-FFF2-40B4-BE49-F238E27FC236}">
                <a16:creationId xmlns:a16="http://schemas.microsoft.com/office/drawing/2014/main" id="{F9D63BA0-49D8-7883-C7EF-151B36938F00}"/>
              </a:ext>
            </a:extLst>
          </p:cNvPr>
          <p:cNvSpPr txBox="1"/>
          <p:nvPr/>
        </p:nvSpPr>
        <p:spPr>
          <a:xfrm>
            <a:off x="8489791" y="5173980"/>
            <a:ext cx="2876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or</a:t>
            </a:r>
          </a:p>
        </p:txBody>
      </p:sp>
      <p:grpSp>
        <p:nvGrpSpPr>
          <p:cNvPr id="202" name="グラフィックス 124">
            <a:extLst>
              <a:ext uri="{FF2B5EF4-FFF2-40B4-BE49-F238E27FC236}">
                <a16:creationId xmlns:a16="http://schemas.microsoft.com/office/drawing/2014/main" id="{79EAEAB0-321B-AAEC-14C3-1E5BF4ACBB23}"/>
              </a:ext>
            </a:extLst>
          </p:cNvPr>
          <p:cNvGrpSpPr/>
          <p:nvPr/>
        </p:nvGrpSpPr>
        <p:grpSpPr>
          <a:xfrm>
            <a:off x="10752931" y="5249703"/>
            <a:ext cx="494157" cy="66675"/>
            <a:chOff x="10752931" y="5249703"/>
            <a:chExt cx="494157" cy="66675"/>
          </a:xfrm>
        </p:grpSpPr>
        <p:sp>
          <p:nvSpPr>
            <p:cNvPr id="203" name="フリーフォーム: 図形 202">
              <a:extLst>
                <a:ext uri="{FF2B5EF4-FFF2-40B4-BE49-F238E27FC236}">
                  <a16:creationId xmlns:a16="http://schemas.microsoft.com/office/drawing/2014/main" id="{FE1FBEB9-64DD-237C-3822-0C81CB17C28A}"/>
                </a:ext>
              </a:extLst>
            </p:cNvPr>
            <p:cNvSpPr/>
            <p:nvPr/>
          </p:nvSpPr>
          <p:spPr>
            <a:xfrm>
              <a:off x="10752931" y="5282755"/>
              <a:ext cx="444150" cy="3619"/>
            </a:xfrm>
            <a:custGeom>
              <a:avLst/>
              <a:gdLst>
                <a:gd name="connsiteX0" fmla="*/ 0 w 444150"/>
                <a:gd name="connsiteY0" fmla="*/ 3620 h 3619"/>
                <a:gd name="connsiteX1" fmla="*/ 252413 w 444150"/>
                <a:gd name="connsiteY1" fmla="*/ 3620 h 3619"/>
                <a:gd name="connsiteX2" fmla="*/ 444151 w 444150"/>
                <a:gd name="connsiteY2" fmla="*/ 0 h 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150" h="3619">
                  <a:moveTo>
                    <a:pt x="0" y="3620"/>
                  </a:moveTo>
                  <a:lnTo>
                    <a:pt x="252413" y="3620"/>
                  </a:lnTo>
                  <a:lnTo>
                    <a:pt x="44415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4" name="フリーフォーム: 図形 203">
              <a:extLst>
                <a:ext uri="{FF2B5EF4-FFF2-40B4-BE49-F238E27FC236}">
                  <a16:creationId xmlns:a16="http://schemas.microsoft.com/office/drawing/2014/main" id="{FC180CE4-D841-6E74-B333-A55EC3B2B435}"/>
                </a:ext>
              </a:extLst>
            </p:cNvPr>
            <p:cNvSpPr/>
            <p:nvPr/>
          </p:nvSpPr>
          <p:spPr>
            <a:xfrm>
              <a:off x="11179841" y="5249703"/>
              <a:ext cx="67246" cy="66675"/>
            </a:xfrm>
            <a:custGeom>
              <a:avLst/>
              <a:gdLst>
                <a:gd name="connsiteX0" fmla="*/ 67246 w 67246"/>
                <a:gd name="connsiteY0" fmla="*/ 32099 h 66675"/>
                <a:gd name="connsiteX1" fmla="*/ 1238 w 67246"/>
                <a:gd name="connsiteY1" fmla="*/ 66675 h 66675"/>
                <a:gd name="connsiteX2" fmla="*/ 17240 w 67246"/>
                <a:gd name="connsiteY2" fmla="*/ 33052 h 66675"/>
                <a:gd name="connsiteX3" fmla="*/ 0 w 67246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46" h="66675">
                  <a:moveTo>
                    <a:pt x="67246" y="32099"/>
                  </a:moveTo>
                  <a:lnTo>
                    <a:pt x="1238" y="66675"/>
                  </a:lnTo>
                  <a:lnTo>
                    <a:pt x="17240" y="33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05" name="図 204">
            <a:extLst>
              <a:ext uri="{FF2B5EF4-FFF2-40B4-BE49-F238E27FC236}">
                <a16:creationId xmlns:a16="http://schemas.microsoft.com/office/drawing/2014/main" id="{B8E58117-9EA6-7BC4-9592-362285036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0493" y="5057775"/>
            <a:ext cx="447675" cy="447675"/>
          </a:xfrm>
          <a:custGeom>
            <a:avLst/>
            <a:gdLst>
              <a:gd name="connsiteX0" fmla="*/ 0 w 447675"/>
              <a:gd name="connsiteY0" fmla="*/ 0 h 447675"/>
              <a:gd name="connsiteX1" fmla="*/ 447675 w 447675"/>
              <a:gd name="connsiteY1" fmla="*/ 0 h 447675"/>
              <a:gd name="connsiteX2" fmla="*/ 447675 w 447675"/>
              <a:gd name="connsiteY2" fmla="*/ 447675 h 447675"/>
              <a:gd name="connsiteX3" fmla="*/ 0 w 447675"/>
              <a:gd name="connsiteY3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" h="447675">
                <a:moveTo>
                  <a:pt x="0" y="0"/>
                </a:moveTo>
                <a:lnTo>
                  <a:pt x="447675" y="0"/>
                </a:lnTo>
                <a:lnTo>
                  <a:pt x="447675" y="447675"/>
                </a:lnTo>
                <a:lnTo>
                  <a:pt x="0" y="447675"/>
                </a:lnTo>
                <a:close/>
              </a:path>
            </a:pathLst>
          </a:custGeom>
        </p:spPr>
      </p:pic>
      <p:grpSp>
        <p:nvGrpSpPr>
          <p:cNvPr id="206" name="グラフィックス 124">
            <a:extLst>
              <a:ext uri="{FF2B5EF4-FFF2-40B4-BE49-F238E27FC236}">
                <a16:creationId xmlns:a16="http://schemas.microsoft.com/office/drawing/2014/main" id="{87DF424D-B795-BD0C-BE54-D9BDF1CF970C}"/>
              </a:ext>
            </a:extLst>
          </p:cNvPr>
          <p:cNvGrpSpPr/>
          <p:nvPr/>
        </p:nvGrpSpPr>
        <p:grpSpPr>
          <a:xfrm>
            <a:off x="10129043" y="5572125"/>
            <a:ext cx="790575" cy="266700"/>
            <a:chOff x="10129043" y="5572125"/>
            <a:chExt cx="790575" cy="266700"/>
          </a:xfrm>
          <a:solidFill>
            <a:srgbClr val="000000"/>
          </a:solidFill>
        </p:grpSpPr>
        <p:sp>
          <p:nvSpPr>
            <p:cNvPr id="207" name="テキスト ボックス 206">
              <a:extLst>
                <a:ext uri="{FF2B5EF4-FFF2-40B4-BE49-F238E27FC236}">
                  <a16:creationId xmlns:a16="http://schemas.microsoft.com/office/drawing/2014/main" id="{52C1F08E-A5DC-4B75-6203-E1DF5A37A03E}"/>
                </a:ext>
              </a:extLst>
            </p:cNvPr>
            <p:cNvSpPr txBox="1"/>
            <p:nvPr/>
          </p:nvSpPr>
          <p:spPr>
            <a:xfrm>
              <a:off x="10156666" y="5526405"/>
              <a:ext cx="7353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NAT</a:t>
              </a:r>
            </a:p>
          </p:txBody>
        </p:sp>
        <p:sp>
          <p:nvSpPr>
            <p:cNvPr id="208" name="テキスト ボックス 207">
              <a:extLst>
                <a:ext uri="{FF2B5EF4-FFF2-40B4-BE49-F238E27FC236}">
                  <a16:creationId xmlns:a16="http://schemas.microsoft.com/office/drawing/2014/main" id="{E5ABE9FD-48C5-284D-FCD8-5C25A9B4B1B9}"/>
                </a:ext>
              </a:extLst>
            </p:cNvPr>
            <p:cNvSpPr txBox="1"/>
            <p:nvPr/>
          </p:nvSpPr>
          <p:spPr>
            <a:xfrm>
              <a:off x="10037603" y="5659755"/>
              <a:ext cx="9734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送信元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IP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の固定</a:t>
              </a:r>
            </a:p>
          </p:txBody>
        </p:sp>
      </p:grpSp>
      <p:sp>
        <p:nvSpPr>
          <p:cNvPr id="209" name="フリーフォーム: 図形 208">
            <a:extLst>
              <a:ext uri="{FF2B5EF4-FFF2-40B4-BE49-F238E27FC236}">
                <a16:creationId xmlns:a16="http://schemas.microsoft.com/office/drawing/2014/main" id="{70895156-A5B2-EE0C-7875-2AD3029EEF54}"/>
              </a:ext>
            </a:extLst>
          </p:cNvPr>
          <p:cNvSpPr/>
          <p:nvPr/>
        </p:nvSpPr>
        <p:spPr>
          <a:xfrm>
            <a:off x="8178704" y="3838575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7 w 333375"/>
              <a:gd name="connsiteY1" fmla="*/ 333375 h 333375"/>
              <a:gd name="connsiteX2" fmla="*/ 0 w 333375"/>
              <a:gd name="connsiteY2" fmla="*/ 166688 h 333375"/>
              <a:gd name="connsiteX3" fmla="*/ 166687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7" y="333375"/>
                </a:cubicBezTo>
                <a:cubicBezTo>
                  <a:pt x="74628" y="333375"/>
                  <a:pt x="0" y="258746"/>
                  <a:pt x="0" y="166688"/>
                </a:cubicBezTo>
                <a:cubicBezTo>
                  <a:pt x="0" y="74629"/>
                  <a:pt x="74628" y="0"/>
                  <a:pt x="166687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6C761495-2BCB-B671-7B72-80DC579ADA0B}"/>
              </a:ext>
            </a:extLst>
          </p:cNvPr>
          <p:cNvSpPr txBox="1"/>
          <p:nvPr/>
        </p:nvSpPr>
        <p:spPr>
          <a:xfrm>
            <a:off x="8196801" y="3873817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2</a:t>
            </a:r>
          </a:p>
        </p:txBody>
      </p:sp>
      <p:sp>
        <p:nvSpPr>
          <p:cNvPr id="211" name="フリーフォーム: 図形 210">
            <a:extLst>
              <a:ext uri="{FF2B5EF4-FFF2-40B4-BE49-F238E27FC236}">
                <a16:creationId xmlns:a16="http://schemas.microsoft.com/office/drawing/2014/main" id="{9A2F815D-9BE2-44BB-40B0-98380734D261}"/>
              </a:ext>
            </a:extLst>
          </p:cNvPr>
          <p:cNvSpPr/>
          <p:nvPr/>
        </p:nvSpPr>
        <p:spPr>
          <a:xfrm>
            <a:off x="9933781" y="4805362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12" name="テキスト ボックス 211">
            <a:extLst>
              <a:ext uri="{FF2B5EF4-FFF2-40B4-BE49-F238E27FC236}">
                <a16:creationId xmlns:a16="http://schemas.microsoft.com/office/drawing/2014/main" id="{7C93E71F-C811-1BFD-CAB6-2C284D300911}"/>
              </a:ext>
            </a:extLst>
          </p:cNvPr>
          <p:cNvSpPr txBox="1"/>
          <p:nvPr/>
        </p:nvSpPr>
        <p:spPr>
          <a:xfrm>
            <a:off x="9951878" y="4840605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3</a:t>
            </a:r>
          </a:p>
        </p:txBody>
      </p:sp>
      <p:grpSp>
        <p:nvGrpSpPr>
          <p:cNvPr id="213" name="グラフィックス 124">
            <a:extLst>
              <a:ext uri="{FF2B5EF4-FFF2-40B4-BE49-F238E27FC236}">
                <a16:creationId xmlns:a16="http://schemas.microsoft.com/office/drawing/2014/main" id="{AD01FF3D-9AC6-1A2E-1056-83FE78F2DEB4}"/>
              </a:ext>
            </a:extLst>
          </p:cNvPr>
          <p:cNvGrpSpPr/>
          <p:nvPr/>
        </p:nvGrpSpPr>
        <p:grpSpPr>
          <a:xfrm>
            <a:off x="6776243" y="6215062"/>
            <a:ext cx="448913" cy="66675"/>
            <a:chOff x="6776243" y="6215062"/>
            <a:chExt cx="448913" cy="66675"/>
          </a:xfrm>
        </p:grpSpPr>
        <p:sp>
          <p:nvSpPr>
            <p:cNvPr id="214" name="フリーフォーム: 図形 213">
              <a:extLst>
                <a:ext uri="{FF2B5EF4-FFF2-40B4-BE49-F238E27FC236}">
                  <a16:creationId xmlns:a16="http://schemas.microsoft.com/office/drawing/2014/main" id="{15847BD5-4383-DACE-F20C-928AEC8A859F}"/>
                </a:ext>
              </a:extLst>
            </p:cNvPr>
            <p:cNvSpPr/>
            <p:nvPr/>
          </p:nvSpPr>
          <p:spPr>
            <a:xfrm>
              <a:off x="6776243" y="6248400"/>
              <a:ext cx="398907" cy="9525"/>
            </a:xfrm>
            <a:custGeom>
              <a:avLst/>
              <a:gdLst>
                <a:gd name="connsiteX0" fmla="*/ 0 w 398907"/>
                <a:gd name="connsiteY0" fmla="*/ 0 h 9525"/>
                <a:gd name="connsiteX1" fmla="*/ 398907 w 39890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8907" h="9525">
                  <a:moveTo>
                    <a:pt x="0" y="0"/>
                  </a:moveTo>
                  <a:lnTo>
                    <a:pt x="398907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5" name="フリーフォーム: 図形 214">
              <a:extLst>
                <a:ext uri="{FF2B5EF4-FFF2-40B4-BE49-F238E27FC236}">
                  <a16:creationId xmlns:a16="http://schemas.microsoft.com/office/drawing/2014/main" id="{AA5EA0D3-C48D-F31C-D2B3-AC63ACA12F4D}"/>
                </a:ext>
              </a:extLst>
            </p:cNvPr>
            <p:cNvSpPr/>
            <p:nvPr/>
          </p:nvSpPr>
          <p:spPr>
            <a:xfrm>
              <a:off x="7158481" y="6215062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16" name="図 215">
            <a:extLst>
              <a:ext uri="{FF2B5EF4-FFF2-40B4-BE49-F238E27FC236}">
                <a16:creationId xmlns:a16="http://schemas.microsoft.com/office/drawing/2014/main" id="{B6D3A004-D689-1B73-3F3D-F8BD0332E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1062" y="5986462"/>
            <a:ext cx="521303" cy="514350"/>
          </a:xfrm>
          <a:custGeom>
            <a:avLst/>
            <a:gdLst>
              <a:gd name="connsiteX0" fmla="*/ 0 w 521303"/>
              <a:gd name="connsiteY0" fmla="*/ 0 h 514350"/>
              <a:gd name="connsiteX1" fmla="*/ 521303 w 521303"/>
              <a:gd name="connsiteY1" fmla="*/ 0 h 514350"/>
              <a:gd name="connsiteX2" fmla="*/ 521303 w 521303"/>
              <a:gd name="connsiteY2" fmla="*/ 514350 h 514350"/>
              <a:gd name="connsiteX3" fmla="*/ 0 w 521303"/>
              <a:gd name="connsiteY3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303" h="514350">
                <a:moveTo>
                  <a:pt x="0" y="0"/>
                </a:moveTo>
                <a:lnTo>
                  <a:pt x="521303" y="0"/>
                </a:lnTo>
                <a:lnTo>
                  <a:pt x="521303" y="514350"/>
                </a:lnTo>
                <a:lnTo>
                  <a:pt x="0" y="514350"/>
                </a:lnTo>
                <a:close/>
              </a:path>
            </a:pathLst>
          </a:custGeom>
        </p:spPr>
      </p:pic>
      <p:grpSp>
        <p:nvGrpSpPr>
          <p:cNvPr id="217" name="グラフィックス 124">
            <a:extLst>
              <a:ext uri="{FF2B5EF4-FFF2-40B4-BE49-F238E27FC236}">
                <a16:creationId xmlns:a16="http://schemas.microsoft.com/office/drawing/2014/main" id="{B341D7C7-5FEE-3C0B-0379-2CFBAE889D44}"/>
              </a:ext>
            </a:extLst>
          </p:cNvPr>
          <p:cNvGrpSpPr/>
          <p:nvPr/>
        </p:nvGrpSpPr>
        <p:grpSpPr>
          <a:xfrm>
            <a:off x="7206011" y="6519862"/>
            <a:ext cx="571500" cy="390525"/>
            <a:chOff x="7206011" y="6519862"/>
            <a:chExt cx="571500" cy="390525"/>
          </a:xfrm>
          <a:solidFill>
            <a:srgbClr val="000000"/>
          </a:solidFill>
        </p:grpSpPr>
        <p:sp>
          <p:nvSpPr>
            <p:cNvPr id="218" name="テキスト ボックス 217">
              <a:extLst>
                <a:ext uri="{FF2B5EF4-FFF2-40B4-BE49-F238E27FC236}">
                  <a16:creationId xmlns:a16="http://schemas.microsoft.com/office/drawing/2014/main" id="{C56DA3BD-49CE-83A0-8504-031DE9EC4E81}"/>
                </a:ext>
              </a:extLst>
            </p:cNvPr>
            <p:cNvSpPr txBox="1"/>
            <p:nvPr/>
          </p:nvSpPr>
          <p:spPr>
            <a:xfrm>
              <a:off x="7176483" y="6474142"/>
              <a:ext cx="6305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Eventarc</a:t>
              </a:r>
            </a:p>
          </p:txBody>
        </p:sp>
        <p:sp>
          <p:nvSpPr>
            <p:cNvPr id="219" name="テキスト ボックス 218">
              <a:extLst>
                <a:ext uri="{FF2B5EF4-FFF2-40B4-BE49-F238E27FC236}">
                  <a16:creationId xmlns:a16="http://schemas.microsoft.com/office/drawing/2014/main" id="{48EB3212-BD16-3854-A4C0-A7AEDA1FBAB9}"/>
                </a:ext>
              </a:extLst>
            </p:cNvPr>
            <p:cNvSpPr txBox="1"/>
            <p:nvPr/>
          </p:nvSpPr>
          <p:spPr>
            <a:xfrm>
              <a:off x="7171721" y="6617017"/>
              <a:ext cx="640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イベント</a:t>
              </a:r>
            </a:p>
          </p:txBody>
        </p:sp>
        <p:sp>
          <p:nvSpPr>
            <p:cNvPr id="220" name="テキスト ボックス 219">
              <a:extLst>
                <a:ext uri="{FF2B5EF4-FFF2-40B4-BE49-F238E27FC236}">
                  <a16:creationId xmlns:a16="http://schemas.microsoft.com/office/drawing/2014/main" id="{C9042B12-3D17-283B-D832-03E4DD8815DC}"/>
                </a:ext>
              </a:extLst>
            </p:cNvPr>
            <p:cNvSpPr txBox="1"/>
            <p:nvPr/>
          </p:nvSpPr>
          <p:spPr>
            <a:xfrm>
              <a:off x="7114571" y="6750367"/>
              <a:ext cx="7543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プロバイダ</a:t>
              </a:r>
            </a:p>
          </p:txBody>
        </p:sp>
      </p:grpSp>
      <p:pic>
        <p:nvPicPr>
          <p:cNvPr id="221" name="Google Shape;1348;p48">
            <a:extLst>
              <a:ext uri="{FF2B5EF4-FFF2-40B4-BE49-F238E27FC236}">
                <a16:creationId xmlns:a16="http://schemas.microsoft.com/office/drawing/2014/main" id="{4058B809-7759-03BD-6402-5464AB5AF1F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89791" y="4570089"/>
            <a:ext cx="323281" cy="3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87;p25">
            <a:extLst>
              <a:ext uri="{FF2B5EF4-FFF2-40B4-BE49-F238E27FC236}">
                <a16:creationId xmlns:a16="http://schemas.microsoft.com/office/drawing/2014/main" id="{F1B3E0A6-351C-58E3-D3C5-8703F57E64F0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52867" y="4105407"/>
            <a:ext cx="424550" cy="42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537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2">
            <a:extLst>
              <a:ext uri="{FF2B5EF4-FFF2-40B4-BE49-F238E27FC236}">
                <a16:creationId xmlns:a16="http://schemas.microsoft.com/office/drawing/2014/main" id="{17616069-D6E9-6CFA-C105-028BADD7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b="0" i="0" dirty="0">
                <a:solidFill>
                  <a:srgbClr val="1A1A1C"/>
                </a:solidFill>
                <a:effectLst/>
                <a:latin typeface="Noto Sans JP"/>
              </a:rPr>
              <a:t>6-1-8-1. </a:t>
            </a:r>
            <a:r>
              <a:rPr lang="zh-TW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外部連携</a:t>
            </a:r>
            <a:r>
              <a:rPr lang="en-US" altLang="zh-TW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zh-TW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申請処理連携機能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（パターン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2 GSS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経由の場合）</a:t>
            </a:r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5F5681FC-8CFF-29AA-4BFD-416D4E1E72A9}"/>
              </a:ext>
            </a:extLst>
          </p:cNvPr>
          <p:cNvSpPr/>
          <p:nvPr/>
        </p:nvSpPr>
        <p:spPr>
          <a:xfrm>
            <a:off x="5214144" y="2667000"/>
            <a:ext cx="6210300" cy="4791075"/>
          </a:xfrm>
          <a:custGeom>
            <a:avLst/>
            <a:gdLst>
              <a:gd name="connsiteX0" fmla="*/ 0 w 6210300"/>
              <a:gd name="connsiteY0" fmla="*/ 0 h 4791075"/>
              <a:gd name="connsiteX1" fmla="*/ 6210300 w 6210300"/>
              <a:gd name="connsiteY1" fmla="*/ 0 h 4791075"/>
              <a:gd name="connsiteX2" fmla="*/ 6210300 w 6210300"/>
              <a:gd name="connsiteY2" fmla="*/ 4791075 h 4791075"/>
              <a:gd name="connsiteX3" fmla="*/ 0 w 6210300"/>
              <a:gd name="connsiteY3" fmla="*/ 4791075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10300" h="4791075">
                <a:moveTo>
                  <a:pt x="0" y="0"/>
                </a:moveTo>
                <a:lnTo>
                  <a:pt x="6210300" y="0"/>
                </a:lnTo>
                <a:lnTo>
                  <a:pt x="6210300" y="4791075"/>
                </a:lnTo>
                <a:lnTo>
                  <a:pt x="0" y="4791075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0C18CD0F-4DDC-3A8B-02CB-BB3204428064}"/>
              </a:ext>
            </a:extLst>
          </p:cNvPr>
          <p:cNvSpPr/>
          <p:nvPr/>
        </p:nvSpPr>
        <p:spPr>
          <a:xfrm>
            <a:off x="7576344" y="3648075"/>
            <a:ext cx="3752850" cy="3048000"/>
          </a:xfrm>
          <a:custGeom>
            <a:avLst/>
            <a:gdLst>
              <a:gd name="connsiteX0" fmla="*/ 0 w 3752850"/>
              <a:gd name="connsiteY0" fmla="*/ 0 h 3048000"/>
              <a:gd name="connsiteX1" fmla="*/ 3752850 w 3752850"/>
              <a:gd name="connsiteY1" fmla="*/ 0 h 3048000"/>
              <a:gd name="connsiteX2" fmla="*/ 3752850 w 3752850"/>
              <a:gd name="connsiteY2" fmla="*/ 3048000 h 3048000"/>
              <a:gd name="connsiteX3" fmla="*/ 0 w 375285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850" h="3048000">
                <a:moveTo>
                  <a:pt x="0" y="0"/>
                </a:moveTo>
                <a:lnTo>
                  <a:pt x="3752850" y="0"/>
                </a:lnTo>
                <a:lnTo>
                  <a:pt x="3752850" y="3048000"/>
                </a:lnTo>
                <a:lnTo>
                  <a:pt x="0" y="3048000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0BD8C11-E92D-D087-80CC-D12130765D75}"/>
              </a:ext>
            </a:extLst>
          </p:cNvPr>
          <p:cNvSpPr txBox="1"/>
          <p:nvPr/>
        </p:nvSpPr>
        <p:spPr>
          <a:xfrm>
            <a:off x="9661366" y="3664267"/>
            <a:ext cx="17354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外部連携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_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申請処理連携機能</a:t>
            </a:r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2D777DCC-B889-470A-510E-496485243D3A}"/>
              </a:ext>
            </a:extLst>
          </p:cNvPr>
          <p:cNvSpPr/>
          <p:nvPr/>
        </p:nvSpPr>
        <p:spPr>
          <a:xfrm>
            <a:off x="7831042" y="4276725"/>
            <a:ext cx="926401" cy="1943100"/>
          </a:xfrm>
          <a:custGeom>
            <a:avLst/>
            <a:gdLst>
              <a:gd name="connsiteX0" fmla="*/ 0 w 926401"/>
              <a:gd name="connsiteY0" fmla="*/ 0 h 1943100"/>
              <a:gd name="connsiteX1" fmla="*/ 926402 w 926401"/>
              <a:gd name="connsiteY1" fmla="*/ 0 h 1943100"/>
              <a:gd name="connsiteX2" fmla="*/ 926402 w 926401"/>
              <a:gd name="connsiteY2" fmla="*/ 1943100 h 1943100"/>
              <a:gd name="connsiteX3" fmla="*/ 0 w 926401"/>
              <a:gd name="connsiteY3" fmla="*/ 194310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6401" h="1943100">
                <a:moveTo>
                  <a:pt x="0" y="0"/>
                </a:moveTo>
                <a:lnTo>
                  <a:pt x="926402" y="0"/>
                </a:lnTo>
                <a:lnTo>
                  <a:pt x="926402" y="1943100"/>
                </a:lnTo>
                <a:lnTo>
                  <a:pt x="0" y="1943100"/>
                </a:lnTo>
                <a:close/>
              </a:path>
            </a:pathLst>
          </a:custGeom>
          <a:solidFill>
            <a:srgbClr val="E8F5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D32BC05-8758-8546-1088-9762B8D7EF9B}"/>
              </a:ext>
            </a:extLst>
          </p:cNvPr>
          <p:cNvSpPr txBox="1"/>
          <p:nvPr/>
        </p:nvSpPr>
        <p:spPr>
          <a:xfrm>
            <a:off x="7753889" y="4292917"/>
            <a:ext cx="102108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Serverless NEG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F13CB0D-AAF0-79E9-2620-FBC9B45EA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931" y="4976812"/>
            <a:ext cx="361950" cy="361950"/>
          </a:xfrm>
          <a:custGeom>
            <a:avLst/>
            <a:gdLst>
              <a:gd name="connsiteX0" fmla="*/ 0 w 361950"/>
              <a:gd name="connsiteY0" fmla="*/ 0 h 361950"/>
              <a:gd name="connsiteX1" fmla="*/ 361950 w 361950"/>
              <a:gd name="connsiteY1" fmla="*/ 0 h 361950"/>
              <a:gd name="connsiteX2" fmla="*/ 361950 w 361950"/>
              <a:gd name="connsiteY2" fmla="*/ 361950 h 361950"/>
              <a:gd name="connsiteX3" fmla="*/ 0 w 36195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61950">
                <a:moveTo>
                  <a:pt x="0" y="0"/>
                </a:moveTo>
                <a:lnTo>
                  <a:pt x="361950" y="0"/>
                </a:lnTo>
                <a:lnTo>
                  <a:pt x="361950" y="361950"/>
                </a:lnTo>
                <a:lnTo>
                  <a:pt x="0" y="361950"/>
                </a:lnTo>
                <a:close/>
              </a:path>
            </a:pathLst>
          </a:custGeom>
        </p:spPr>
      </p:pic>
      <p:grpSp>
        <p:nvGrpSpPr>
          <p:cNvPr id="11" name="グラフィックス 2">
            <a:extLst>
              <a:ext uri="{FF2B5EF4-FFF2-40B4-BE49-F238E27FC236}">
                <a16:creationId xmlns:a16="http://schemas.microsoft.com/office/drawing/2014/main" id="{DC598707-C08E-AD5F-EB12-78597DCB61A0}"/>
              </a:ext>
            </a:extLst>
          </p:cNvPr>
          <p:cNvGrpSpPr/>
          <p:nvPr/>
        </p:nvGrpSpPr>
        <p:grpSpPr>
          <a:xfrm>
            <a:off x="4556919" y="5414962"/>
            <a:ext cx="581025" cy="290512"/>
            <a:chOff x="4556919" y="5414962"/>
            <a:chExt cx="581025" cy="290512"/>
          </a:xfrm>
        </p:grpSpPr>
        <p:sp>
          <p:nvSpPr>
            <p:cNvPr id="12" name="フリーフォーム: 図形 11">
              <a:extLst>
                <a:ext uri="{FF2B5EF4-FFF2-40B4-BE49-F238E27FC236}">
                  <a16:creationId xmlns:a16="http://schemas.microsoft.com/office/drawing/2014/main" id="{507CA719-209F-87E8-2BED-9CDE826FBA69}"/>
                </a:ext>
              </a:extLst>
            </p:cNvPr>
            <p:cNvSpPr/>
            <p:nvPr/>
          </p:nvSpPr>
          <p:spPr>
            <a:xfrm>
              <a:off x="4556919" y="5419725"/>
              <a:ext cx="581025" cy="285750"/>
            </a:xfrm>
            <a:custGeom>
              <a:avLst/>
              <a:gdLst>
                <a:gd name="connsiteX0" fmla="*/ 0 w 581025"/>
                <a:gd name="connsiteY0" fmla="*/ 0 h 285750"/>
                <a:gd name="connsiteX1" fmla="*/ 581025 w 581025"/>
                <a:gd name="connsiteY1" fmla="*/ 0 h 285750"/>
                <a:gd name="connsiteX2" fmla="*/ 581025 w 581025"/>
                <a:gd name="connsiteY2" fmla="*/ 285750 h 285750"/>
                <a:gd name="connsiteX3" fmla="*/ 0 w 581025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85750">
                  <a:moveTo>
                    <a:pt x="0" y="0"/>
                  </a:moveTo>
                  <a:lnTo>
                    <a:pt x="581025" y="0"/>
                  </a:lnTo>
                  <a:lnTo>
                    <a:pt x="581025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F5188057-DDBC-CE6D-0762-9EB98AD07113}"/>
                </a:ext>
              </a:extLst>
            </p:cNvPr>
            <p:cNvSpPr txBox="1"/>
            <p:nvPr/>
          </p:nvSpPr>
          <p:spPr>
            <a:xfrm>
              <a:off x="4575016" y="5369242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055C1CC-1658-236E-2444-DE1F83B484B8}"/>
                </a:ext>
              </a:extLst>
            </p:cNvPr>
            <p:cNvSpPr txBox="1"/>
            <p:nvPr/>
          </p:nvSpPr>
          <p:spPr>
            <a:xfrm>
              <a:off x="4465479" y="5493067"/>
              <a:ext cx="7448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個人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/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職員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2AE5324A-F622-21FD-D08A-3DFA96460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106" y="2757487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grpSp>
        <p:nvGrpSpPr>
          <p:cNvPr id="18" name="グラフィックス 2">
            <a:extLst>
              <a:ext uri="{FF2B5EF4-FFF2-40B4-BE49-F238E27FC236}">
                <a16:creationId xmlns:a16="http://schemas.microsoft.com/office/drawing/2014/main" id="{A95C768B-6BF0-CF8F-FDC9-AEBB1EF6AB8E}"/>
              </a:ext>
            </a:extLst>
          </p:cNvPr>
          <p:cNvGrpSpPr/>
          <p:nvPr/>
        </p:nvGrpSpPr>
        <p:grpSpPr>
          <a:xfrm>
            <a:off x="5023644" y="5133403"/>
            <a:ext cx="608456" cy="66675"/>
            <a:chOff x="5023644" y="5133403"/>
            <a:chExt cx="608456" cy="66675"/>
          </a:xfrm>
        </p:grpSpPr>
        <p:sp>
          <p:nvSpPr>
            <p:cNvPr id="19" name="フリーフォーム: 図形 18">
              <a:extLst>
                <a:ext uri="{FF2B5EF4-FFF2-40B4-BE49-F238E27FC236}">
                  <a16:creationId xmlns:a16="http://schemas.microsoft.com/office/drawing/2014/main" id="{457610E8-5C8C-7904-3449-C070670A1336}"/>
                </a:ext>
              </a:extLst>
            </p:cNvPr>
            <p:cNvSpPr/>
            <p:nvPr/>
          </p:nvSpPr>
          <p:spPr>
            <a:xfrm>
              <a:off x="5023644" y="5162550"/>
              <a:ext cx="558450" cy="4286"/>
            </a:xfrm>
            <a:custGeom>
              <a:avLst/>
              <a:gdLst>
                <a:gd name="connsiteX0" fmla="*/ 0 w 558450"/>
                <a:gd name="connsiteY0" fmla="*/ 0 h 4286"/>
                <a:gd name="connsiteX1" fmla="*/ 558451 w 558450"/>
                <a:gd name="connsiteY1" fmla="*/ 4286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8450" h="4286">
                  <a:moveTo>
                    <a:pt x="0" y="0"/>
                  </a:moveTo>
                  <a:lnTo>
                    <a:pt x="558451" y="4286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" name="フリーフォーム: 図形 19">
              <a:extLst>
                <a:ext uri="{FF2B5EF4-FFF2-40B4-BE49-F238E27FC236}">
                  <a16:creationId xmlns:a16="http://schemas.microsoft.com/office/drawing/2014/main" id="{29E8BC0C-C28C-33E5-6ECF-7CA95BBA93F4}"/>
                </a:ext>
              </a:extLst>
            </p:cNvPr>
            <p:cNvSpPr/>
            <p:nvPr/>
          </p:nvSpPr>
          <p:spPr>
            <a:xfrm>
              <a:off x="5565235" y="5133403"/>
              <a:ext cx="66865" cy="66675"/>
            </a:xfrm>
            <a:custGeom>
              <a:avLst/>
              <a:gdLst>
                <a:gd name="connsiteX0" fmla="*/ 66865 w 66865"/>
                <a:gd name="connsiteY0" fmla="*/ 33814 h 66675"/>
                <a:gd name="connsiteX1" fmla="*/ 0 w 66865"/>
                <a:gd name="connsiteY1" fmla="*/ 66675 h 66675"/>
                <a:gd name="connsiteX2" fmla="*/ 16859 w 66865"/>
                <a:gd name="connsiteY2" fmla="*/ 33433 h 66675"/>
                <a:gd name="connsiteX3" fmla="*/ 476 w 6686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865" h="66675">
                  <a:moveTo>
                    <a:pt x="66865" y="33814"/>
                  </a:moveTo>
                  <a:lnTo>
                    <a:pt x="0" y="66675"/>
                  </a:lnTo>
                  <a:lnTo>
                    <a:pt x="16859" y="33433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29A69980-8877-C2D8-8206-3CF206BDB010}"/>
              </a:ext>
            </a:extLst>
          </p:cNvPr>
          <p:cNvSpPr/>
          <p:nvPr/>
        </p:nvSpPr>
        <p:spPr>
          <a:xfrm>
            <a:off x="5214144" y="4362450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F770984-C7C8-A862-32A0-BD306F453645}"/>
              </a:ext>
            </a:extLst>
          </p:cNvPr>
          <p:cNvSpPr txBox="1"/>
          <p:nvPr/>
        </p:nvSpPr>
        <p:spPr>
          <a:xfrm>
            <a:off x="5232241" y="4397692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1</a:t>
            </a:r>
          </a:p>
        </p:txBody>
      </p: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24918E65-8A81-F2C0-CA9B-3A260F49E1C0}"/>
              </a:ext>
            </a:extLst>
          </p:cNvPr>
          <p:cNvSpPr/>
          <p:nvPr/>
        </p:nvSpPr>
        <p:spPr>
          <a:xfrm>
            <a:off x="9000331" y="4848225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4734D95-1B9C-EE26-F8DB-CE208C20D223}"/>
              </a:ext>
            </a:extLst>
          </p:cNvPr>
          <p:cNvSpPr txBox="1"/>
          <p:nvPr/>
        </p:nvSpPr>
        <p:spPr>
          <a:xfrm>
            <a:off x="9018429" y="4883467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2</a:t>
            </a:r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4301BFB7-87E1-7FB6-7EFC-72768BA80401}"/>
              </a:ext>
            </a:extLst>
          </p:cNvPr>
          <p:cNvSpPr/>
          <p:nvPr/>
        </p:nvSpPr>
        <p:spPr>
          <a:xfrm>
            <a:off x="5642769" y="2990850"/>
            <a:ext cx="1838325" cy="4352925"/>
          </a:xfrm>
          <a:custGeom>
            <a:avLst/>
            <a:gdLst>
              <a:gd name="connsiteX0" fmla="*/ 0 w 1838325"/>
              <a:gd name="connsiteY0" fmla="*/ 0 h 4352925"/>
              <a:gd name="connsiteX1" fmla="*/ 1838325 w 1838325"/>
              <a:gd name="connsiteY1" fmla="*/ 0 h 4352925"/>
              <a:gd name="connsiteX2" fmla="*/ 1838325 w 1838325"/>
              <a:gd name="connsiteY2" fmla="*/ 4352925 h 4352925"/>
              <a:gd name="connsiteX3" fmla="*/ 0 w 1838325"/>
              <a:gd name="connsiteY3" fmla="*/ 4352925 h 435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8325" h="4352925">
                <a:moveTo>
                  <a:pt x="0" y="0"/>
                </a:moveTo>
                <a:lnTo>
                  <a:pt x="1838325" y="0"/>
                </a:lnTo>
                <a:lnTo>
                  <a:pt x="1838325" y="4352925"/>
                </a:lnTo>
                <a:lnTo>
                  <a:pt x="0" y="4352925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6" name="グラフィックス 2">
            <a:extLst>
              <a:ext uri="{FF2B5EF4-FFF2-40B4-BE49-F238E27FC236}">
                <a16:creationId xmlns:a16="http://schemas.microsoft.com/office/drawing/2014/main" id="{B299D505-B05F-CB23-3EB0-908E615D070B}"/>
              </a:ext>
            </a:extLst>
          </p:cNvPr>
          <p:cNvGrpSpPr/>
          <p:nvPr/>
        </p:nvGrpSpPr>
        <p:grpSpPr>
          <a:xfrm>
            <a:off x="5657056" y="3062287"/>
            <a:ext cx="1552575" cy="790575"/>
            <a:chOff x="5657056" y="3062287"/>
            <a:chExt cx="1552575" cy="790575"/>
          </a:xfrm>
          <a:solidFill>
            <a:srgbClr val="000000"/>
          </a:solidFill>
        </p:grpSpPr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CFE412DD-5D68-EB0C-1947-DBD652E9B900}"/>
                </a:ext>
              </a:extLst>
            </p:cNvPr>
            <p:cNvSpPr txBox="1"/>
            <p:nvPr/>
          </p:nvSpPr>
          <p:spPr>
            <a:xfrm>
              <a:off x="5565616" y="3016567"/>
              <a:ext cx="640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連携機能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BDE94CDB-A55A-7F91-291E-05ACDF92BB24}"/>
                </a:ext>
              </a:extLst>
            </p:cNvPr>
            <p:cNvSpPr txBox="1"/>
            <p:nvPr/>
          </p:nvSpPr>
          <p:spPr>
            <a:xfrm>
              <a:off x="5565616" y="3149917"/>
              <a:ext cx="15544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外部連携を必要とする機能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1762FE19-D98D-E525-2EE2-B1367F5C2C0A}"/>
                </a:ext>
              </a:extLst>
            </p:cNvPr>
            <p:cNvSpPr txBox="1"/>
            <p:nvPr/>
          </p:nvSpPr>
          <p:spPr>
            <a:xfrm>
              <a:off x="5565616" y="3416617"/>
              <a:ext cx="297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7215F30F-90C6-2B97-B6F0-41295321E979}"/>
                </a:ext>
              </a:extLst>
            </p:cNvPr>
            <p:cNvSpPr txBox="1"/>
            <p:nvPr/>
          </p:nvSpPr>
          <p:spPr>
            <a:xfrm>
              <a:off x="5565616" y="3540442"/>
              <a:ext cx="17354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・申請・届出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申請・届出機能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15957802-5CA9-9CF4-9012-2F87761E7FAA}"/>
                </a:ext>
              </a:extLst>
            </p:cNvPr>
            <p:cNvSpPr txBox="1"/>
            <p:nvPr/>
          </p:nvSpPr>
          <p:spPr>
            <a:xfrm>
              <a:off x="5565616" y="3673792"/>
              <a:ext cx="16211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・申請・届出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電子決裁機能</a:t>
              </a:r>
            </a:p>
          </p:txBody>
        </p:sp>
      </p:grpSp>
      <p:grpSp>
        <p:nvGrpSpPr>
          <p:cNvPr id="32" name="グラフィックス 2">
            <a:extLst>
              <a:ext uri="{FF2B5EF4-FFF2-40B4-BE49-F238E27FC236}">
                <a16:creationId xmlns:a16="http://schemas.microsoft.com/office/drawing/2014/main" id="{2DC888D4-E19A-FE02-5521-44188DD43CD8}"/>
              </a:ext>
            </a:extLst>
          </p:cNvPr>
          <p:cNvGrpSpPr/>
          <p:nvPr/>
        </p:nvGrpSpPr>
        <p:grpSpPr>
          <a:xfrm>
            <a:off x="6728619" y="4314825"/>
            <a:ext cx="1218057" cy="1000125"/>
            <a:chOff x="6728619" y="4314825"/>
            <a:chExt cx="1218057" cy="1000125"/>
          </a:xfrm>
        </p:grpSpPr>
        <p:sp>
          <p:nvSpPr>
            <p:cNvPr id="33" name="フリーフォーム: 図形 32">
              <a:extLst>
                <a:ext uri="{FF2B5EF4-FFF2-40B4-BE49-F238E27FC236}">
                  <a16:creationId xmlns:a16="http://schemas.microsoft.com/office/drawing/2014/main" id="{280144F6-CE09-9F4E-F58F-BF05E545DA75}"/>
                </a:ext>
              </a:extLst>
            </p:cNvPr>
            <p:cNvSpPr/>
            <p:nvPr/>
          </p:nvSpPr>
          <p:spPr>
            <a:xfrm>
              <a:off x="6728619" y="4314825"/>
              <a:ext cx="1168050" cy="966787"/>
            </a:xfrm>
            <a:custGeom>
              <a:avLst/>
              <a:gdLst>
                <a:gd name="connsiteX0" fmla="*/ 0 w 1168050"/>
                <a:gd name="connsiteY0" fmla="*/ 0 h 966787"/>
                <a:gd name="connsiteX1" fmla="*/ 942975 w 1168050"/>
                <a:gd name="connsiteY1" fmla="*/ 0 h 966787"/>
                <a:gd name="connsiteX2" fmla="*/ 942975 w 1168050"/>
                <a:gd name="connsiteY2" fmla="*/ 966788 h 966787"/>
                <a:gd name="connsiteX3" fmla="*/ 1168051 w 1168050"/>
                <a:gd name="connsiteY3" fmla="*/ 966788 h 96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8050" h="966787">
                  <a:moveTo>
                    <a:pt x="0" y="0"/>
                  </a:moveTo>
                  <a:lnTo>
                    <a:pt x="942975" y="0"/>
                  </a:lnTo>
                  <a:lnTo>
                    <a:pt x="942975" y="966788"/>
                  </a:lnTo>
                  <a:lnTo>
                    <a:pt x="1168051" y="966788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4" name="フリーフォーム: 図形 33">
              <a:extLst>
                <a:ext uri="{FF2B5EF4-FFF2-40B4-BE49-F238E27FC236}">
                  <a16:creationId xmlns:a16="http://schemas.microsoft.com/office/drawing/2014/main" id="{1346F50C-D809-D342-5477-5A92E218BAF3}"/>
                </a:ext>
              </a:extLst>
            </p:cNvPr>
            <p:cNvSpPr/>
            <p:nvPr/>
          </p:nvSpPr>
          <p:spPr>
            <a:xfrm>
              <a:off x="7880001" y="5248275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35" name="グラフィックス 2">
            <a:extLst>
              <a:ext uri="{FF2B5EF4-FFF2-40B4-BE49-F238E27FC236}">
                <a16:creationId xmlns:a16="http://schemas.microsoft.com/office/drawing/2014/main" id="{BA0A8B5F-413A-64FC-B7A9-F39C1C42ED65}"/>
              </a:ext>
            </a:extLst>
          </p:cNvPr>
          <p:cNvGrpSpPr/>
          <p:nvPr/>
        </p:nvGrpSpPr>
        <p:grpSpPr>
          <a:xfrm>
            <a:off x="6219031" y="4519612"/>
            <a:ext cx="609600" cy="266700"/>
            <a:chOff x="6219031" y="4519612"/>
            <a:chExt cx="609600" cy="266700"/>
          </a:xfrm>
          <a:solidFill>
            <a:srgbClr val="000000"/>
          </a:solidFill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77ACB7C0-9125-AA66-CC74-53F47AA250DB}"/>
                </a:ext>
              </a:extLst>
            </p:cNvPr>
            <p:cNvSpPr txBox="1"/>
            <p:nvPr/>
          </p:nvSpPr>
          <p:spPr>
            <a:xfrm>
              <a:off x="6127591" y="4473892"/>
              <a:ext cx="7924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Load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224FAE68-4BBF-C51B-AE02-86E655A58AAB}"/>
                </a:ext>
              </a:extLst>
            </p:cNvPr>
            <p:cNvSpPr txBox="1"/>
            <p:nvPr/>
          </p:nvSpPr>
          <p:spPr>
            <a:xfrm>
              <a:off x="6170454" y="4607242"/>
              <a:ext cx="7067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Balancing</a:t>
              </a:r>
            </a:p>
          </p:txBody>
        </p:sp>
      </p:grpSp>
      <p:pic>
        <p:nvPicPr>
          <p:cNvPr id="38" name="図 37">
            <a:extLst>
              <a:ext uri="{FF2B5EF4-FFF2-40B4-BE49-F238E27FC236}">
                <a16:creationId xmlns:a16="http://schemas.microsoft.com/office/drawing/2014/main" id="{C7D782AF-A709-3C24-7873-7EA6F976C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456" y="5372100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39" name="グラフィックス 2">
            <a:extLst>
              <a:ext uri="{FF2B5EF4-FFF2-40B4-BE49-F238E27FC236}">
                <a16:creationId xmlns:a16="http://schemas.microsoft.com/office/drawing/2014/main" id="{BBDDAF0E-05E8-0945-F173-2B15D0CAFD3C}"/>
              </a:ext>
            </a:extLst>
          </p:cNvPr>
          <p:cNvGrpSpPr/>
          <p:nvPr/>
        </p:nvGrpSpPr>
        <p:grpSpPr>
          <a:xfrm>
            <a:off x="7857331" y="5819775"/>
            <a:ext cx="857250" cy="257175"/>
            <a:chOff x="7857331" y="5819775"/>
            <a:chExt cx="857250" cy="257175"/>
          </a:xfrm>
          <a:solidFill>
            <a:srgbClr val="000000"/>
          </a:solidFill>
        </p:grpSpPr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6BBFF80D-D601-E109-68B3-7CAB93954EA5}"/>
                </a:ext>
              </a:extLst>
            </p:cNvPr>
            <p:cNvSpPr txBox="1"/>
            <p:nvPr/>
          </p:nvSpPr>
          <p:spPr>
            <a:xfrm>
              <a:off x="7765891" y="5774055"/>
              <a:ext cx="10401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Functions</a:t>
              </a: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C203221-28CA-71D5-3FA0-4B043E704C5D}"/>
                </a:ext>
              </a:extLst>
            </p:cNvPr>
            <p:cNvSpPr txBox="1"/>
            <p:nvPr/>
          </p:nvSpPr>
          <p:spPr>
            <a:xfrm>
              <a:off x="7851616" y="5916930"/>
              <a:ext cx="868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外部連携処理</a:t>
              </a:r>
            </a:p>
          </p:txBody>
        </p:sp>
      </p:grpSp>
      <p:grpSp>
        <p:nvGrpSpPr>
          <p:cNvPr id="42" name="グラフィックス 2">
            <a:extLst>
              <a:ext uri="{FF2B5EF4-FFF2-40B4-BE49-F238E27FC236}">
                <a16:creationId xmlns:a16="http://schemas.microsoft.com/office/drawing/2014/main" id="{3FA30AC5-CC30-F76A-5C19-A37247012A40}"/>
              </a:ext>
            </a:extLst>
          </p:cNvPr>
          <p:cNvGrpSpPr/>
          <p:nvPr/>
        </p:nvGrpSpPr>
        <p:grpSpPr>
          <a:xfrm>
            <a:off x="8852694" y="5668517"/>
            <a:ext cx="1376267" cy="189357"/>
            <a:chOff x="8852694" y="5668517"/>
            <a:chExt cx="1376267" cy="189357"/>
          </a:xfrm>
        </p:grpSpPr>
        <p:sp>
          <p:nvSpPr>
            <p:cNvPr id="43" name="フリーフォーム: 図形 42">
              <a:extLst>
                <a:ext uri="{FF2B5EF4-FFF2-40B4-BE49-F238E27FC236}">
                  <a16:creationId xmlns:a16="http://schemas.microsoft.com/office/drawing/2014/main" id="{6B68C812-BD39-CA32-8C60-85DD26046A30}"/>
                </a:ext>
              </a:extLst>
            </p:cNvPr>
            <p:cNvSpPr/>
            <p:nvPr/>
          </p:nvSpPr>
          <p:spPr>
            <a:xfrm>
              <a:off x="8852694" y="5718524"/>
              <a:ext cx="1345882" cy="139350"/>
            </a:xfrm>
            <a:custGeom>
              <a:avLst/>
              <a:gdLst>
                <a:gd name="connsiteX0" fmla="*/ 0 w 1345882"/>
                <a:gd name="connsiteY0" fmla="*/ 106013 h 139350"/>
                <a:gd name="connsiteX1" fmla="*/ 675323 w 1345882"/>
                <a:gd name="connsiteY1" fmla="*/ 110776 h 139350"/>
                <a:gd name="connsiteX2" fmla="*/ 675323 w 1345882"/>
                <a:gd name="connsiteY2" fmla="*/ 139351 h 139350"/>
                <a:gd name="connsiteX3" fmla="*/ 1345882 w 1345882"/>
                <a:gd name="connsiteY3" fmla="*/ 139351 h 139350"/>
                <a:gd name="connsiteX4" fmla="*/ 1342549 w 1345882"/>
                <a:gd name="connsiteY4" fmla="*/ 0 h 1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882" h="139350">
                  <a:moveTo>
                    <a:pt x="0" y="106013"/>
                  </a:moveTo>
                  <a:lnTo>
                    <a:pt x="675323" y="110776"/>
                  </a:lnTo>
                  <a:lnTo>
                    <a:pt x="675323" y="139351"/>
                  </a:lnTo>
                  <a:lnTo>
                    <a:pt x="1345882" y="139351"/>
                  </a:lnTo>
                  <a:lnTo>
                    <a:pt x="1342549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4" name="フリーフォーム: 図形 43">
              <a:extLst>
                <a:ext uri="{FF2B5EF4-FFF2-40B4-BE49-F238E27FC236}">
                  <a16:creationId xmlns:a16="http://schemas.microsoft.com/office/drawing/2014/main" id="{DF1E3E6C-0230-2D34-8A96-F78DE7C8E0FC}"/>
                </a:ext>
              </a:extLst>
            </p:cNvPr>
            <p:cNvSpPr/>
            <p:nvPr/>
          </p:nvSpPr>
          <p:spPr>
            <a:xfrm>
              <a:off x="10162286" y="5668517"/>
              <a:ext cx="66675" cy="67437"/>
            </a:xfrm>
            <a:custGeom>
              <a:avLst/>
              <a:gdLst>
                <a:gd name="connsiteX0" fmla="*/ 31814 w 66675"/>
                <a:gd name="connsiteY0" fmla="*/ 0 h 67437"/>
                <a:gd name="connsiteX1" fmla="*/ 66675 w 66675"/>
                <a:gd name="connsiteY1" fmla="*/ 65818 h 67437"/>
                <a:gd name="connsiteX2" fmla="*/ 32957 w 66675"/>
                <a:gd name="connsiteY2" fmla="*/ 50006 h 67437"/>
                <a:gd name="connsiteX3" fmla="*/ 0 w 66675"/>
                <a:gd name="connsiteY3" fmla="*/ 67437 h 6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7437">
                  <a:moveTo>
                    <a:pt x="31814" y="0"/>
                  </a:moveTo>
                  <a:lnTo>
                    <a:pt x="66675" y="65818"/>
                  </a:lnTo>
                  <a:lnTo>
                    <a:pt x="32957" y="50006"/>
                  </a:lnTo>
                  <a:lnTo>
                    <a:pt x="0" y="6743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47" name="グラフィックス 2">
            <a:extLst>
              <a:ext uri="{FF2B5EF4-FFF2-40B4-BE49-F238E27FC236}">
                <a16:creationId xmlns:a16="http://schemas.microsoft.com/office/drawing/2014/main" id="{91F11043-78CB-15A9-AA4D-98A914526EF8}"/>
              </a:ext>
            </a:extLst>
          </p:cNvPr>
          <p:cNvGrpSpPr/>
          <p:nvPr/>
        </p:nvGrpSpPr>
        <p:grpSpPr>
          <a:xfrm>
            <a:off x="7914481" y="4938712"/>
            <a:ext cx="742950" cy="257175"/>
            <a:chOff x="7914481" y="4938712"/>
            <a:chExt cx="742950" cy="257175"/>
          </a:xfrm>
          <a:solidFill>
            <a:srgbClr val="000000"/>
          </a:solidFill>
        </p:grpSpPr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0E67D570-EB40-81D8-D410-B09BA4B706A3}"/>
                </a:ext>
              </a:extLst>
            </p:cNvPr>
            <p:cNvSpPr txBox="1"/>
            <p:nvPr/>
          </p:nvSpPr>
          <p:spPr>
            <a:xfrm>
              <a:off x="7923054" y="4892992"/>
              <a:ext cx="7258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Run</a:t>
              </a: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3E37A088-0F39-343E-D1A6-8AFD1007C655}"/>
                </a:ext>
              </a:extLst>
            </p:cNvPr>
            <p:cNvSpPr txBox="1"/>
            <p:nvPr/>
          </p:nvSpPr>
          <p:spPr>
            <a:xfrm>
              <a:off x="7823041" y="5035867"/>
              <a:ext cx="92583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外部連携処理</a:t>
              </a:r>
            </a:p>
          </p:txBody>
        </p:sp>
      </p:grpSp>
      <p:grpSp>
        <p:nvGrpSpPr>
          <p:cNvPr id="50" name="グラフィックス 2">
            <a:extLst>
              <a:ext uri="{FF2B5EF4-FFF2-40B4-BE49-F238E27FC236}">
                <a16:creationId xmlns:a16="http://schemas.microsoft.com/office/drawing/2014/main" id="{5A1E83EE-64B7-D41C-41BB-34AB212B6096}"/>
              </a:ext>
            </a:extLst>
          </p:cNvPr>
          <p:cNvGrpSpPr/>
          <p:nvPr/>
        </p:nvGrpSpPr>
        <p:grpSpPr>
          <a:xfrm>
            <a:off x="6747669" y="5248846"/>
            <a:ext cx="1199007" cy="66675"/>
            <a:chOff x="6747669" y="5248846"/>
            <a:chExt cx="1199007" cy="66675"/>
          </a:xfrm>
        </p:grpSpPr>
        <p:sp>
          <p:nvSpPr>
            <p:cNvPr id="51" name="フリーフォーム: 図形 50">
              <a:extLst>
                <a:ext uri="{FF2B5EF4-FFF2-40B4-BE49-F238E27FC236}">
                  <a16:creationId xmlns:a16="http://schemas.microsoft.com/office/drawing/2014/main" id="{8B55F30C-0268-6845-8957-AC16684F90BC}"/>
                </a:ext>
              </a:extLst>
            </p:cNvPr>
            <p:cNvSpPr/>
            <p:nvPr/>
          </p:nvSpPr>
          <p:spPr>
            <a:xfrm>
              <a:off x="6747669" y="5282088"/>
              <a:ext cx="1149000" cy="4286"/>
            </a:xfrm>
            <a:custGeom>
              <a:avLst/>
              <a:gdLst>
                <a:gd name="connsiteX0" fmla="*/ 0 w 1149000"/>
                <a:gd name="connsiteY0" fmla="*/ 4286 h 4286"/>
                <a:gd name="connsiteX1" fmla="*/ 604838 w 1149000"/>
                <a:gd name="connsiteY1" fmla="*/ 4286 h 4286"/>
                <a:gd name="connsiteX2" fmla="*/ 1149001 w 1149000"/>
                <a:gd name="connsiteY2" fmla="*/ 0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9000" h="4286">
                  <a:moveTo>
                    <a:pt x="0" y="4286"/>
                  </a:moveTo>
                  <a:lnTo>
                    <a:pt x="604838" y="4286"/>
                  </a:lnTo>
                  <a:lnTo>
                    <a:pt x="114900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2" name="フリーフォーム: 図形 51">
              <a:extLst>
                <a:ext uri="{FF2B5EF4-FFF2-40B4-BE49-F238E27FC236}">
                  <a16:creationId xmlns:a16="http://schemas.microsoft.com/office/drawing/2014/main" id="{7D257597-6867-CA6B-79F4-94B8BA456009}"/>
                </a:ext>
              </a:extLst>
            </p:cNvPr>
            <p:cNvSpPr/>
            <p:nvPr/>
          </p:nvSpPr>
          <p:spPr>
            <a:xfrm>
              <a:off x="7879715" y="5248846"/>
              <a:ext cx="66960" cy="66675"/>
            </a:xfrm>
            <a:custGeom>
              <a:avLst/>
              <a:gdLst>
                <a:gd name="connsiteX0" fmla="*/ 66961 w 66960"/>
                <a:gd name="connsiteY0" fmla="*/ 32861 h 66675"/>
                <a:gd name="connsiteX1" fmla="*/ 571 w 66960"/>
                <a:gd name="connsiteY1" fmla="*/ 66675 h 66675"/>
                <a:gd name="connsiteX2" fmla="*/ 16954 w 66960"/>
                <a:gd name="connsiteY2" fmla="*/ 33242 h 66675"/>
                <a:gd name="connsiteX3" fmla="*/ 0 w 6696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60" h="66675">
                  <a:moveTo>
                    <a:pt x="66961" y="32861"/>
                  </a:moveTo>
                  <a:lnTo>
                    <a:pt x="571" y="66675"/>
                  </a:lnTo>
                  <a:lnTo>
                    <a:pt x="16954" y="33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53" name="図 52">
            <a:extLst>
              <a:ext uri="{FF2B5EF4-FFF2-40B4-BE49-F238E27FC236}">
                <a16:creationId xmlns:a16="http://schemas.microsoft.com/office/drawing/2014/main" id="{B46386FE-637F-A1D4-19F3-80CC0D255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806" y="5072062"/>
            <a:ext cx="419100" cy="419100"/>
          </a:xfrm>
          <a:custGeom>
            <a:avLst/>
            <a:gdLst>
              <a:gd name="connsiteX0" fmla="*/ 0 w 419100"/>
              <a:gd name="connsiteY0" fmla="*/ 0 h 419100"/>
              <a:gd name="connsiteX1" fmla="*/ 419100 w 419100"/>
              <a:gd name="connsiteY1" fmla="*/ 0 h 419100"/>
              <a:gd name="connsiteX2" fmla="*/ 419100 w 419100"/>
              <a:gd name="connsiteY2" fmla="*/ 419100 h 419100"/>
              <a:gd name="connsiteX3" fmla="*/ 0 w 419100"/>
              <a:gd name="connsiteY3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419100">
                <a:moveTo>
                  <a:pt x="0" y="0"/>
                </a:moveTo>
                <a:lnTo>
                  <a:pt x="419100" y="0"/>
                </a:lnTo>
                <a:lnTo>
                  <a:pt x="419100" y="419100"/>
                </a:lnTo>
                <a:lnTo>
                  <a:pt x="0" y="419100"/>
                </a:lnTo>
                <a:close/>
              </a:path>
            </a:pathLst>
          </a:custGeom>
        </p:spPr>
      </p:pic>
      <p:grpSp>
        <p:nvGrpSpPr>
          <p:cNvPr id="54" name="グラフィックス 2">
            <a:extLst>
              <a:ext uri="{FF2B5EF4-FFF2-40B4-BE49-F238E27FC236}">
                <a16:creationId xmlns:a16="http://schemas.microsoft.com/office/drawing/2014/main" id="{E2A87F75-CA0D-7E5D-A661-7C26AD9B0B39}"/>
              </a:ext>
            </a:extLst>
          </p:cNvPr>
          <p:cNvGrpSpPr/>
          <p:nvPr/>
        </p:nvGrpSpPr>
        <p:grpSpPr>
          <a:xfrm>
            <a:off x="5904706" y="5557837"/>
            <a:ext cx="1257300" cy="257175"/>
            <a:chOff x="5904706" y="5557837"/>
            <a:chExt cx="1257300" cy="257175"/>
          </a:xfrm>
          <a:solidFill>
            <a:srgbClr val="000000"/>
          </a:solidFill>
        </p:grpSpPr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8B3FFA25-4D25-1B1E-66E8-21DBA30B5F30}"/>
                </a:ext>
              </a:extLst>
            </p:cNvPr>
            <p:cNvSpPr txBox="1"/>
            <p:nvPr/>
          </p:nvSpPr>
          <p:spPr>
            <a:xfrm>
              <a:off x="6170454" y="5512117"/>
              <a:ext cx="7258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Workflows</a:t>
              </a: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B687C2F6-75CE-C804-918D-CA890D1E7FB1}"/>
                </a:ext>
              </a:extLst>
            </p:cNvPr>
            <p:cNvSpPr txBox="1"/>
            <p:nvPr/>
          </p:nvSpPr>
          <p:spPr>
            <a:xfrm>
              <a:off x="5813266" y="5654992"/>
              <a:ext cx="1440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決裁処理ワークフロー等</a:t>
              </a:r>
            </a:p>
          </p:txBody>
        </p:sp>
      </p:grpSp>
      <p:grpSp>
        <p:nvGrpSpPr>
          <p:cNvPr id="67" name="グラフィックス 2">
            <a:extLst>
              <a:ext uri="{FF2B5EF4-FFF2-40B4-BE49-F238E27FC236}">
                <a16:creationId xmlns:a16="http://schemas.microsoft.com/office/drawing/2014/main" id="{465EAD55-8A01-A8B9-65D9-419655B36B9A}"/>
              </a:ext>
            </a:extLst>
          </p:cNvPr>
          <p:cNvGrpSpPr/>
          <p:nvPr/>
        </p:nvGrpSpPr>
        <p:grpSpPr>
          <a:xfrm>
            <a:off x="7373747" y="5248275"/>
            <a:ext cx="572928" cy="1000125"/>
            <a:chOff x="7373747" y="5248275"/>
            <a:chExt cx="572928" cy="1000125"/>
          </a:xfrm>
        </p:grpSpPr>
        <p:sp>
          <p:nvSpPr>
            <p:cNvPr id="68" name="フリーフォーム: 図形 67">
              <a:extLst>
                <a:ext uri="{FF2B5EF4-FFF2-40B4-BE49-F238E27FC236}">
                  <a16:creationId xmlns:a16="http://schemas.microsoft.com/office/drawing/2014/main" id="{FB07888A-4E80-5364-B545-0FB68637D30E}"/>
                </a:ext>
              </a:extLst>
            </p:cNvPr>
            <p:cNvSpPr/>
            <p:nvPr/>
          </p:nvSpPr>
          <p:spPr>
            <a:xfrm>
              <a:off x="7373747" y="5281612"/>
              <a:ext cx="522922" cy="966787"/>
            </a:xfrm>
            <a:custGeom>
              <a:avLst/>
              <a:gdLst>
                <a:gd name="connsiteX0" fmla="*/ 0 w 522922"/>
                <a:gd name="connsiteY0" fmla="*/ 966788 h 966787"/>
                <a:gd name="connsiteX1" fmla="*/ 297847 w 522922"/>
                <a:gd name="connsiteY1" fmla="*/ 966788 h 966787"/>
                <a:gd name="connsiteX2" fmla="*/ 297847 w 522922"/>
                <a:gd name="connsiteY2" fmla="*/ 0 h 966787"/>
                <a:gd name="connsiteX3" fmla="*/ 522922 w 522922"/>
                <a:gd name="connsiteY3" fmla="*/ 0 h 96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2922" h="966787">
                  <a:moveTo>
                    <a:pt x="0" y="966788"/>
                  </a:moveTo>
                  <a:lnTo>
                    <a:pt x="297847" y="966788"/>
                  </a:lnTo>
                  <a:lnTo>
                    <a:pt x="297847" y="0"/>
                  </a:lnTo>
                  <a:lnTo>
                    <a:pt x="522922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69" name="フリーフォーム: 図形 68">
              <a:extLst>
                <a:ext uri="{FF2B5EF4-FFF2-40B4-BE49-F238E27FC236}">
                  <a16:creationId xmlns:a16="http://schemas.microsoft.com/office/drawing/2014/main" id="{AB26AE11-03CA-6BF9-0214-81BDE36828A7}"/>
                </a:ext>
              </a:extLst>
            </p:cNvPr>
            <p:cNvSpPr/>
            <p:nvPr/>
          </p:nvSpPr>
          <p:spPr>
            <a:xfrm>
              <a:off x="7880001" y="5248275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70" name="フリーフォーム: 図形 69">
            <a:extLst>
              <a:ext uri="{FF2B5EF4-FFF2-40B4-BE49-F238E27FC236}">
                <a16:creationId xmlns:a16="http://schemas.microsoft.com/office/drawing/2014/main" id="{95A8A1A3-B722-5A49-5E68-668CAC5353DB}"/>
              </a:ext>
            </a:extLst>
          </p:cNvPr>
          <p:cNvSpPr/>
          <p:nvPr/>
        </p:nvSpPr>
        <p:spPr>
          <a:xfrm>
            <a:off x="5966619" y="6010275"/>
            <a:ext cx="461962" cy="476250"/>
          </a:xfrm>
          <a:custGeom>
            <a:avLst/>
            <a:gdLst>
              <a:gd name="connsiteX0" fmla="*/ 0 w 461962"/>
              <a:gd name="connsiteY0" fmla="*/ 0 h 476250"/>
              <a:gd name="connsiteX1" fmla="*/ 461963 w 461962"/>
              <a:gd name="connsiteY1" fmla="*/ 0 h 476250"/>
              <a:gd name="connsiteX2" fmla="*/ 461963 w 461962"/>
              <a:gd name="connsiteY2" fmla="*/ 476250 h 476250"/>
              <a:gd name="connsiteX3" fmla="*/ 0 w 461962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962" h="476250">
                <a:moveTo>
                  <a:pt x="0" y="0"/>
                </a:moveTo>
                <a:lnTo>
                  <a:pt x="461963" y="0"/>
                </a:lnTo>
                <a:lnTo>
                  <a:pt x="461963" y="476250"/>
                </a:lnTo>
                <a:lnTo>
                  <a:pt x="0" y="4762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4E97F5C3-6716-E960-97AA-DB69DC62773D}"/>
              </a:ext>
            </a:extLst>
          </p:cNvPr>
          <p:cNvSpPr txBox="1"/>
          <p:nvPr/>
        </p:nvSpPr>
        <p:spPr>
          <a:xfrm>
            <a:off x="5929947" y="6150292"/>
            <a:ext cx="5257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その他</a:t>
            </a:r>
          </a:p>
        </p:txBody>
      </p:sp>
      <p:sp>
        <p:nvSpPr>
          <p:cNvPr id="72" name="フリーフォーム: 図形 71">
            <a:extLst>
              <a:ext uri="{FF2B5EF4-FFF2-40B4-BE49-F238E27FC236}">
                <a16:creationId xmlns:a16="http://schemas.microsoft.com/office/drawing/2014/main" id="{51AA89E8-2195-65D1-58A6-91792D511A92}"/>
              </a:ext>
            </a:extLst>
          </p:cNvPr>
          <p:cNvSpPr/>
          <p:nvPr/>
        </p:nvSpPr>
        <p:spPr>
          <a:xfrm>
            <a:off x="5564187" y="6524625"/>
            <a:ext cx="1333500" cy="285750"/>
          </a:xfrm>
          <a:custGeom>
            <a:avLst/>
            <a:gdLst>
              <a:gd name="connsiteX0" fmla="*/ 0 w 1333500"/>
              <a:gd name="connsiteY0" fmla="*/ 0 h 285750"/>
              <a:gd name="connsiteX1" fmla="*/ 1333500 w 1333500"/>
              <a:gd name="connsiteY1" fmla="*/ 0 h 285750"/>
              <a:gd name="connsiteX2" fmla="*/ 1333500 w 1333500"/>
              <a:gd name="connsiteY2" fmla="*/ 285750 h 285750"/>
              <a:gd name="connsiteX3" fmla="*/ 0 w 1333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3500" h="285750">
                <a:moveTo>
                  <a:pt x="0" y="0"/>
                </a:moveTo>
                <a:lnTo>
                  <a:pt x="1333500" y="0"/>
                </a:lnTo>
                <a:lnTo>
                  <a:pt x="1333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73" name="グラフィックス 2">
            <a:extLst>
              <a:ext uri="{FF2B5EF4-FFF2-40B4-BE49-F238E27FC236}">
                <a16:creationId xmlns:a16="http://schemas.microsoft.com/office/drawing/2014/main" id="{000DDBCE-56A3-D52F-F021-95A392C70F65}"/>
              </a:ext>
            </a:extLst>
          </p:cNvPr>
          <p:cNvGrpSpPr/>
          <p:nvPr/>
        </p:nvGrpSpPr>
        <p:grpSpPr>
          <a:xfrm>
            <a:off x="5654675" y="6472237"/>
            <a:ext cx="1143000" cy="257175"/>
            <a:chOff x="5654675" y="6472237"/>
            <a:chExt cx="1143000" cy="257175"/>
          </a:xfrm>
          <a:solidFill>
            <a:srgbClr val="000000"/>
          </a:solidFill>
        </p:grpSpPr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31A61914-4189-5431-A889-9A9A94493539}"/>
                </a:ext>
              </a:extLst>
            </p:cNvPr>
            <p:cNvSpPr txBox="1"/>
            <p:nvPr/>
          </p:nvSpPr>
          <p:spPr>
            <a:xfrm>
              <a:off x="5701347" y="6426517"/>
              <a:ext cx="10496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Storage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等</a:t>
              </a: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FFEE77D2-0095-1C3B-D418-221DE55925B1}"/>
                </a:ext>
              </a:extLst>
            </p:cNvPr>
            <p:cNvSpPr txBox="1"/>
            <p:nvPr/>
          </p:nvSpPr>
          <p:spPr>
            <a:xfrm>
              <a:off x="5563235" y="6569392"/>
              <a:ext cx="13258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その他イベントソース</a:t>
              </a:r>
            </a:p>
          </p:txBody>
        </p:sp>
      </p:grpSp>
      <p:sp>
        <p:nvSpPr>
          <p:cNvPr id="76" name="フリーフォーム: 図形 75">
            <a:extLst>
              <a:ext uri="{FF2B5EF4-FFF2-40B4-BE49-F238E27FC236}">
                <a16:creationId xmlns:a16="http://schemas.microsoft.com/office/drawing/2014/main" id="{BA86B31C-62D0-D66D-0792-6E9F922DCB18}"/>
              </a:ext>
            </a:extLst>
          </p:cNvPr>
          <p:cNvSpPr/>
          <p:nvPr/>
        </p:nvSpPr>
        <p:spPr>
          <a:xfrm>
            <a:off x="11605419" y="4953000"/>
            <a:ext cx="1838325" cy="657225"/>
          </a:xfrm>
          <a:custGeom>
            <a:avLst/>
            <a:gdLst>
              <a:gd name="connsiteX0" fmla="*/ 0 w 1838325"/>
              <a:gd name="connsiteY0" fmla="*/ 0 h 657225"/>
              <a:gd name="connsiteX1" fmla="*/ 1838325 w 1838325"/>
              <a:gd name="connsiteY1" fmla="*/ 0 h 657225"/>
              <a:gd name="connsiteX2" fmla="*/ 1838325 w 1838325"/>
              <a:gd name="connsiteY2" fmla="*/ 657225 h 657225"/>
              <a:gd name="connsiteX3" fmla="*/ 0 w 1838325"/>
              <a:gd name="connsiteY3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8325" h="657225">
                <a:moveTo>
                  <a:pt x="0" y="0"/>
                </a:moveTo>
                <a:lnTo>
                  <a:pt x="1838325" y="0"/>
                </a:lnTo>
                <a:lnTo>
                  <a:pt x="1838325" y="657225"/>
                </a:lnTo>
                <a:lnTo>
                  <a:pt x="0" y="657225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77" name="グラフィックス 2">
            <a:extLst>
              <a:ext uri="{FF2B5EF4-FFF2-40B4-BE49-F238E27FC236}">
                <a16:creationId xmlns:a16="http://schemas.microsoft.com/office/drawing/2014/main" id="{057ECAF9-5B67-F680-7224-C6D2636B6442}"/>
              </a:ext>
            </a:extLst>
          </p:cNvPr>
          <p:cNvGrpSpPr/>
          <p:nvPr/>
        </p:nvGrpSpPr>
        <p:grpSpPr>
          <a:xfrm>
            <a:off x="11619706" y="5014912"/>
            <a:ext cx="1543050" cy="266700"/>
            <a:chOff x="11619706" y="5014912"/>
            <a:chExt cx="1543050" cy="266700"/>
          </a:xfrm>
          <a:solidFill>
            <a:srgbClr val="000000"/>
          </a:solidFill>
        </p:grpSpPr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7FBAF1C3-FE94-BA65-7599-B735FECCAB6B}"/>
                </a:ext>
              </a:extLst>
            </p:cNvPr>
            <p:cNvSpPr txBox="1"/>
            <p:nvPr/>
          </p:nvSpPr>
          <p:spPr>
            <a:xfrm>
              <a:off x="11528266" y="4969192"/>
              <a:ext cx="14116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外部システム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(GSS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経由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27FF99D6-466A-DCF8-617B-59994463C458}"/>
                </a:ext>
              </a:extLst>
            </p:cNvPr>
            <p:cNvSpPr txBox="1"/>
            <p:nvPr/>
          </p:nvSpPr>
          <p:spPr>
            <a:xfrm>
              <a:off x="11528266" y="5102542"/>
              <a:ext cx="17259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外部へ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API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を提供するシステム</a:t>
              </a:r>
            </a:p>
          </p:txBody>
        </p:sp>
      </p:grpSp>
      <p:sp>
        <p:nvSpPr>
          <p:cNvPr id="80" name="フリーフォーム: 図形 79">
            <a:extLst>
              <a:ext uri="{FF2B5EF4-FFF2-40B4-BE49-F238E27FC236}">
                <a16:creationId xmlns:a16="http://schemas.microsoft.com/office/drawing/2014/main" id="{18307B2A-81EA-24BA-6F94-3B4ED8BF27F9}"/>
              </a:ext>
            </a:extLst>
          </p:cNvPr>
          <p:cNvSpPr/>
          <p:nvPr/>
        </p:nvSpPr>
        <p:spPr>
          <a:xfrm>
            <a:off x="8852694" y="4557712"/>
            <a:ext cx="2381250" cy="1457325"/>
          </a:xfrm>
          <a:custGeom>
            <a:avLst/>
            <a:gdLst>
              <a:gd name="connsiteX0" fmla="*/ 2371725 w 2381250"/>
              <a:gd name="connsiteY0" fmla="*/ 0 h 1457325"/>
              <a:gd name="connsiteX1" fmla="*/ 2381250 w 2381250"/>
              <a:gd name="connsiteY1" fmla="*/ 9525 h 1457325"/>
              <a:gd name="connsiteX2" fmla="*/ 2381250 w 2381250"/>
              <a:gd name="connsiteY2" fmla="*/ 1447800 h 1457325"/>
              <a:gd name="connsiteX3" fmla="*/ 2371725 w 2381250"/>
              <a:gd name="connsiteY3" fmla="*/ 1457325 h 1457325"/>
              <a:gd name="connsiteX4" fmla="*/ 9525 w 2381250"/>
              <a:gd name="connsiteY4" fmla="*/ 1457325 h 1457325"/>
              <a:gd name="connsiteX5" fmla="*/ 0 w 2381250"/>
              <a:gd name="connsiteY5" fmla="*/ 1447800 h 1457325"/>
              <a:gd name="connsiteX6" fmla="*/ 0 w 2381250"/>
              <a:gd name="connsiteY6" fmla="*/ 9525 h 1457325"/>
              <a:gd name="connsiteX7" fmla="*/ 9525 w 2381250"/>
              <a:gd name="connsiteY7" fmla="*/ 0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1250" h="1457325">
                <a:moveTo>
                  <a:pt x="2371725" y="0"/>
                </a:moveTo>
                <a:cubicBezTo>
                  <a:pt x="2376986" y="0"/>
                  <a:pt x="2381250" y="4264"/>
                  <a:pt x="2381250" y="9525"/>
                </a:cubicBezTo>
                <a:lnTo>
                  <a:pt x="2381250" y="1447800"/>
                </a:lnTo>
                <a:cubicBezTo>
                  <a:pt x="2381250" y="1453060"/>
                  <a:pt x="2376986" y="1457325"/>
                  <a:pt x="2371725" y="1457325"/>
                </a:cubicBezTo>
                <a:lnTo>
                  <a:pt x="9525" y="1457325"/>
                </a:lnTo>
                <a:cubicBezTo>
                  <a:pt x="4265" y="1457325"/>
                  <a:pt x="0" y="1453060"/>
                  <a:pt x="0" y="1447800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E1F5F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3C09440A-F775-57F5-253C-B8283AA2B5B2}"/>
              </a:ext>
            </a:extLst>
          </p:cNvPr>
          <p:cNvSpPr txBox="1"/>
          <p:nvPr/>
        </p:nvSpPr>
        <p:spPr>
          <a:xfrm>
            <a:off x="8785066" y="4631055"/>
            <a:ext cx="468630" cy="253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25" spc="0" baseline="0">
                <a:ln/>
                <a:solidFill>
                  <a:srgbClr val="9E9E9E"/>
                </a:solidFill>
                <a:latin typeface="Helvetica"/>
                <a:cs typeface="Helvetica"/>
                <a:sym typeface="Helvetica"/>
                <a:rtl val="0"/>
              </a:rPr>
              <a:t>VPC</a:t>
            </a:r>
          </a:p>
        </p:txBody>
      </p:sp>
      <p:grpSp>
        <p:nvGrpSpPr>
          <p:cNvPr id="82" name="グラフィックス 2">
            <a:extLst>
              <a:ext uri="{FF2B5EF4-FFF2-40B4-BE49-F238E27FC236}">
                <a16:creationId xmlns:a16="http://schemas.microsoft.com/office/drawing/2014/main" id="{5BB06C95-FB98-877D-5E41-EE33F69E9F29}"/>
              </a:ext>
            </a:extLst>
          </p:cNvPr>
          <p:cNvGrpSpPr/>
          <p:nvPr/>
        </p:nvGrpSpPr>
        <p:grpSpPr>
          <a:xfrm>
            <a:off x="9332849" y="5248275"/>
            <a:ext cx="480726" cy="66675"/>
            <a:chOff x="9332849" y="5248275"/>
            <a:chExt cx="480726" cy="66675"/>
          </a:xfrm>
        </p:grpSpPr>
        <p:sp>
          <p:nvSpPr>
            <p:cNvPr id="83" name="フリーフォーム: 図形 82">
              <a:extLst>
                <a:ext uri="{FF2B5EF4-FFF2-40B4-BE49-F238E27FC236}">
                  <a16:creationId xmlns:a16="http://schemas.microsoft.com/office/drawing/2014/main" id="{F868608F-E93E-8857-0E74-7917EC4D0EB0}"/>
                </a:ext>
              </a:extLst>
            </p:cNvPr>
            <p:cNvSpPr/>
            <p:nvPr/>
          </p:nvSpPr>
          <p:spPr>
            <a:xfrm>
              <a:off x="9332849" y="5281612"/>
              <a:ext cx="430720" cy="9525"/>
            </a:xfrm>
            <a:custGeom>
              <a:avLst/>
              <a:gdLst>
                <a:gd name="connsiteX0" fmla="*/ 0 w 430720"/>
                <a:gd name="connsiteY0" fmla="*/ 0 h 9525"/>
                <a:gd name="connsiteX1" fmla="*/ 430721 w 43072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0720" h="9525">
                  <a:moveTo>
                    <a:pt x="0" y="0"/>
                  </a:moveTo>
                  <a:lnTo>
                    <a:pt x="43072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4" name="フリーフォーム: 図形 83">
              <a:extLst>
                <a:ext uri="{FF2B5EF4-FFF2-40B4-BE49-F238E27FC236}">
                  <a16:creationId xmlns:a16="http://schemas.microsoft.com/office/drawing/2014/main" id="{9DAE258A-EED8-356D-78FC-A4038E8CFF61}"/>
                </a:ext>
              </a:extLst>
            </p:cNvPr>
            <p:cNvSpPr/>
            <p:nvPr/>
          </p:nvSpPr>
          <p:spPr>
            <a:xfrm>
              <a:off x="9746901" y="5248275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85" name="図 84">
            <a:extLst>
              <a:ext uri="{FF2B5EF4-FFF2-40B4-BE49-F238E27FC236}">
                <a16:creationId xmlns:a16="http://schemas.microsoft.com/office/drawing/2014/main" id="{8D88ED59-A2B6-8CB4-3618-36764F00A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5556" y="5090160"/>
            <a:ext cx="432530" cy="373284"/>
          </a:xfrm>
          <a:custGeom>
            <a:avLst/>
            <a:gdLst>
              <a:gd name="connsiteX0" fmla="*/ 0 w 432530"/>
              <a:gd name="connsiteY0" fmla="*/ 0 h 373284"/>
              <a:gd name="connsiteX1" fmla="*/ 432530 w 432530"/>
              <a:gd name="connsiteY1" fmla="*/ 0 h 373284"/>
              <a:gd name="connsiteX2" fmla="*/ 432530 w 432530"/>
              <a:gd name="connsiteY2" fmla="*/ 373285 h 373284"/>
              <a:gd name="connsiteX3" fmla="*/ 0 w 432530"/>
              <a:gd name="connsiteY3" fmla="*/ 373285 h 37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530" h="373284">
                <a:moveTo>
                  <a:pt x="0" y="0"/>
                </a:moveTo>
                <a:lnTo>
                  <a:pt x="432530" y="0"/>
                </a:lnTo>
                <a:lnTo>
                  <a:pt x="432530" y="373285"/>
                </a:lnTo>
                <a:lnTo>
                  <a:pt x="0" y="373285"/>
                </a:lnTo>
                <a:close/>
              </a:path>
            </a:pathLst>
          </a:custGeom>
        </p:spPr>
      </p:pic>
      <p:grpSp>
        <p:nvGrpSpPr>
          <p:cNvPr id="86" name="グラフィックス 2">
            <a:extLst>
              <a:ext uri="{FF2B5EF4-FFF2-40B4-BE49-F238E27FC236}">
                <a16:creationId xmlns:a16="http://schemas.microsoft.com/office/drawing/2014/main" id="{9598E136-5B1A-A98D-616E-EC7CF7D51FBA}"/>
              </a:ext>
            </a:extLst>
          </p:cNvPr>
          <p:cNvGrpSpPr/>
          <p:nvPr/>
        </p:nvGrpSpPr>
        <p:grpSpPr>
          <a:xfrm>
            <a:off x="8635524" y="5530119"/>
            <a:ext cx="952500" cy="266700"/>
            <a:chOff x="8635524" y="5530119"/>
            <a:chExt cx="952500" cy="266700"/>
          </a:xfrm>
          <a:solidFill>
            <a:srgbClr val="000000"/>
          </a:solidFill>
        </p:grpSpPr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482C5B4A-8A3D-D47E-59D9-066D1A2A753A}"/>
                </a:ext>
              </a:extLst>
            </p:cNvPr>
            <p:cNvSpPr txBox="1"/>
            <p:nvPr/>
          </p:nvSpPr>
          <p:spPr>
            <a:xfrm>
              <a:off x="8615521" y="5484399"/>
              <a:ext cx="9925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serverless VPC</a:t>
              </a: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B2705B5D-773C-E9A0-7654-C36D2C3ED008}"/>
                </a:ext>
              </a:extLst>
            </p:cNvPr>
            <p:cNvSpPr txBox="1"/>
            <p:nvPr/>
          </p:nvSpPr>
          <p:spPr>
            <a:xfrm>
              <a:off x="8544084" y="5617749"/>
              <a:ext cx="11353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Access Connector</a:t>
              </a:r>
            </a:p>
          </p:txBody>
        </p:sp>
      </p:grpSp>
      <p:grpSp>
        <p:nvGrpSpPr>
          <p:cNvPr id="89" name="グラフィックス 2">
            <a:extLst>
              <a:ext uri="{FF2B5EF4-FFF2-40B4-BE49-F238E27FC236}">
                <a16:creationId xmlns:a16="http://schemas.microsoft.com/office/drawing/2014/main" id="{9EC596C6-716F-C2F1-D272-470DD46D38C7}"/>
              </a:ext>
            </a:extLst>
          </p:cNvPr>
          <p:cNvGrpSpPr/>
          <p:nvPr/>
        </p:nvGrpSpPr>
        <p:grpSpPr>
          <a:xfrm>
            <a:off x="8624094" y="5248275"/>
            <a:ext cx="265557" cy="66675"/>
            <a:chOff x="8624094" y="5248275"/>
            <a:chExt cx="265557" cy="66675"/>
          </a:xfrm>
        </p:grpSpPr>
        <p:sp>
          <p:nvSpPr>
            <p:cNvPr id="90" name="フリーフォーム: 図形 89">
              <a:extLst>
                <a:ext uri="{FF2B5EF4-FFF2-40B4-BE49-F238E27FC236}">
                  <a16:creationId xmlns:a16="http://schemas.microsoft.com/office/drawing/2014/main" id="{3D245EEA-9639-F0AB-C399-9B688CC37C94}"/>
                </a:ext>
              </a:extLst>
            </p:cNvPr>
            <p:cNvSpPr/>
            <p:nvPr/>
          </p:nvSpPr>
          <p:spPr>
            <a:xfrm>
              <a:off x="8624094" y="5281612"/>
              <a:ext cx="215550" cy="9525"/>
            </a:xfrm>
            <a:custGeom>
              <a:avLst/>
              <a:gdLst>
                <a:gd name="connsiteX0" fmla="*/ 0 w 215550"/>
                <a:gd name="connsiteY0" fmla="*/ 0 h 9525"/>
                <a:gd name="connsiteX1" fmla="*/ 215551 w 2155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5550" h="9525">
                  <a:moveTo>
                    <a:pt x="0" y="0"/>
                  </a:moveTo>
                  <a:lnTo>
                    <a:pt x="21555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1" name="フリーフォーム: 図形 90">
              <a:extLst>
                <a:ext uri="{FF2B5EF4-FFF2-40B4-BE49-F238E27FC236}">
                  <a16:creationId xmlns:a16="http://schemas.microsoft.com/office/drawing/2014/main" id="{ACB6C13A-DADE-823E-285A-4DDFDCBCE0FB}"/>
                </a:ext>
              </a:extLst>
            </p:cNvPr>
            <p:cNvSpPr/>
            <p:nvPr/>
          </p:nvSpPr>
          <p:spPr>
            <a:xfrm>
              <a:off x="8822976" y="5248275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92" name="フリーフォーム: 図形 91">
            <a:extLst>
              <a:ext uri="{FF2B5EF4-FFF2-40B4-BE49-F238E27FC236}">
                <a16:creationId xmlns:a16="http://schemas.microsoft.com/office/drawing/2014/main" id="{FE971ABF-183B-F50F-0629-94E24349C80E}"/>
              </a:ext>
            </a:extLst>
          </p:cNvPr>
          <p:cNvSpPr/>
          <p:nvPr/>
        </p:nvSpPr>
        <p:spPr>
          <a:xfrm>
            <a:off x="7957344" y="5138737"/>
            <a:ext cx="666750" cy="285750"/>
          </a:xfrm>
          <a:custGeom>
            <a:avLst/>
            <a:gdLst>
              <a:gd name="connsiteX0" fmla="*/ 0 w 666750"/>
              <a:gd name="connsiteY0" fmla="*/ 0 h 285750"/>
              <a:gd name="connsiteX1" fmla="*/ 666750 w 666750"/>
              <a:gd name="connsiteY1" fmla="*/ 0 h 285750"/>
              <a:gd name="connsiteX2" fmla="*/ 666750 w 666750"/>
              <a:gd name="connsiteY2" fmla="*/ 285750 h 285750"/>
              <a:gd name="connsiteX3" fmla="*/ 0 w 6667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0" h="285750">
                <a:moveTo>
                  <a:pt x="0" y="0"/>
                </a:moveTo>
                <a:lnTo>
                  <a:pt x="666750" y="0"/>
                </a:lnTo>
                <a:lnTo>
                  <a:pt x="66675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F6067854-AB99-D9A3-A194-5B91B5F57CF9}"/>
              </a:ext>
            </a:extLst>
          </p:cNvPr>
          <p:cNvSpPr txBox="1"/>
          <p:nvPr/>
        </p:nvSpPr>
        <p:spPr>
          <a:xfrm>
            <a:off x="8142129" y="5173980"/>
            <a:ext cx="2876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or</a:t>
            </a:r>
          </a:p>
        </p:txBody>
      </p:sp>
      <p:grpSp>
        <p:nvGrpSpPr>
          <p:cNvPr id="94" name="グラフィックス 2">
            <a:extLst>
              <a:ext uri="{FF2B5EF4-FFF2-40B4-BE49-F238E27FC236}">
                <a16:creationId xmlns:a16="http://schemas.microsoft.com/office/drawing/2014/main" id="{8DD4ACEC-1DFB-B0BE-D40D-1225EE9E5939}"/>
              </a:ext>
            </a:extLst>
          </p:cNvPr>
          <p:cNvGrpSpPr/>
          <p:nvPr/>
        </p:nvGrpSpPr>
        <p:grpSpPr>
          <a:xfrm>
            <a:off x="11043444" y="5249608"/>
            <a:ext cx="551307" cy="66675"/>
            <a:chOff x="11043444" y="5249608"/>
            <a:chExt cx="551307" cy="66675"/>
          </a:xfrm>
        </p:grpSpPr>
        <p:sp>
          <p:nvSpPr>
            <p:cNvPr id="95" name="フリーフォーム: 図形 94">
              <a:extLst>
                <a:ext uri="{FF2B5EF4-FFF2-40B4-BE49-F238E27FC236}">
                  <a16:creationId xmlns:a16="http://schemas.microsoft.com/office/drawing/2014/main" id="{BEB8CFAE-09CD-7560-4012-FCE84C38F321}"/>
                </a:ext>
              </a:extLst>
            </p:cNvPr>
            <p:cNvSpPr/>
            <p:nvPr/>
          </p:nvSpPr>
          <p:spPr>
            <a:xfrm>
              <a:off x="11043444" y="5282660"/>
              <a:ext cx="501300" cy="3714"/>
            </a:xfrm>
            <a:custGeom>
              <a:avLst/>
              <a:gdLst>
                <a:gd name="connsiteX0" fmla="*/ 0 w 501300"/>
                <a:gd name="connsiteY0" fmla="*/ 3715 h 3714"/>
                <a:gd name="connsiteX1" fmla="*/ 280988 w 501300"/>
                <a:gd name="connsiteY1" fmla="*/ 3715 h 3714"/>
                <a:gd name="connsiteX2" fmla="*/ 501301 w 501300"/>
                <a:gd name="connsiteY2" fmla="*/ 0 h 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1300" h="3714">
                  <a:moveTo>
                    <a:pt x="0" y="3715"/>
                  </a:moveTo>
                  <a:lnTo>
                    <a:pt x="280988" y="3715"/>
                  </a:lnTo>
                  <a:lnTo>
                    <a:pt x="50130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6" name="フリーフォーム: 図形 95">
              <a:extLst>
                <a:ext uri="{FF2B5EF4-FFF2-40B4-BE49-F238E27FC236}">
                  <a16:creationId xmlns:a16="http://schemas.microsoft.com/office/drawing/2014/main" id="{249F5D44-0950-D011-8236-763404CEB576}"/>
                </a:ext>
              </a:extLst>
            </p:cNvPr>
            <p:cNvSpPr/>
            <p:nvPr/>
          </p:nvSpPr>
          <p:spPr>
            <a:xfrm>
              <a:off x="11527504" y="5249608"/>
              <a:ext cx="67246" cy="66675"/>
            </a:xfrm>
            <a:custGeom>
              <a:avLst/>
              <a:gdLst>
                <a:gd name="connsiteX0" fmla="*/ 67246 w 67246"/>
                <a:gd name="connsiteY0" fmla="*/ 32194 h 66675"/>
                <a:gd name="connsiteX1" fmla="*/ 1143 w 67246"/>
                <a:gd name="connsiteY1" fmla="*/ 66675 h 66675"/>
                <a:gd name="connsiteX2" fmla="*/ 17240 w 67246"/>
                <a:gd name="connsiteY2" fmla="*/ 33051 h 66675"/>
                <a:gd name="connsiteX3" fmla="*/ 0 w 67246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46" h="66675">
                  <a:moveTo>
                    <a:pt x="67246" y="32194"/>
                  </a:moveTo>
                  <a:lnTo>
                    <a:pt x="1143" y="66675"/>
                  </a:lnTo>
                  <a:lnTo>
                    <a:pt x="17240" y="33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97" name="フリーフォーム: 図形 96">
            <a:extLst>
              <a:ext uri="{FF2B5EF4-FFF2-40B4-BE49-F238E27FC236}">
                <a16:creationId xmlns:a16="http://schemas.microsoft.com/office/drawing/2014/main" id="{13B364F7-DF74-F2F5-3E74-AB2745A5134F}"/>
              </a:ext>
            </a:extLst>
          </p:cNvPr>
          <p:cNvSpPr/>
          <p:nvPr/>
        </p:nvSpPr>
        <p:spPr>
          <a:xfrm>
            <a:off x="7831042" y="3838575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7 w 333375"/>
              <a:gd name="connsiteY1" fmla="*/ 333375 h 333375"/>
              <a:gd name="connsiteX2" fmla="*/ 0 w 333375"/>
              <a:gd name="connsiteY2" fmla="*/ 166688 h 333375"/>
              <a:gd name="connsiteX3" fmla="*/ 166687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7" y="333375"/>
                </a:cubicBezTo>
                <a:cubicBezTo>
                  <a:pt x="74628" y="333375"/>
                  <a:pt x="0" y="258746"/>
                  <a:pt x="0" y="166688"/>
                </a:cubicBezTo>
                <a:cubicBezTo>
                  <a:pt x="0" y="74629"/>
                  <a:pt x="74628" y="0"/>
                  <a:pt x="166687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E01D2FCE-49BB-0B7B-2EE7-B24DAA1BDDCF}"/>
              </a:ext>
            </a:extLst>
          </p:cNvPr>
          <p:cNvSpPr txBox="1"/>
          <p:nvPr/>
        </p:nvSpPr>
        <p:spPr>
          <a:xfrm>
            <a:off x="7849139" y="3873817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2</a:t>
            </a:r>
          </a:p>
        </p:txBody>
      </p:sp>
      <p:sp>
        <p:nvSpPr>
          <p:cNvPr id="99" name="フリーフォーム: 図形 98">
            <a:extLst>
              <a:ext uri="{FF2B5EF4-FFF2-40B4-BE49-F238E27FC236}">
                <a16:creationId xmlns:a16="http://schemas.microsoft.com/office/drawing/2014/main" id="{C4A055ED-5DEC-FD03-6CD3-3B997720F20D}"/>
              </a:ext>
            </a:extLst>
          </p:cNvPr>
          <p:cNvSpPr/>
          <p:nvPr/>
        </p:nvSpPr>
        <p:spPr>
          <a:xfrm>
            <a:off x="9586119" y="4805362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0FBC5E52-E87E-155B-62D0-03999259B9DD}"/>
              </a:ext>
            </a:extLst>
          </p:cNvPr>
          <p:cNvSpPr txBox="1"/>
          <p:nvPr/>
        </p:nvSpPr>
        <p:spPr>
          <a:xfrm>
            <a:off x="9604216" y="4840605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3</a:t>
            </a:r>
          </a:p>
        </p:txBody>
      </p:sp>
      <p:pic>
        <p:nvPicPr>
          <p:cNvPr id="101" name="図 100">
            <a:extLst>
              <a:ext uri="{FF2B5EF4-FFF2-40B4-BE49-F238E27FC236}">
                <a16:creationId xmlns:a16="http://schemas.microsoft.com/office/drawing/2014/main" id="{23D2D75B-7510-DD8F-C035-279220E224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9481" y="5081587"/>
            <a:ext cx="381000" cy="390525"/>
          </a:xfrm>
          <a:custGeom>
            <a:avLst/>
            <a:gdLst>
              <a:gd name="connsiteX0" fmla="*/ 0 w 381000"/>
              <a:gd name="connsiteY0" fmla="*/ 0 h 390525"/>
              <a:gd name="connsiteX1" fmla="*/ 381000 w 381000"/>
              <a:gd name="connsiteY1" fmla="*/ 0 h 390525"/>
              <a:gd name="connsiteX2" fmla="*/ 381000 w 381000"/>
              <a:gd name="connsiteY2" fmla="*/ 390525 h 390525"/>
              <a:gd name="connsiteX3" fmla="*/ 0 w 381000"/>
              <a:gd name="connsiteY3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90525">
                <a:moveTo>
                  <a:pt x="0" y="0"/>
                </a:moveTo>
                <a:lnTo>
                  <a:pt x="381000" y="0"/>
                </a:lnTo>
                <a:lnTo>
                  <a:pt x="381000" y="390525"/>
                </a:lnTo>
                <a:lnTo>
                  <a:pt x="0" y="390525"/>
                </a:lnTo>
                <a:close/>
              </a:path>
            </a:pathLst>
          </a:custGeom>
        </p:spPr>
      </p:pic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573D4306-C07A-8F5C-F1C6-FBC0D648A344}"/>
              </a:ext>
            </a:extLst>
          </p:cNvPr>
          <p:cNvSpPr txBox="1"/>
          <p:nvPr/>
        </p:nvSpPr>
        <p:spPr>
          <a:xfrm>
            <a:off x="9570879" y="5493067"/>
            <a:ext cx="87820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Cloud Router</a:t>
            </a:r>
          </a:p>
        </p:txBody>
      </p:sp>
      <p:grpSp>
        <p:nvGrpSpPr>
          <p:cNvPr id="103" name="グラフィックス 2">
            <a:extLst>
              <a:ext uri="{FF2B5EF4-FFF2-40B4-BE49-F238E27FC236}">
                <a16:creationId xmlns:a16="http://schemas.microsoft.com/office/drawing/2014/main" id="{642F3C61-7B3C-0FC0-30F4-F26B60255E61}"/>
              </a:ext>
            </a:extLst>
          </p:cNvPr>
          <p:cNvGrpSpPr/>
          <p:nvPr/>
        </p:nvGrpSpPr>
        <p:grpSpPr>
          <a:xfrm>
            <a:off x="10205244" y="5251418"/>
            <a:ext cx="446532" cy="66675"/>
            <a:chOff x="10205244" y="5251418"/>
            <a:chExt cx="446532" cy="66675"/>
          </a:xfrm>
        </p:grpSpPr>
        <p:sp>
          <p:nvSpPr>
            <p:cNvPr id="104" name="フリーフォーム: 図形 103">
              <a:extLst>
                <a:ext uri="{FF2B5EF4-FFF2-40B4-BE49-F238E27FC236}">
                  <a16:creationId xmlns:a16="http://schemas.microsoft.com/office/drawing/2014/main" id="{E82AFD61-6F96-0A14-078A-DD1A33AD201E}"/>
                </a:ext>
              </a:extLst>
            </p:cNvPr>
            <p:cNvSpPr/>
            <p:nvPr/>
          </p:nvSpPr>
          <p:spPr>
            <a:xfrm>
              <a:off x="10205244" y="5281612"/>
              <a:ext cx="396525" cy="3524"/>
            </a:xfrm>
            <a:custGeom>
              <a:avLst/>
              <a:gdLst>
                <a:gd name="connsiteX0" fmla="*/ 0 w 396525"/>
                <a:gd name="connsiteY0" fmla="*/ 0 h 3524"/>
                <a:gd name="connsiteX1" fmla="*/ 228600 w 396525"/>
                <a:gd name="connsiteY1" fmla="*/ 0 h 3524"/>
                <a:gd name="connsiteX2" fmla="*/ 396526 w 396525"/>
                <a:gd name="connsiteY2" fmla="*/ 3524 h 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525" h="3524">
                  <a:moveTo>
                    <a:pt x="0" y="0"/>
                  </a:moveTo>
                  <a:lnTo>
                    <a:pt x="228600" y="0"/>
                  </a:lnTo>
                  <a:lnTo>
                    <a:pt x="396526" y="3524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5" name="フリーフォーム: 図形 104">
              <a:extLst>
                <a:ext uri="{FF2B5EF4-FFF2-40B4-BE49-F238E27FC236}">
                  <a16:creationId xmlns:a16="http://schemas.microsoft.com/office/drawing/2014/main" id="{D49658A4-7761-FA76-55B7-C71C0520A292}"/>
                </a:ext>
              </a:extLst>
            </p:cNvPr>
            <p:cNvSpPr/>
            <p:nvPr/>
          </p:nvSpPr>
          <p:spPr>
            <a:xfrm>
              <a:off x="10584434" y="5251418"/>
              <a:ext cx="67341" cy="66675"/>
            </a:xfrm>
            <a:custGeom>
              <a:avLst/>
              <a:gdLst>
                <a:gd name="connsiteX0" fmla="*/ 67342 w 67341"/>
                <a:gd name="connsiteY0" fmla="*/ 34766 h 66675"/>
                <a:gd name="connsiteX1" fmla="*/ 0 w 67341"/>
                <a:gd name="connsiteY1" fmla="*/ 66675 h 66675"/>
                <a:gd name="connsiteX2" fmla="*/ 17336 w 67341"/>
                <a:gd name="connsiteY2" fmla="*/ 33719 h 66675"/>
                <a:gd name="connsiteX3" fmla="*/ 1429 w 67341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41" h="66675">
                  <a:moveTo>
                    <a:pt x="67342" y="34766"/>
                  </a:moveTo>
                  <a:lnTo>
                    <a:pt x="0" y="66675"/>
                  </a:lnTo>
                  <a:lnTo>
                    <a:pt x="17336" y="33719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06" name="図 105">
            <a:extLst>
              <a:ext uri="{FF2B5EF4-FFF2-40B4-BE49-F238E27FC236}">
                <a16:creationId xmlns:a16="http://schemas.microsoft.com/office/drawing/2014/main" id="{F7258E2F-6EF3-C079-C0F5-5FC9BDDD28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7681" y="5114925"/>
            <a:ext cx="381000" cy="333375"/>
          </a:xfrm>
          <a:custGeom>
            <a:avLst/>
            <a:gdLst>
              <a:gd name="connsiteX0" fmla="*/ 0 w 381000"/>
              <a:gd name="connsiteY0" fmla="*/ 0 h 333375"/>
              <a:gd name="connsiteX1" fmla="*/ 381000 w 381000"/>
              <a:gd name="connsiteY1" fmla="*/ 0 h 333375"/>
              <a:gd name="connsiteX2" fmla="*/ 381000 w 381000"/>
              <a:gd name="connsiteY2" fmla="*/ 333375 h 333375"/>
              <a:gd name="connsiteX3" fmla="*/ 0 w 381000"/>
              <a:gd name="connsiteY3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33375">
                <a:moveTo>
                  <a:pt x="0" y="0"/>
                </a:moveTo>
                <a:lnTo>
                  <a:pt x="381000" y="0"/>
                </a:lnTo>
                <a:lnTo>
                  <a:pt x="381000" y="333375"/>
                </a:lnTo>
                <a:lnTo>
                  <a:pt x="0" y="333375"/>
                </a:lnTo>
                <a:close/>
              </a:path>
            </a:pathLst>
          </a:custGeom>
        </p:spPr>
      </p:pic>
      <p:grpSp>
        <p:nvGrpSpPr>
          <p:cNvPr id="107" name="グラフィックス 2">
            <a:extLst>
              <a:ext uri="{FF2B5EF4-FFF2-40B4-BE49-F238E27FC236}">
                <a16:creationId xmlns:a16="http://schemas.microsoft.com/office/drawing/2014/main" id="{5D33FF03-EEA1-4E76-05D4-AFFC2A023E84}"/>
              </a:ext>
            </a:extLst>
          </p:cNvPr>
          <p:cNvGrpSpPr/>
          <p:nvPr/>
        </p:nvGrpSpPr>
        <p:grpSpPr>
          <a:xfrm>
            <a:off x="10500519" y="5514975"/>
            <a:ext cx="695325" cy="400050"/>
            <a:chOff x="10500519" y="5514975"/>
            <a:chExt cx="695325" cy="400050"/>
          </a:xfrm>
          <a:solidFill>
            <a:srgbClr val="000000"/>
          </a:solidFill>
        </p:grpSpPr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3F653D33-14AF-0D76-B201-1B086ABCD860}"/>
                </a:ext>
              </a:extLst>
            </p:cNvPr>
            <p:cNvSpPr txBox="1"/>
            <p:nvPr/>
          </p:nvSpPr>
          <p:spPr>
            <a:xfrm>
              <a:off x="10490041" y="5469255"/>
              <a:ext cx="7162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Dedicated</a:t>
              </a: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E50D93E4-DE11-36D8-FA08-92BC18B23280}"/>
                </a:ext>
              </a:extLst>
            </p:cNvPr>
            <p:cNvSpPr txBox="1"/>
            <p:nvPr/>
          </p:nvSpPr>
          <p:spPr>
            <a:xfrm>
              <a:off x="10437654" y="5602605"/>
              <a:ext cx="8210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Interconnect</a:t>
              </a: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5543AB99-062E-23CB-2E03-5E9039DBBD3B}"/>
                </a:ext>
              </a:extLst>
            </p:cNvPr>
            <p:cNvSpPr txBox="1"/>
            <p:nvPr/>
          </p:nvSpPr>
          <p:spPr>
            <a:xfrm>
              <a:off x="10409079" y="5735955"/>
              <a:ext cx="8782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GSS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アクセス</a:t>
              </a:r>
            </a:p>
          </p:txBody>
        </p:sp>
      </p:grpSp>
      <p:grpSp>
        <p:nvGrpSpPr>
          <p:cNvPr id="111" name="グラフィックス 2">
            <a:extLst>
              <a:ext uri="{FF2B5EF4-FFF2-40B4-BE49-F238E27FC236}">
                <a16:creationId xmlns:a16="http://schemas.microsoft.com/office/drawing/2014/main" id="{84CB5506-6BF0-B00C-1086-8FD94647996A}"/>
              </a:ext>
            </a:extLst>
          </p:cNvPr>
          <p:cNvGrpSpPr/>
          <p:nvPr/>
        </p:nvGrpSpPr>
        <p:grpSpPr>
          <a:xfrm>
            <a:off x="6428581" y="6215062"/>
            <a:ext cx="413194" cy="66675"/>
            <a:chOff x="6428581" y="6215062"/>
            <a:chExt cx="413194" cy="66675"/>
          </a:xfrm>
        </p:grpSpPr>
        <p:sp>
          <p:nvSpPr>
            <p:cNvPr id="112" name="フリーフォーム: 図形 111">
              <a:extLst>
                <a:ext uri="{FF2B5EF4-FFF2-40B4-BE49-F238E27FC236}">
                  <a16:creationId xmlns:a16="http://schemas.microsoft.com/office/drawing/2014/main" id="{ADE8F2AE-3516-2755-64E9-B9FBE91BD446}"/>
                </a:ext>
              </a:extLst>
            </p:cNvPr>
            <p:cNvSpPr/>
            <p:nvPr/>
          </p:nvSpPr>
          <p:spPr>
            <a:xfrm>
              <a:off x="6428581" y="6248400"/>
              <a:ext cx="363188" cy="9525"/>
            </a:xfrm>
            <a:custGeom>
              <a:avLst/>
              <a:gdLst>
                <a:gd name="connsiteX0" fmla="*/ 0 w 363188"/>
                <a:gd name="connsiteY0" fmla="*/ 0 h 9525"/>
                <a:gd name="connsiteX1" fmla="*/ 363188 w 363188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3188" h="9525">
                  <a:moveTo>
                    <a:pt x="0" y="0"/>
                  </a:moveTo>
                  <a:lnTo>
                    <a:pt x="363188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3" name="フリーフォーム: 図形 112">
              <a:extLst>
                <a:ext uri="{FF2B5EF4-FFF2-40B4-BE49-F238E27FC236}">
                  <a16:creationId xmlns:a16="http://schemas.microsoft.com/office/drawing/2014/main" id="{AEA684C8-EC71-92F4-DA26-0F68455A0CE6}"/>
                </a:ext>
              </a:extLst>
            </p:cNvPr>
            <p:cNvSpPr/>
            <p:nvPr/>
          </p:nvSpPr>
          <p:spPr>
            <a:xfrm>
              <a:off x="6775101" y="6215062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14" name="図 113">
            <a:extLst>
              <a:ext uri="{FF2B5EF4-FFF2-40B4-BE49-F238E27FC236}">
                <a16:creationId xmlns:a16="http://schemas.microsoft.com/office/drawing/2014/main" id="{3E7C77FE-6C6B-8BF4-C04E-A2F6CE77E7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7681" y="5986462"/>
            <a:ext cx="521303" cy="514350"/>
          </a:xfrm>
          <a:custGeom>
            <a:avLst/>
            <a:gdLst>
              <a:gd name="connsiteX0" fmla="*/ 0 w 521303"/>
              <a:gd name="connsiteY0" fmla="*/ 0 h 514350"/>
              <a:gd name="connsiteX1" fmla="*/ 521303 w 521303"/>
              <a:gd name="connsiteY1" fmla="*/ 0 h 514350"/>
              <a:gd name="connsiteX2" fmla="*/ 521303 w 521303"/>
              <a:gd name="connsiteY2" fmla="*/ 514350 h 514350"/>
              <a:gd name="connsiteX3" fmla="*/ 0 w 521303"/>
              <a:gd name="connsiteY3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303" h="514350">
                <a:moveTo>
                  <a:pt x="0" y="0"/>
                </a:moveTo>
                <a:lnTo>
                  <a:pt x="521303" y="0"/>
                </a:lnTo>
                <a:lnTo>
                  <a:pt x="521303" y="514350"/>
                </a:lnTo>
                <a:lnTo>
                  <a:pt x="0" y="514350"/>
                </a:lnTo>
                <a:close/>
              </a:path>
            </a:pathLst>
          </a:custGeom>
        </p:spPr>
      </p:pic>
      <p:grpSp>
        <p:nvGrpSpPr>
          <p:cNvPr id="115" name="グラフィックス 2">
            <a:extLst>
              <a:ext uri="{FF2B5EF4-FFF2-40B4-BE49-F238E27FC236}">
                <a16:creationId xmlns:a16="http://schemas.microsoft.com/office/drawing/2014/main" id="{72B7B628-0C46-74C1-3F6F-1A999C502BB8}"/>
              </a:ext>
            </a:extLst>
          </p:cNvPr>
          <p:cNvGrpSpPr/>
          <p:nvPr/>
        </p:nvGrpSpPr>
        <p:grpSpPr>
          <a:xfrm>
            <a:off x="6822630" y="6519862"/>
            <a:ext cx="571500" cy="390525"/>
            <a:chOff x="6822630" y="6519862"/>
            <a:chExt cx="571500" cy="390525"/>
          </a:xfrm>
          <a:solidFill>
            <a:srgbClr val="000000"/>
          </a:solidFill>
        </p:grpSpPr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A2140E7B-761A-862B-E9D7-B1C29FD7B51F}"/>
                </a:ext>
              </a:extLst>
            </p:cNvPr>
            <p:cNvSpPr txBox="1"/>
            <p:nvPr/>
          </p:nvSpPr>
          <p:spPr>
            <a:xfrm>
              <a:off x="6793103" y="6474142"/>
              <a:ext cx="6305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Eventarc</a:t>
              </a:r>
            </a:p>
          </p:txBody>
        </p:sp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D6DBD763-02C2-8D1E-BF5F-7304607503FF}"/>
                </a:ext>
              </a:extLst>
            </p:cNvPr>
            <p:cNvSpPr txBox="1"/>
            <p:nvPr/>
          </p:nvSpPr>
          <p:spPr>
            <a:xfrm>
              <a:off x="6788340" y="6617017"/>
              <a:ext cx="640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イベント</a:t>
              </a:r>
            </a:p>
          </p:txBody>
        </p:sp>
        <p:sp>
          <p:nvSpPr>
            <p:cNvPr id="118" name="テキスト ボックス 117">
              <a:extLst>
                <a:ext uri="{FF2B5EF4-FFF2-40B4-BE49-F238E27FC236}">
                  <a16:creationId xmlns:a16="http://schemas.microsoft.com/office/drawing/2014/main" id="{C5CE80E3-9350-0FDF-93B0-053D48F28201}"/>
                </a:ext>
              </a:extLst>
            </p:cNvPr>
            <p:cNvSpPr txBox="1"/>
            <p:nvPr/>
          </p:nvSpPr>
          <p:spPr>
            <a:xfrm>
              <a:off x="6731190" y="6750367"/>
              <a:ext cx="7543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プロバイダ</a:t>
              </a:r>
            </a:p>
          </p:txBody>
        </p:sp>
      </p:grpSp>
      <p:pic>
        <p:nvPicPr>
          <p:cNvPr id="119" name="Google Shape;1348;p48">
            <a:extLst>
              <a:ext uri="{FF2B5EF4-FFF2-40B4-BE49-F238E27FC236}">
                <a16:creationId xmlns:a16="http://schemas.microsoft.com/office/drawing/2014/main" id="{65CC9CD3-89B7-E324-F850-F6885800EFE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45741" y="4582573"/>
            <a:ext cx="323281" cy="3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287;p25">
            <a:extLst>
              <a:ext uri="{FF2B5EF4-FFF2-40B4-BE49-F238E27FC236}">
                <a16:creationId xmlns:a16="http://schemas.microsoft.com/office/drawing/2014/main" id="{D6CADD4D-0EB8-95BE-EE44-85F97EA904F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16857" y="4105026"/>
            <a:ext cx="424550" cy="42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9765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2">
            <a:extLst>
              <a:ext uri="{FF2B5EF4-FFF2-40B4-BE49-F238E27FC236}">
                <a16:creationId xmlns:a16="http://schemas.microsoft.com/office/drawing/2014/main" id="{17616069-D6E9-6CFA-C105-028BADD7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b="0" i="0" dirty="0">
                <a:solidFill>
                  <a:srgbClr val="1A1A1C"/>
                </a:solidFill>
                <a:effectLst/>
                <a:latin typeface="Noto Sans JP"/>
              </a:rPr>
              <a:t>6-1-8-1. </a:t>
            </a:r>
            <a:r>
              <a:rPr lang="zh-TW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外部連携</a:t>
            </a:r>
            <a:r>
              <a:rPr lang="en-US" altLang="zh-TW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zh-TW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申請処理連携機能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（パターン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3 SaaS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連携）</a:t>
            </a:r>
          </a:p>
        </p:txBody>
      </p:sp>
      <p:sp>
        <p:nvSpPr>
          <p:cNvPr id="121" name="フリーフォーム: 図形 120">
            <a:extLst>
              <a:ext uri="{FF2B5EF4-FFF2-40B4-BE49-F238E27FC236}">
                <a16:creationId xmlns:a16="http://schemas.microsoft.com/office/drawing/2014/main" id="{733785AB-E4B8-D7E2-BBE6-13BCB42267A8}"/>
              </a:ext>
            </a:extLst>
          </p:cNvPr>
          <p:cNvSpPr/>
          <p:nvPr/>
        </p:nvSpPr>
        <p:spPr>
          <a:xfrm>
            <a:off x="6595269" y="2667000"/>
            <a:ext cx="4171950" cy="4791075"/>
          </a:xfrm>
          <a:custGeom>
            <a:avLst/>
            <a:gdLst>
              <a:gd name="connsiteX0" fmla="*/ 0 w 4171950"/>
              <a:gd name="connsiteY0" fmla="*/ 0 h 4791075"/>
              <a:gd name="connsiteX1" fmla="*/ 4171950 w 4171950"/>
              <a:gd name="connsiteY1" fmla="*/ 0 h 4791075"/>
              <a:gd name="connsiteX2" fmla="*/ 4171950 w 4171950"/>
              <a:gd name="connsiteY2" fmla="*/ 4791075 h 4791075"/>
              <a:gd name="connsiteX3" fmla="*/ 0 w 4171950"/>
              <a:gd name="connsiteY3" fmla="*/ 4791075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1950" h="4791075">
                <a:moveTo>
                  <a:pt x="0" y="0"/>
                </a:moveTo>
                <a:lnTo>
                  <a:pt x="4171950" y="0"/>
                </a:lnTo>
                <a:lnTo>
                  <a:pt x="4171950" y="4791075"/>
                </a:lnTo>
                <a:lnTo>
                  <a:pt x="0" y="4791075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2" name="フリーフォーム: 図形 121">
            <a:extLst>
              <a:ext uri="{FF2B5EF4-FFF2-40B4-BE49-F238E27FC236}">
                <a16:creationId xmlns:a16="http://schemas.microsoft.com/office/drawing/2014/main" id="{D9D4DF10-8822-E85F-6FC5-C81270BAD431}"/>
              </a:ext>
            </a:extLst>
          </p:cNvPr>
          <p:cNvSpPr/>
          <p:nvPr/>
        </p:nvSpPr>
        <p:spPr>
          <a:xfrm>
            <a:off x="8957469" y="3552825"/>
            <a:ext cx="1619250" cy="3143250"/>
          </a:xfrm>
          <a:custGeom>
            <a:avLst/>
            <a:gdLst>
              <a:gd name="connsiteX0" fmla="*/ 0 w 1619250"/>
              <a:gd name="connsiteY0" fmla="*/ 0 h 3143250"/>
              <a:gd name="connsiteX1" fmla="*/ 1619250 w 1619250"/>
              <a:gd name="connsiteY1" fmla="*/ 0 h 3143250"/>
              <a:gd name="connsiteX2" fmla="*/ 1619250 w 1619250"/>
              <a:gd name="connsiteY2" fmla="*/ 3143250 h 3143250"/>
              <a:gd name="connsiteX3" fmla="*/ 0 w 16192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3143250">
                <a:moveTo>
                  <a:pt x="0" y="0"/>
                </a:moveTo>
                <a:lnTo>
                  <a:pt x="1619250" y="0"/>
                </a:lnTo>
                <a:lnTo>
                  <a:pt x="1619250" y="3143250"/>
                </a:lnTo>
                <a:lnTo>
                  <a:pt x="0" y="3143250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C8E0074F-7857-8464-5053-9C0E7A991D1C}"/>
              </a:ext>
            </a:extLst>
          </p:cNvPr>
          <p:cNvSpPr txBox="1"/>
          <p:nvPr/>
        </p:nvSpPr>
        <p:spPr>
          <a:xfrm>
            <a:off x="8908891" y="3569017"/>
            <a:ext cx="17354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外部連携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_</a:t>
            </a:r>
            <a:r>
              <a:rPr lang="ja-JP" altLang="en-US" sz="900" b="1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申請処理連携機能</a:t>
            </a:r>
          </a:p>
        </p:txBody>
      </p:sp>
      <p:pic>
        <p:nvPicPr>
          <p:cNvPr id="124" name="図 123">
            <a:extLst>
              <a:ext uri="{FF2B5EF4-FFF2-40B4-BE49-F238E27FC236}">
                <a16:creationId xmlns:a16="http://schemas.microsoft.com/office/drawing/2014/main" id="{A8B177F9-BB27-2E9E-4017-9FEF179B4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956" y="4986337"/>
            <a:ext cx="361950" cy="361950"/>
          </a:xfrm>
          <a:custGeom>
            <a:avLst/>
            <a:gdLst>
              <a:gd name="connsiteX0" fmla="*/ 0 w 361950"/>
              <a:gd name="connsiteY0" fmla="*/ 0 h 361950"/>
              <a:gd name="connsiteX1" fmla="*/ 361950 w 361950"/>
              <a:gd name="connsiteY1" fmla="*/ 0 h 361950"/>
              <a:gd name="connsiteX2" fmla="*/ 361950 w 361950"/>
              <a:gd name="connsiteY2" fmla="*/ 361950 h 361950"/>
              <a:gd name="connsiteX3" fmla="*/ 0 w 36195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61950">
                <a:moveTo>
                  <a:pt x="0" y="0"/>
                </a:moveTo>
                <a:lnTo>
                  <a:pt x="361950" y="0"/>
                </a:lnTo>
                <a:lnTo>
                  <a:pt x="361950" y="361950"/>
                </a:lnTo>
                <a:lnTo>
                  <a:pt x="0" y="361950"/>
                </a:lnTo>
                <a:close/>
              </a:path>
            </a:pathLst>
          </a:custGeom>
        </p:spPr>
      </p:pic>
      <p:grpSp>
        <p:nvGrpSpPr>
          <p:cNvPr id="125" name="グラフィックス 2">
            <a:extLst>
              <a:ext uri="{FF2B5EF4-FFF2-40B4-BE49-F238E27FC236}">
                <a16:creationId xmlns:a16="http://schemas.microsoft.com/office/drawing/2014/main" id="{D9B4BA72-3670-D97D-B100-273F99424BFF}"/>
              </a:ext>
            </a:extLst>
          </p:cNvPr>
          <p:cNvGrpSpPr/>
          <p:nvPr/>
        </p:nvGrpSpPr>
        <p:grpSpPr>
          <a:xfrm>
            <a:off x="5899944" y="5424487"/>
            <a:ext cx="581025" cy="290512"/>
            <a:chOff x="5899944" y="5424487"/>
            <a:chExt cx="581025" cy="290512"/>
          </a:xfrm>
        </p:grpSpPr>
        <p:sp>
          <p:nvSpPr>
            <p:cNvPr id="126" name="フリーフォーム: 図形 125">
              <a:extLst>
                <a:ext uri="{FF2B5EF4-FFF2-40B4-BE49-F238E27FC236}">
                  <a16:creationId xmlns:a16="http://schemas.microsoft.com/office/drawing/2014/main" id="{17E0087B-2621-AFEB-7292-92DB5B493912}"/>
                </a:ext>
              </a:extLst>
            </p:cNvPr>
            <p:cNvSpPr/>
            <p:nvPr/>
          </p:nvSpPr>
          <p:spPr>
            <a:xfrm>
              <a:off x="5899944" y="5429250"/>
              <a:ext cx="581025" cy="285750"/>
            </a:xfrm>
            <a:custGeom>
              <a:avLst/>
              <a:gdLst>
                <a:gd name="connsiteX0" fmla="*/ 0 w 581025"/>
                <a:gd name="connsiteY0" fmla="*/ 0 h 285750"/>
                <a:gd name="connsiteX1" fmla="*/ 581025 w 581025"/>
                <a:gd name="connsiteY1" fmla="*/ 0 h 285750"/>
                <a:gd name="connsiteX2" fmla="*/ 581025 w 581025"/>
                <a:gd name="connsiteY2" fmla="*/ 285750 h 285750"/>
                <a:gd name="connsiteX3" fmla="*/ 0 w 581025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85750">
                  <a:moveTo>
                    <a:pt x="0" y="0"/>
                  </a:moveTo>
                  <a:lnTo>
                    <a:pt x="581025" y="0"/>
                  </a:lnTo>
                  <a:lnTo>
                    <a:pt x="581025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7" name="テキスト ボックス 126">
              <a:extLst>
                <a:ext uri="{FF2B5EF4-FFF2-40B4-BE49-F238E27FC236}">
                  <a16:creationId xmlns:a16="http://schemas.microsoft.com/office/drawing/2014/main" id="{627D253D-2C89-8D69-B6D3-94AD6326EBF3}"/>
                </a:ext>
              </a:extLst>
            </p:cNvPr>
            <p:cNvSpPr txBox="1"/>
            <p:nvPr/>
          </p:nvSpPr>
          <p:spPr>
            <a:xfrm>
              <a:off x="5918041" y="5378767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  <p:sp>
          <p:nvSpPr>
            <p:cNvPr id="128" name="テキスト ボックス 127">
              <a:extLst>
                <a:ext uri="{FF2B5EF4-FFF2-40B4-BE49-F238E27FC236}">
                  <a16:creationId xmlns:a16="http://schemas.microsoft.com/office/drawing/2014/main" id="{FBBD3E43-2FD3-D75A-2C63-1645C9A04F3E}"/>
                </a:ext>
              </a:extLst>
            </p:cNvPr>
            <p:cNvSpPr txBox="1"/>
            <p:nvPr/>
          </p:nvSpPr>
          <p:spPr>
            <a:xfrm>
              <a:off x="5808504" y="5502592"/>
              <a:ext cx="7448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個人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/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職員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pic>
        <p:nvPicPr>
          <p:cNvPr id="129" name="図 128">
            <a:extLst>
              <a:ext uri="{FF2B5EF4-FFF2-40B4-BE49-F238E27FC236}">
                <a16:creationId xmlns:a16="http://schemas.microsoft.com/office/drawing/2014/main" id="{5EAC69E8-A1E8-B074-D61D-54E59095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231" y="2757487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grpSp>
        <p:nvGrpSpPr>
          <p:cNvPr id="130" name="グラフィックス 2">
            <a:extLst>
              <a:ext uri="{FF2B5EF4-FFF2-40B4-BE49-F238E27FC236}">
                <a16:creationId xmlns:a16="http://schemas.microsoft.com/office/drawing/2014/main" id="{091F74FB-845F-60BD-E34E-226080D5B4C9}"/>
              </a:ext>
            </a:extLst>
          </p:cNvPr>
          <p:cNvGrpSpPr/>
          <p:nvPr/>
        </p:nvGrpSpPr>
        <p:grpSpPr>
          <a:xfrm>
            <a:off x="6366669" y="5134546"/>
            <a:ext cx="646556" cy="66675"/>
            <a:chOff x="6366669" y="5134546"/>
            <a:chExt cx="646556" cy="66675"/>
          </a:xfrm>
        </p:grpSpPr>
        <p:sp>
          <p:nvSpPr>
            <p:cNvPr id="131" name="フリーフォーム: 図形 130">
              <a:extLst>
                <a:ext uri="{FF2B5EF4-FFF2-40B4-BE49-F238E27FC236}">
                  <a16:creationId xmlns:a16="http://schemas.microsoft.com/office/drawing/2014/main" id="{64B09C26-98E4-E376-8A2B-3B5B0F7B26D1}"/>
                </a:ext>
              </a:extLst>
            </p:cNvPr>
            <p:cNvSpPr/>
            <p:nvPr/>
          </p:nvSpPr>
          <p:spPr>
            <a:xfrm>
              <a:off x="6366669" y="5167788"/>
              <a:ext cx="596550" cy="4286"/>
            </a:xfrm>
            <a:custGeom>
              <a:avLst/>
              <a:gdLst>
                <a:gd name="connsiteX0" fmla="*/ 0 w 596550"/>
                <a:gd name="connsiteY0" fmla="*/ 4286 h 4286"/>
                <a:gd name="connsiteX1" fmla="*/ 596551 w 596550"/>
                <a:gd name="connsiteY1" fmla="*/ 0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6550" h="4286">
                  <a:moveTo>
                    <a:pt x="0" y="4286"/>
                  </a:moveTo>
                  <a:lnTo>
                    <a:pt x="59655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2" name="フリーフォーム: 図形 131">
              <a:extLst>
                <a:ext uri="{FF2B5EF4-FFF2-40B4-BE49-F238E27FC236}">
                  <a16:creationId xmlns:a16="http://schemas.microsoft.com/office/drawing/2014/main" id="{66E3D8DF-3B35-6110-DCD8-72FD990AA2F4}"/>
                </a:ext>
              </a:extLst>
            </p:cNvPr>
            <p:cNvSpPr/>
            <p:nvPr/>
          </p:nvSpPr>
          <p:spPr>
            <a:xfrm>
              <a:off x="6946360" y="5134546"/>
              <a:ext cx="66865" cy="66675"/>
            </a:xfrm>
            <a:custGeom>
              <a:avLst/>
              <a:gdLst>
                <a:gd name="connsiteX0" fmla="*/ 66865 w 66865"/>
                <a:gd name="connsiteY0" fmla="*/ 32861 h 66675"/>
                <a:gd name="connsiteX1" fmla="*/ 476 w 66865"/>
                <a:gd name="connsiteY1" fmla="*/ 66675 h 66675"/>
                <a:gd name="connsiteX2" fmla="*/ 16859 w 66865"/>
                <a:gd name="connsiteY2" fmla="*/ 33242 h 66675"/>
                <a:gd name="connsiteX3" fmla="*/ 0 w 6686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865" h="66675">
                  <a:moveTo>
                    <a:pt x="66865" y="32861"/>
                  </a:moveTo>
                  <a:lnTo>
                    <a:pt x="476" y="66675"/>
                  </a:lnTo>
                  <a:lnTo>
                    <a:pt x="16859" y="33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33" name="フリーフォーム: 図形 132">
            <a:extLst>
              <a:ext uri="{FF2B5EF4-FFF2-40B4-BE49-F238E27FC236}">
                <a16:creationId xmlns:a16="http://schemas.microsoft.com/office/drawing/2014/main" id="{5DAA5C36-77E1-CE7B-944D-97B0768DB8C2}"/>
              </a:ext>
            </a:extLst>
          </p:cNvPr>
          <p:cNvSpPr/>
          <p:nvPr/>
        </p:nvSpPr>
        <p:spPr>
          <a:xfrm>
            <a:off x="6595269" y="4362450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4A414C90-9D87-17A4-8344-BD21DE553ED9}"/>
              </a:ext>
            </a:extLst>
          </p:cNvPr>
          <p:cNvSpPr txBox="1"/>
          <p:nvPr/>
        </p:nvSpPr>
        <p:spPr>
          <a:xfrm>
            <a:off x="6613366" y="4397692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1</a:t>
            </a:r>
          </a:p>
        </p:txBody>
      </p:sp>
      <p:sp>
        <p:nvSpPr>
          <p:cNvPr id="135" name="フリーフォーム: 図形 134">
            <a:extLst>
              <a:ext uri="{FF2B5EF4-FFF2-40B4-BE49-F238E27FC236}">
                <a16:creationId xmlns:a16="http://schemas.microsoft.com/office/drawing/2014/main" id="{34008A00-018A-CA95-2496-DECC391EC222}"/>
              </a:ext>
            </a:extLst>
          </p:cNvPr>
          <p:cNvSpPr/>
          <p:nvPr/>
        </p:nvSpPr>
        <p:spPr>
          <a:xfrm>
            <a:off x="10009981" y="4695825"/>
            <a:ext cx="333375" cy="333375"/>
          </a:xfrm>
          <a:custGeom>
            <a:avLst/>
            <a:gdLst>
              <a:gd name="connsiteX0" fmla="*/ 333375 w 333375"/>
              <a:gd name="connsiteY0" fmla="*/ 166688 h 333375"/>
              <a:gd name="connsiteX1" fmla="*/ 166688 w 333375"/>
              <a:gd name="connsiteY1" fmla="*/ 333375 h 333375"/>
              <a:gd name="connsiteX2" fmla="*/ 0 w 333375"/>
              <a:gd name="connsiteY2" fmla="*/ 166688 h 333375"/>
              <a:gd name="connsiteX3" fmla="*/ 166688 w 333375"/>
              <a:gd name="connsiteY3" fmla="*/ 0 h 333375"/>
              <a:gd name="connsiteX4" fmla="*/ 333375 w 333375"/>
              <a:gd name="connsiteY4" fmla="*/ 16668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333375">
                <a:moveTo>
                  <a:pt x="333375" y="166688"/>
                </a:moveTo>
                <a:cubicBezTo>
                  <a:pt x="333375" y="258746"/>
                  <a:pt x="258746" y="333375"/>
                  <a:pt x="166688" y="333375"/>
                </a:cubicBezTo>
                <a:cubicBezTo>
                  <a:pt x="74629" y="333375"/>
                  <a:pt x="0" y="258746"/>
                  <a:pt x="0" y="166688"/>
                </a:cubicBezTo>
                <a:cubicBezTo>
                  <a:pt x="0" y="74629"/>
                  <a:pt x="74629" y="0"/>
                  <a:pt x="166688" y="0"/>
                </a:cubicBezTo>
                <a:cubicBezTo>
                  <a:pt x="258746" y="0"/>
                  <a:pt x="333375" y="74629"/>
                  <a:pt x="333375" y="166688"/>
                </a:cubicBezTo>
                <a:close/>
              </a:path>
            </a:pathLst>
          </a:custGeom>
          <a:solidFill>
            <a:srgbClr val="232F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1FA01461-D2CD-87B8-5EED-CF44073EA632}"/>
              </a:ext>
            </a:extLst>
          </p:cNvPr>
          <p:cNvSpPr txBox="1"/>
          <p:nvPr/>
        </p:nvSpPr>
        <p:spPr>
          <a:xfrm>
            <a:off x="10028079" y="4731067"/>
            <a:ext cx="28765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25" spc="0" baseline="0">
                <a:ln/>
                <a:solidFill>
                  <a:srgbClr val="FFFFFF"/>
                </a:solidFill>
                <a:latin typeface="Helvetica"/>
                <a:cs typeface="Helvetica"/>
                <a:sym typeface="Helvetica"/>
                <a:rtl val="0"/>
              </a:rPr>
              <a:t>2</a:t>
            </a:r>
          </a:p>
        </p:txBody>
      </p:sp>
      <p:grpSp>
        <p:nvGrpSpPr>
          <p:cNvPr id="137" name="グラフィックス 2">
            <a:extLst>
              <a:ext uri="{FF2B5EF4-FFF2-40B4-BE49-F238E27FC236}">
                <a16:creationId xmlns:a16="http://schemas.microsoft.com/office/drawing/2014/main" id="{C40734A0-9650-FC39-BF40-B970A0531D6B}"/>
              </a:ext>
            </a:extLst>
          </p:cNvPr>
          <p:cNvGrpSpPr/>
          <p:nvPr/>
        </p:nvGrpSpPr>
        <p:grpSpPr>
          <a:xfrm>
            <a:off x="8862219" y="5130355"/>
            <a:ext cx="656082" cy="66675"/>
            <a:chOff x="8862219" y="5130355"/>
            <a:chExt cx="656082" cy="66675"/>
          </a:xfrm>
        </p:grpSpPr>
        <p:sp>
          <p:nvSpPr>
            <p:cNvPr id="138" name="フリーフォーム: 図形 137">
              <a:extLst>
                <a:ext uri="{FF2B5EF4-FFF2-40B4-BE49-F238E27FC236}">
                  <a16:creationId xmlns:a16="http://schemas.microsoft.com/office/drawing/2014/main" id="{195F6928-AE47-5BA5-8E3D-B7122DDDFFBA}"/>
                </a:ext>
              </a:extLst>
            </p:cNvPr>
            <p:cNvSpPr/>
            <p:nvPr/>
          </p:nvSpPr>
          <p:spPr>
            <a:xfrm>
              <a:off x="8862219" y="5163407"/>
              <a:ext cx="606075" cy="3905"/>
            </a:xfrm>
            <a:custGeom>
              <a:avLst/>
              <a:gdLst>
                <a:gd name="connsiteX0" fmla="*/ 0 w 606075"/>
                <a:gd name="connsiteY0" fmla="*/ 3905 h 3905"/>
                <a:gd name="connsiteX1" fmla="*/ 333375 w 606075"/>
                <a:gd name="connsiteY1" fmla="*/ 3905 h 3905"/>
                <a:gd name="connsiteX2" fmla="*/ 606076 w 606075"/>
                <a:gd name="connsiteY2" fmla="*/ 0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075" h="3905">
                  <a:moveTo>
                    <a:pt x="0" y="3905"/>
                  </a:moveTo>
                  <a:lnTo>
                    <a:pt x="333375" y="3905"/>
                  </a:lnTo>
                  <a:lnTo>
                    <a:pt x="60607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9" name="フリーフォーム: 図形 138">
              <a:extLst>
                <a:ext uri="{FF2B5EF4-FFF2-40B4-BE49-F238E27FC236}">
                  <a16:creationId xmlns:a16="http://schemas.microsoft.com/office/drawing/2014/main" id="{2176BFAF-7571-3545-B027-48683E97E886}"/>
                </a:ext>
              </a:extLst>
            </p:cNvPr>
            <p:cNvSpPr/>
            <p:nvPr/>
          </p:nvSpPr>
          <p:spPr>
            <a:xfrm>
              <a:off x="9451149" y="5130355"/>
              <a:ext cx="67151" cy="66675"/>
            </a:xfrm>
            <a:custGeom>
              <a:avLst/>
              <a:gdLst>
                <a:gd name="connsiteX0" fmla="*/ 67151 w 67151"/>
                <a:gd name="connsiteY0" fmla="*/ 32385 h 66675"/>
                <a:gd name="connsiteX1" fmla="*/ 953 w 67151"/>
                <a:gd name="connsiteY1" fmla="*/ 66675 h 66675"/>
                <a:gd name="connsiteX2" fmla="*/ 17145 w 67151"/>
                <a:gd name="connsiteY2" fmla="*/ 33052 h 66675"/>
                <a:gd name="connsiteX3" fmla="*/ 0 w 67151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151" h="66675">
                  <a:moveTo>
                    <a:pt x="67151" y="32385"/>
                  </a:moveTo>
                  <a:lnTo>
                    <a:pt x="953" y="66675"/>
                  </a:lnTo>
                  <a:lnTo>
                    <a:pt x="17145" y="33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40" name="フリーフォーム: 図形 139">
            <a:extLst>
              <a:ext uri="{FF2B5EF4-FFF2-40B4-BE49-F238E27FC236}">
                <a16:creationId xmlns:a16="http://schemas.microsoft.com/office/drawing/2014/main" id="{1DD1F574-307F-B03D-2C7E-5D0635262F2D}"/>
              </a:ext>
            </a:extLst>
          </p:cNvPr>
          <p:cNvSpPr/>
          <p:nvPr/>
        </p:nvSpPr>
        <p:spPr>
          <a:xfrm>
            <a:off x="7023894" y="2990850"/>
            <a:ext cx="1838325" cy="4352925"/>
          </a:xfrm>
          <a:custGeom>
            <a:avLst/>
            <a:gdLst>
              <a:gd name="connsiteX0" fmla="*/ 0 w 1838325"/>
              <a:gd name="connsiteY0" fmla="*/ 0 h 4352925"/>
              <a:gd name="connsiteX1" fmla="*/ 1838325 w 1838325"/>
              <a:gd name="connsiteY1" fmla="*/ 0 h 4352925"/>
              <a:gd name="connsiteX2" fmla="*/ 1838325 w 1838325"/>
              <a:gd name="connsiteY2" fmla="*/ 4352925 h 4352925"/>
              <a:gd name="connsiteX3" fmla="*/ 0 w 1838325"/>
              <a:gd name="connsiteY3" fmla="*/ 4352925 h 435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8325" h="4352925">
                <a:moveTo>
                  <a:pt x="0" y="0"/>
                </a:moveTo>
                <a:lnTo>
                  <a:pt x="1838325" y="0"/>
                </a:lnTo>
                <a:lnTo>
                  <a:pt x="1838325" y="4352925"/>
                </a:lnTo>
                <a:lnTo>
                  <a:pt x="0" y="4352925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41" name="グラフィックス 2">
            <a:extLst>
              <a:ext uri="{FF2B5EF4-FFF2-40B4-BE49-F238E27FC236}">
                <a16:creationId xmlns:a16="http://schemas.microsoft.com/office/drawing/2014/main" id="{EE46D0E8-FB1B-CA89-3FD6-A77024BE949E}"/>
              </a:ext>
            </a:extLst>
          </p:cNvPr>
          <p:cNvGrpSpPr/>
          <p:nvPr/>
        </p:nvGrpSpPr>
        <p:grpSpPr>
          <a:xfrm>
            <a:off x="7038181" y="3062287"/>
            <a:ext cx="1552575" cy="790575"/>
            <a:chOff x="7038181" y="3062287"/>
            <a:chExt cx="1552575" cy="790575"/>
          </a:xfrm>
          <a:solidFill>
            <a:srgbClr val="000000"/>
          </a:solidFill>
        </p:grpSpPr>
        <p:sp>
          <p:nvSpPr>
            <p:cNvPr id="142" name="テキスト ボックス 141">
              <a:extLst>
                <a:ext uri="{FF2B5EF4-FFF2-40B4-BE49-F238E27FC236}">
                  <a16:creationId xmlns:a16="http://schemas.microsoft.com/office/drawing/2014/main" id="{4F93C007-116E-201D-42D5-D11A9E58E884}"/>
                </a:ext>
              </a:extLst>
            </p:cNvPr>
            <p:cNvSpPr txBox="1"/>
            <p:nvPr/>
          </p:nvSpPr>
          <p:spPr>
            <a:xfrm>
              <a:off x="6946741" y="3016567"/>
              <a:ext cx="640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連携機能</a:t>
              </a:r>
            </a:p>
          </p:txBody>
        </p:sp>
        <p:sp>
          <p:nvSpPr>
            <p:cNvPr id="143" name="テキスト ボックス 142">
              <a:extLst>
                <a:ext uri="{FF2B5EF4-FFF2-40B4-BE49-F238E27FC236}">
                  <a16:creationId xmlns:a16="http://schemas.microsoft.com/office/drawing/2014/main" id="{46E1A9F1-103B-033B-FCAC-35E8B32A272D}"/>
                </a:ext>
              </a:extLst>
            </p:cNvPr>
            <p:cNvSpPr txBox="1"/>
            <p:nvPr/>
          </p:nvSpPr>
          <p:spPr>
            <a:xfrm>
              <a:off x="6946741" y="3149917"/>
              <a:ext cx="15544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外部連携を必要とする機能</a:t>
              </a:r>
            </a:p>
          </p:txBody>
        </p:sp>
        <p:sp>
          <p:nvSpPr>
            <p:cNvPr id="144" name="テキスト ボックス 143">
              <a:extLst>
                <a:ext uri="{FF2B5EF4-FFF2-40B4-BE49-F238E27FC236}">
                  <a16:creationId xmlns:a16="http://schemas.microsoft.com/office/drawing/2014/main" id="{4B238A4C-3671-9C55-44B9-075BB091867F}"/>
                </a:ext>
              </a:extLst>
            </p:cNvPr>
            <p:cNvSpPr txBox="1"/>
            <p:nvPr/>
          </p:nvSpPr>
          <p:spPr>
            <a:xfrm>
              <a:off x="6946741" y="3416617"/>
              <a:ext cx="297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</a:t>
              </a:r>
            </a:p>
          </p:txBody>
        </p:sp>
        <p:sp>
          <p:nvSpPr>
            <p:cNvPr id="145" name="テキスト ボックス 144">
              <a:extLst>
                <a:ext uri="{FF2B5EF4-FFF2-40B4-BE49-F238E27FC236}">
                  <a16:creationId xmlns:a16="http://schemas.microsoft.com/office/drawing/2014/main" id="{0466DD6D-48D8-16C2-9536-5E3E87AA279B}"/>
                </a:ext>
              </a:extLst>
            </p:cNvPr>
            <p:cNvSpPr txBox="1"/>
            <p:nvPr/>
          </p:nvSpPr>
          <p:spPr>
            <a:xfrm>
              <a:off x="6946741" y="3540442"/>
              <a:ext cx="17354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・申請・届出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申請・届出機能</a:t>
              </a:r>
            </a:p>
          </p:txBody>
        </p:sp>
        <p:sp>
          <p:nvSpPr>
            <p:cNvPr id="146" name="テキスト ボックス 145">
              <a:extLst>
                <a:ext uri="{FF2B5EF4-FFF2-40B4-BE49-F238E27FC236}">
                  <a16:creationId xmlns:a16="http://schemas.microsoft.com/office/drawing/2014/main" id="{4DE49211-95B9-066E-1AB6-5B142C5E1855}"/>
                </a:ext>
              </a:extLst>
            </p:cNvPr>
            <p:cNvSpPr txBox="1"/>
            <p:nvPr/>
          </p:nvSpPr>
          <p:spPr>
            <a:xfrm>
              <a:off x="6946741" y="3673792"/>
              <a:ext cx="16211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・申請・届出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電子決裁機能</a:t>
              </a:r>
            </a:p>
          </p:txBody>
        </p:sp>
      </p:grpSp>
      <p:sp>
        <p:nvSpPr>
          <p:cNvPr id="147" name="フリーフォーム: 図形 146">
            <a:extLst>
              <a:ext uri="{FF2B5EF4-FFF2-40B4-BE49-F238E27FC236}">
                <a16:creationId xmlns:a16="http://schemas.microsoft.com/office/drawing/2014/main" id="{8333BE54-81EF-25E4-B201-2B01490C330E}"/>
              </a:ext>
            </a:extLst>
          </p:cNvPr>
          <p:cNvSpPr/>
          <p:nvPr/>
        </p:nvSpPr>
        <p:spPr>
          <a:xfrm>
            <a:off x="7688262" y="5534025"/>
            <a:ext cx="461962" cy="476250"/>
          </a:xfrm>
          <a:custGeom>
            <a:avLst/>
            <a:gdLst>
              <a:gd name="connsiteX0" fmla="*/ 0 w 461962"/>
              <a:gd name="connsiteY0" fmla="*/ 0 h 476250"/>
              <a:gd name="connsiteX1" fmla="*/ 461963 w 461962"/>
              <a:gd name="connsiteY1" fmla="*/ 0 h 476250"/>
              <a:gd name="connsiteX2" fmla="*/ 461963 w 461962"/>
              <a:gd name="connsiteY2" fmla="*/ 476250 h 476250"/>
              <a:gd name="connsiteX3" fmla="*/ 0 w 461962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962" h="476250">
                <a:moveTo>
                  <a:pt x="0" y="0"/>
                </a:moveTo>
                <a:lnTo>
                  <a:pt x="461963" y="0"/>
                </a:lnTo>
                <a:lnTo>
                  <a:pt x="461963" y="476250"/>
                </a:lnTo>
                <a:lnTo>
                  <a:pt x="0" y="47625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1BD3E35E-3F39-090C-4835-3EC0A3524A3F}"/>
              </a:ext>
            </a:extLst>
          </p:cNvPr>
          <p:cNvSpPr txBox="1"/>
          <p:nvPr/>
        </p:nvSpPr>
        <p:spPr>
          <a:xfrm>
            <a:off x="7651591" y="5674042"/>
            <a:ext cx="5257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その他</a:t>
            </a:r>
          </a:p>
        </p:txBody>
      </p:sp>
      <p:sp>
        <p:nvSpPr>
          <p:cNvPr id="149" name="フリーフォーム: 図形 148">
            <a:extLst>
              <a:ext uri="{FF2B5EF4-FFF2-40B4-BE49-F238E27FC236}">
                <a16:creationId xmlns:a16="http://schemas.microsoft.com/office/drawing/2014/main" id="{9EFAFDDE-8A2A-5244-3AAD-33CDC7438BC5}"/>
              </a:ext>
            </a:extLst>
          </p:cNvPr>
          <p:cNvSpPr/>
          <p:nvPr/>
        </p:nvSpPr>
        <p:spPr>
          <a:xfrm>
            <a:off x="7252494" y="6038850"/>
            <a:ext cx="1333500" cy="285750"/>
          </a:xfrm>
          <a:custGeom>
            <a:avLst/>
            <a:gdLst>
              <a:gd name="connsiteX0" fmla="*/ 0 w 1333500"/>
              <a:gd name="connsiteY0" fmla="*/ 0 h 285750"/>
              <a:gd name="connsiteX1" fmla="*/ 1333500 w 1333500"/>
              <a:gd name="connsiteY1" fmla="*/ 0 h 285750"/>
              <a:gd name="connsiteX2" fmla="*/ 1333500 w 1333500"/>
              <a:gd name="connsiteY2" fmla="*/ 285750 h 285750"/>
              <a:gd name="connsiteX3" fmla="*/ 0 w 1333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3500" h="285750">
                <a:moveTo>
                  <a:pt x="0" y="0"/>
                </a:moveTo>
                <a:lnTo>
                  <a:pt x="1333500" y="0"/>
                </a:lnTo>
                <a:lnTo>
                  <a:pt x="1333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4ACAFF3A-3C58-04C8-AFB5-7B06B3470D09}"/>
              </a:ext>
            </a:extLst>
          </p:cNvPr>
          <p:cNvSpPr txBox="1"/>
          <p:nvPr/>
        </p:nvSpPr>
        <p:spPr>
          <a:xfrm>
            <a:off x="7251541" y="6016942"/>
            <a:ext cx="13258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その他イベントソース</a:t>
            </a:r>
          </a:p>
        </p:txBody>
      </p:sp>
      <p:sp>
        <p:nvSpPr>
          <p:cNvPr id="151" name="フリーフォーム: 図形 150">
            <a:extLst>
              <a:ext uri="{FF2B5EF4-FFF2-40B4-BE49-F238E27FC236}">
                <a16:creationId xmlns:a16="http://schemas.microsoft.com/office/drawing/2014/main" id="{02030610-C3EB-02C4-0F89-1FA848861C57}"/>
              </a:ext>
            </a:extLst>
          </p:cNvPr>
          <p:cNvSpPr/>
          <p:nvPr/>
        </p:nvSpPr>
        <p:spPr>
          <a:xfrm>
            <a:off x="10957719" y="4833937"/>
            <a:ext cx="1143000" cy="657225"/>
          </a:xfrm>
          <a:custGeom>
            <a:avLst/>
            <a:gdLst>
              <a:gd name="connsiteX0" fmla="*/ 0 w 1143000"/>
              <a:gd name="connsiteY0" fmla="*/ 0 h 657225"/>
              <a:gd name="connsiteX1" fmla="*/ 1143000 w 1143000"/>
              <a:gd name="connsiteY1" fmla="*/ 0 h 657225"/>
              <a:gd name="connsiteX2" fmla="*/ 1143000 w 1143000"/>
              <a:gd name="connsiteY2" fmla="*/ 657225 h 657225"/>
              <a:gd name="connsiteX3" fmla="*/ 0 w 1143000"/>
              <a:gd name="connsiteY3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" h="657225">
                <a:moveTo>
                  <a:pt x="0" y="0"/>
                </a:moveTo>
                <a:lnTo>
                  <a:pt x="1143000" y="0"/>
                </a:lnTo>
                <a:lnTo>
                  <a:pt x="1143000" y="657225"/>
                </a:lnTo>
                <a:lnTo>
                  <a:pt x="0" y="657225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52" name="グラフィックス 2">
            <a:extLst>
              <a:ext uri="{FF2B5EF4-FFF2-40B4-BE49-F238E27FC236}">
                <a16:creationId xmlns:a16="http://schemas.microsoft.com/office/drawing/2014/main" id="{82114AEF-517D-B9C0-6783-DEF2F07BCA4B}"/>
              </a:ext>
            </a:extLst>
          </p:cNvPr>
          <p:cNvGrpSpPr/>
          <p:nvPr/>
        </p:nvGrpSpPr>
        <p:grpSpPr>
          <a:xfrm>
            <a:off x="10972006" y="4895850"/>
            <a:ext cx="971550" cy="266700"/>
            <a:chOff x="10972006" y="4895850"/>
            <a:chExt cx="971550" cy="266700"/>
          </a:xfrm>
          <a:solidFill>
            <a:srgbClr val="000000"/>
          </a:solidFill>
        </p:grpSpPr>
        <p:sp>
          <p:nvSpPr>
            <p:cNvPr id="153" name="テキスト ボックス 152">
              <a:extLst>
                <a:ext uri="{FF2B5EF4-FFF2-40B4-BE49-F238E27FC236}">
                  <a16:creationId xmlns:a16="http://schemas.microsoft.com/office/drawing/2014/main" id="{9C4E6636-691B-9C10-722E-68CD47A11264}"/>
                </a:ext>
              </a:extLst>
            </p:cNvPr>
            <p:cNvSpPr txBox="1"/>
            <p:nvPr/>
          </p:nvSpPr>
          <p:spPr>
            <a:xfrm>
              <a:off x="10880566" y="4850130"/>
              <a:ext cx="4686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SaaS</a:t>
              </a:r>
            </a:p>
          </p:txBody>
        </p:sp>
        <p:sp>
          <p:nvSpPr>
            <p:cNvPr id="154" name="テキスト ボックス 153">
              <a:extLst>
                <a:ext uri="{FF2B5EF4-FFF2-40B4-BE49-F238E27FC236}">
                  <a16:creationId xmlns:a16="http://schemas.microsoft.com/office/drawing/2014/main" id="{D34C5E6D-3725-4B47-C4F9-7E8F2BB76D2D}"/>
                </a:ext>
              </a:extLst>
            </p:cNvPr>
            <p:cNvSpPr txBox="1"/>
            <p:nvPr/>
          </p:nvSpPr>
          <p:spPr>
            <a:xfrm>
              <a:off x="10880566" y="4983480"/>
              <a:ext cx="11544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連携先となる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SaaS</a:t>
              </a:r>
            </a:p>
          </p:txBody>
        </p:sp>
      </p:grpSp>
      <p:grpSp>
        <p:nvGrpSpPr>
          <p:cNvPr id="155" name="グラフィックス 2">
            <a:extLst>
              <a:ext uri="{FF2B5EF4-FFF2-40B4-BE49-F238E27FC236}">
                <a16:creationId xmlns:a16="http://schemas.microsoft.com/office/drawing/2014/main" id="{66B480B6-89AE-9077-14B0-D287ADB3BB74}"/>
              </a:ext>
            </a:extLst>
          </p:cNvPr>
          <p:cNvGrpSpPr/>
          <p:nvPr/>
        </p:nvGrpSpPr>
        <p:grpSpPr>
          <a:xfrm>
            <a:off x="9909969" y="5129212"/>
            <a:ext cx="1037082" cy="66675"/>
            <a:chOff x="9909969" y="5129212"/>
            <a:chExt cx="1037082" cy="66675"/>
          </a:xfrm>
        </p:grpSpPr>
        <p:sp>
          <p:nvSpPr>
            <p:cNvPr id="156" name="フリーフォーム: 図形 155">
              <a:extLst>
                <a:ext uri="{FF2B5EF4-FFF2-40B4-BE49-F238E27FC236}">
                  <a16:creationId xmlns:a16="http://schemas.microsoft.com/office/drawing/2014/main" id="{C3F5AFA8-728C-EC3A-3170-55DB673AFEBE}"/>
                </a:ext>
              </a:extLst>
            </p:cNvPr>
            <p:cNvSpPr/>
            <p:nvPr/>
          </p:nvSpPr>
          <p:spPr>
            <a:xfrm>
              <a:off x="9909969" y="5162550"/>
              <a:ext cx="987075" cy="9525"/>
            </a:xfrm>
            <a:custGeom>
              <a:avLst/>
              <a:gdLst>
                <a:gd name="connsiteX0" fmla="*/ 0 w 987075"/>
                <a:gd name="connsiteY0" fmla="*/ 0 h 9525"/>
                <a:gd name="connsiteX1" fmla="*/ 987076 w 9870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7075" h="9525">
                  <a:moveTo>
                    <a:pt x="0" y="0"/>
                  </a:moveTo>
                  <a:lnTo>
                    <a:pt x="98707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57" name="フリーフォーム: 図形 156">
              <a:extLst>
                <a:ext uri="{FF2B5EF4-FFF2-40B4-BE49-F238E27FC236}">
                  <a16:creationId xmlns:a16="http://schemas.microsoft.com/office/drawing/2014/main" id="{2D50F8D8-28A6-8BDC-20EA-00A815BC8746}"/>
                </a:ext>
              </a:extLst>
            </p:cNvPr>
            <p:cNvSpPr/>
            <p:nvPr/>
          </p:nvSpPr>
          <p:spPr>
            <a:xfrm>
              <a:off x="10880376" y="5129212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58" name="グラフィックス 2">
            <a:extLst>
              <a:ext uri="{FF2B5EF4-FFF2-40B4-BE49-F238E27FC236}">
                <a16:creationId xmlns:a16="http://schemas.microsoft.com/office/drawing/2014/main" id="{0424BD56-12B6-D21F-E617-39447F42A372}"/>
              </a:ext>
            </a:extLst>
          </p:cNvPr>
          <p:cNvGrpSpPr/>
          <p:nvPr/>
        </p:nvGrpSpPr>
        <p:grpSpPr>
          <a:xfrm>
            <a:off x="7538244" y="4691062"/>
            <a:ext cx="800100" cy="390525"/>
            <a:chOff x="7538244" y="4691062"/>
            <a:chExt cx="800100" cy="390525"/>
          </a:xfrm>
          <a:solidFill>
            <a:srgbClr val="000000"/>
          </a:solidFill>
        </p:grpSpPr>
        <p:sp>
          <p:nvSpPr>
            <p:cNvPr id="159" name="テキスト ボックス 158">
              <a:extLst>
                <a:ext uri="{FF2B5EF4-FFF2-40B4-BE49-F238E27FC236}">
                  <a16:creationId xmlns:a16="http://schemas.microsoft.com/office/drawing/2014/main" id="{B55C75F9-5EFF-228B-A1B5-5B5CC3F6293D}"/>
                </a:ext>
              </a:extLst>
            </p:cNvPr>
            <p:cNvSpPr txBox="1"/>
            <p:nvPr/>
          </p:nvSpPr>
          <p:spPr>
            <a:xfrm>
              <a:off x="7470616" y="4645342"/>
              <a:ext cx="9353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Storage</a:t>
              </a:r>
            </a:p>
          </p:txBody>
        </p:sp>
        <p:sp>
          <p:nvSpPr>
            <p:cNvPr id="160" name="テキスト ボックス 159">
              <a:extLst>
                <a:ext uri="{FF2B5EF4-FFF2-40B4-BE49-F238E27FC236}">
                  <a16:creationId xmlns:a16="http://schemas.microsoft.com/office/drawing/2014/main" id="{27B6EFF6-6BF0-93D2-E5BD-9AA288DA5E47}"/>
                </a:ext>
              </a:extLst>
            </p:cNvPr>
            <p:cNvSpPr txBox="1"/>
            <p:nvPr/>
          </p:nvSpPr>
          <p:spPr>
            <a:xfrm>
              <a:off x="7446804" y="4788217"/>
              <a:ext cx="9829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フロントエンド</a:t>
              </a:r>
            </a:p>
          </p:txBody>
        </p:sp>
        <p:sp>
          <p:nvSpPr>
            <p:cNvPr id="161" name="テキスト ボックス 160">
              <a:extLst>
                <a:ext uri="{FF2B5EF4-FFF2-40B4-BE49-F238E27FC236}">
                  <a16:creationId xmlns:a16="http://schemas.microsoft.com/office/drawing/2014/main" id="{961794FB-2EA9-219F-9F6F-9750C22B91F8}"/>
                </a:ext>
              </a:extLst>
            </p:cNvPr>
            <p:cNvSpPr txBox="1"/>
            <p:nvPr/>
          </p:nvSpPr>
          <p:spPr>
            <a:xfrm>
              <a:off x="7446804" y="4921567"/>
              <a:ext cx="9829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配信ストレージ</a:t>
              </a:r>
            </a:p>
          </p:txBody>
        </p:sp>
      </p:grpSp>
      <p:pic>
        <p:nvPicPr>
          <p:cNvPr id="162" name="図 161">
            <a:extLst>
              <a:ext uri="{FF2B5EF4-FFF2-40B4-BE49-F238E27FC236}">
                <a16:creationId xmlns:a16="http://schemas.microsoft.com/office/drawing/2014/main" id="{B1B3D730-175F-A883-A2B7-7D1967EA7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206" y="4967287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163" name="グラフィックス 2">
            <a:extLst>
              <a:ext uri="{FF2B5EF4-FFF2-40B4-BE49-F238E27FC236}">
                <a16:creationId xmlns:a16="http://schemas.microsoft.com/office/drawing/2014/main" id="{243A2D08-265F-ECA1-68C5-7F407C2D0E84}"/>
              </a:ext>
            </a:extLst>
          </p:cNvPr>
          <p:cNvGrpSpPr/>
          <p:nvPr/>
        </p:nvGrpSpPr>
        <p:grpSpPr>
          <a:xfrm>
            <a:off x="9224169" y="5414962"/>
            <a:ext cx="981075" cy="266700"/>
            <a:chOff x="9224169" y="5414962"/>
            <a:chExt cx="981075" cy="266700"/>
          </a:xfrm>
          <a:solidFill>
            <a:srgbClr val="000000"/>
          </a:solidFill>
        </p:grpSpPr>
        <p:sp>
          <p:nvSpPr>
            <p:cNvPr id="164" name="テキスト ボックス 163">
              <a:extLst>
                <a:ext uri="{FF2B5EF4-FFF2-40B4-BE49-F238E27FC236}">
                  <a16:creationId xmlns:a16="http://schemas.microsoft.com/office/drawing/2014/main" id="{89DFB793-8177-0AA6-73DD-82BF20DCA910}"/>
                </a:ext>
              </a:extLst>
            </p:cNvPr>
            <p:cNvSpPr txBox="1"/>
            <p:nvPr/>
          </p:nvSpPr>
          <p:spPr>
            <a:xfrm>
              <a:off x="9132729" y="5369242"/>
              <a:ext cx="11639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Data Fusion</a:t>
              </a:r>
            </a:p>
          </p:txBody>
        </p:sp>
        <p:sp>
          <p:nvSpPr>
            <p:cNvPr id="165" name="テキスト ボックス 164">
              <a:extLst>
                <a:ext uri="{FF2B5EF4-FFF2-40B4-BE49-F238E27FC236}">
                  <a16:creationId xmlns:a16="http://schemas.microsoft.com/office/drawing/2014/main" id="{E212B79B-0540-439E-5109-D46C382D74A4}"/>
                </a:ext>
              </a:extLst>
            </p:cNvPr>
            <p:cNvSpPr txBox="1"/>
            <p:nvPr/>
          </p:nvSpPr>
          <p:spPr>
            <a:xfrm>
              <a:off x="9366091" y="5502592"/>
              <a:ext cx="6972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SaaS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連携</a:t>
              </a:r>
            </a:p>
          </p:txBody>
        </p:sp>
      </p:grpSp>
      <p:pic>
        <p:nvPicPr>
          <p:cNvPr id="166" name="Google Shape;390;p28">
            <a:extLst>
              <a:ext uri="{FF2B5EF4-FFF2-40B4-BE49-F238E27FC236}">
                <a16:creationId xmlns:a16="http://schemas.microsoft.com/office/drawing/2014/main" id="{4CF5ABF3-B280-AC1F-52C2-23E65F21BEA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8775" y="4303192"/>
            <a:ext cx="424738" cy="342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938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F9F2D40A-D53E-ABD6-9E71-69BDE1BEB633}"/>
              </a:ext>
            </a:extLst>
          </p:cNvPr>
          <p:cNvGrpSpPr/>
          <p:nvPr/>
        </p:nvGrpSpPr>
        <p:grpSpPr>
          <a:xfrm>
            <a:off x="3199728" y="3537368"/>
            <a:ext cx="11601206" cy="4359090"/>
            <a:chOff x="2227604" y="3686910"/>
            <a:chExt cx="11601206" cy="4359090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36882E70-E2AA-2486-5553-6EE29DC5F0DC}"/>
                </a:ext>
              </a:extLst>
            </p:cNvPr>
            <p:cNvSpPr/>
            <p:nvPr/>
          </p:nvSpPr>
          <p:spPr>
            <a:xfrm>
              <a:off x="3764140" y="3686910"/>
              <a:ext cx="6936462" cy="4359090"/>
            </a:xfrm>
            <a:custGeom>
              <a:avLst/>
              <a:gdLst>
                <a:gd name="connsiteX0" fmla="*/ 0 w 6936462"/>
                <a:gd name="connsiteY0" fmla="*/ 0 h 4359090"/>
                <a:gd name="connsiteX1" fmla="*/ 6936462 w 6936462"/>
                <a:gd name="connsiteY1" fmla="*/ 0 h 4359090"/>
                <a:gd name="connsiteX2" fmla="*/ 6936462 w 6936462"/>
                <a:gd name="connsiteY2" fmla="*/ 4359091 h 4359090"/>
                <a:gd name="connsiteX3" fmla="*/ 0 w 6936462"/>
                <a:gd name="connsiteY3" fmla="*/ 4359091 h 435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36462" h="4359090">
                  <a:moveTo>
                    <a:pt x="0" y="0"/>
                  </a:moveTo>
                  <a:lnTo>
                    <a:pt x="6936462" y="0"/>
                  </a:lnTo>
                  <a:lnTo>
                    <a:pt x="6936462" y="4359091"/>
                  </a:lnTo>
                  <a:lnTo>
                    <a:pt x="0" y="4359091"/>
                  </a:lnTo>
                  <a:close/>
                </a:path>
              </a:pathLst>
            </a:custGeom>
            <a:solidFill>
              <a:srgbClr val="F6F6F6"/>
            </a:solidFill>
            <a:ln w="6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dirty="0"/>
            </a:p>
          </p:txBody>
        </p:sp>
        <p:sp>
          <p:nvSpPr>
            <p:cNvPr id="5" name="フリーフォーム: 図形 4">
              <a:extLst>
                <a:ext uri="{FF2B5EF4-FFF2-40B4-BE49-F238E27FC236}">
                  <a16:creationId xmlns:a16="http://schemas.microsoft.com/office/drawing/2014/main" id="{8B39FB6F-D526-059E-F1F8-0AA72D4E3D24}"/>
                </a:ext>
              </a:extLst>
            </p:cNvPr>
            <p:cNvSpPr/>
            <p:nvPr/>
          </p:nvSpPr>
          <p:spPr>
            <a:xfrm>
              <a:off x="5294242" y="5693044"/>
              <a:ext cx="1058354" cy="6800"/>
            </a:xfrm>
            <a:custGeom>
              <a:avLst/>
              <a:gdLst>
                <a:gd name="connsiteX0" fmla="*/ 0 w 1058354"/>
                <a:gd name="connsiteY0" fmla="*/ 0 h 6800"/>
                <a:gd name="connsiteX1" fmla="*/ 1058355 w 1058354"/>
                <a:gd name="connsiteY1" fmla="*/ 0 h 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8354" h="6800">
                  <a:moveTo>
                    <a:pt x="0" y="0"/>
                  </a:moveTo>
                  <a:lnTo>
                    <a:pt x="1058355" y="0"/>
                  </a:lnTo>
                </a:path>
              </a:pathLst>
            </a:custGeom>
            <a:noFill/>
            <a:ln w="67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B804B6D1-F9BF-F8A9-2F45-35FCA46FFFF4}"/>
                </a:ext>
              </a:extLst>
            </p:cNvPr>
            <p:cNvSpPr/>
            <p:nvPr/>
          </p:nvSpPr>
          <p:spPr>
            <a:xfrm>
              <a:off x="6340696" y="5669242"/>
              <a:ext cx="47603" cy="47603"/>
            </a:xfrm>
            <a:custGeom>
              <a:avLst/>
              <a:gdLst>
                <a:gd name="connsiteX0" fmla="*/ 47603 w 47603"/>
                <a:gd name="connsiteY0" fmla="*/ 23802 h 47603"/>
                <a:gd name="connsiteX1" fmla="*/ 0 w 47603"/>
                <a:gd name="connsiteY1" fmla="*/ 47603 h 47603"/>
                <a:gd name="connsiteX2" fmla="*/ 11901 w 47603"/>
                <a:gd name="connsiteY2" fmla="*/ 23802 h 47603"/>
                <a:gd name="connsiteX3" fmla="*/ 0 w 47603"/>
                <a:gd name="connsiteY3" fmla="*/ 0 h 47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03" h="47603">
                  <a:moveTo>
                    <a:pt x="47603" y="23802"/>
                  </a:moveTo>
                  <a:lnTo>
                    <a:pt x="0" y="47603"/>
                  </a:lnTo>
                  <a:lnTo>
                    <a:pt x="11901" y="23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67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" name="フリーフォーム: 図形 6">
              <a:extLst>
                <a:ext uri="{FF2B5EF4-FFF2-40B4-BE49-F238E27FC236}">
                  <a16:creationId xmlns:a16="http://schemas.microsoft.com/office/drawing/2014/main" id="{155F17E4-BF43-5631-0135-CC45E290322E}"/>
                </a:ext>
              </a:extLst>
            </p:cNvPr>
            <p:cNvSpPr/>
            <p:nvPr/>
          </p:nvSpPr>
          <p:spPr>
            <a:xfrm>
              <a:off x="5056227" y="4845231"/>
              <a:ext cx="6800" cy="609796"/>
            </a:xfrm>
            <a:custGeom>
              <a:avLst/>
              <a:gdLst>
                <a:gd name="connsiteX0" fmla="*/ 0 w 6800"/>
                <a:gd name="connsiteY0" fmla="*/ 609797 h 609796"/>
                <a:gd name="connsiteX1" fmla="*/ 0 w 6800"/>
                <a:gd name="connsiteY1" fmla="*/ 0 h 60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00" h="609796">
                  <a:moveTo>
                    <a:pt x="0" y="609797"/>
                  </a:moveTo>
                  <a:lnTo>
                    <a:pt x="0" y="0"/>
                  </a:lnTo>
                </a:path>
              </a:pathLst>
            </a:custGeom>
            <a:noFill/>
            <a:ln w="6796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7AE5FD28-2BFE-AD19-F672-60FC3BD8D9BC}"/>
                </a:ext>
              </a:extLst>
            </p:cNvPr>
            <p:cNvSpPr/>
            <p:nvPr/>
          </p:nvSpPr>
          <p:spPr>
            <a:xfrm>
              <a:off x="5056227" y="5931060"/>
              <a:ext cx="6800" cy="1026868"/>
            </a:xfrm>
            <a:custGeom>
              <a:avLst/>
              <a:gdLst>
                <a:gd name="connsiteX0" fmla="*/ 0 w 6800"/>
                <a:gd name="connsiteY0" fmla="*/ 1026868 h 1026868"/>
                <a:gd name="connsiteX1" fmla="*/ 0 w 6800"/>
                <a:gd name="connsiteY1" fmla="*/ 0 h 102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00" h="1026868">
                  <a:moveTo>
                    <a:pt x="0" y="1026868"/>
                  </a:moveTo>
                  <a:lnTo>
                    <a:pt x="0" y="0"/>
                  </a:lnTo>
                </a:path>
              </a:pathLst>
            </a:custGeom>
            <a:noFill/>
            <a:ln w="6796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ECE78DF-0FAE-8D7E-BC9F-E116257361A2}"/>
                </a:ext>
              </a:extLst>
            </p:cNvPr>
            <p:cNvSpPr txBox="1"/>
            <p:nvPr/>
          </p:nvSpPr>
          <p:spPr>
            <a:xfrm>
              <a:off x="4719970" y="4807468"/>
              <a:ext cx="665712" cy="173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Armor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6C1B83C-44ED-6149-FD50-E59FE336E48C}"/>
                </a:ext>
              </a:extLst>
            </p:cNvPr>
            <p:cNvSpPr txBox="1"/>
            <p:nvPr/>
          </p:nvSpPr>
          <p:spPr>
            <a:xfrm>
              <a:off x="6382681" y="5929543"/>
              <a:ext cx="563705" cy="173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Run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C998357-7C80-9570-0165-32BE4F0CC6FA}"/>
                </a:ext>
              </a:extLst>
            </p:cNvPr>
            <p:cNvSpPr txBox="1"/>
            <p:nvPr/>
          </p:nvSpPr>
          <p:spPr>
            <a:xfrm>
              <a:off x="4719970" y="5895540"/>
              <a:ext cx="665712" cy="173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Load...</a:t>
              </a:r>
            </a:p>
          </p:txBody>
        </p:sp>
        <p:sp>
          <p:nvSpPr>
            <p:cNvPr id="16" name="フリーフォーム: 図形 15">
              <a:extLst>
                <a:ext uri="{FF2B5EF4-FFF2-40B4-BE49-F238E27FC236}">
                  <a16:creationId xmlns:a16="http://schemas.microsoft.com/office/drawing/2014/main" id="{B96DD614-E752-32C6-5BB6-3BE0F5058883}"/>
                </a:ext>
              </a:extLst>
            </p:cNvPr>
            <p:cNvSpPr/>
            <p:nvPr/>
          </p:nvSpPr>
          <p:spPr>
            <a:xfrm>
              <a:off x="7708403" y="4876989"/>
              <a:ext cx="2584172" cy="1632108"/>
            </a:xfrm>
            <a:custGeom>
              <a:avLst/>
              <a:gdLst>
                <a:gd name="connsiteX0" fmla="*/ 2577372 w 2584172"/>
                <a:gd name="connsiteY0" fmla="*/ 0 h 1632108"/>
                <a:gd name="connsiteX1" fmla="*/ 2584172 w 2584172"/>
                <a:gd name="connsiteY1" fmla="*/ 6800 h 1632108"/>
                <a:gd name="connsiteX2" fmla="*/ 2584172 w 2584172"/>
                <a:gd name="connsiteY2" fmla="*/ 1625308 h 1632108"/>
                <a:gd name="connsiteX3" fmla="*/ 2577372 w 2584172"/>
                <a:gd name="connsiteY3" fmla="*/ 1632109 h 1632108"/>
                <a:gd name="connsiteX4" fmla="*/ 6800 w 2584172"/>
                <a:gd name="connsiteY4" fmla="*/ 1632109 h 1632108"/>
                <a:gd name="connsiteX5" fmla="*/ 0 w 2584172"/>
                <a:gd name="connsiteY5" fmla="*/ 1625308 h 1632108"/>
                <a:gd name="connsiteX6" fmla="*/ 0 w 2584172"/>
                <a:gd name="connsiteY6" fmla="*/ 6800 h 1632108"/>
                <a:gd name="connsiteX7" fmla="*/ 6800 w 2584172"/>
                <a:gd name="connsiteY7" fmla="*/ 0 h 163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4172" h="1632108">
                  <a:moveTo>
                    <a:pt x="2577372" y="0"/>
                  </a:moveTo>
                  <a:cubicBezTo>
                    <a:pt x="2581127" y="0"/>
                    <a:pt x="2584172" y="3045"/>
                    <a:pt x="2584172" y="6800"/>
                  </a:cubicBezTo>
                  <a:lnTo>
                    <a:pt x="2584172" y="1625308"/>
                  </a:lnTo>
                  <a:cubicBezTo>
                    <a:pt x="2584172" y="1629064"/>
                    <a:pt x="2581127" y="1632109"/>
                    <a:pt x="2577372" y="1632109"/>
                  </a:cubicBezTo>
                  <a:lnTo>
                    <a:pt x="6800" y="1632109"/>
                  </a:lnTo>
                  <a:cubicBezTo>
                    <a:pt x="3045" y="1632109"/>
                    <a:pt x="0" y="1629064"/>
                    <a:pt x="0" y="1625308"/>
                  </a:cubicBezTo>
                  <a:lnTo>
                    <a:pt x="0" y="6800"/>
                  </a:lnTo>
                  <a:cubicBezTo>
                    <a:pt x="0" y="3045"/>
                    <a:pt x="3045" y="0"/>
                    <a:pt x="6800" y="0"/>
                  </a:cubicBezTo>
                  <a:close/>
                </a:path>
              </a:pathLst>
            </a:custGeom>
            <a:solidFill>
              <a:srgbClr val="E1F5FE"/>
            </a:solidFill>
            <a:ln w="6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6FD47C28-0C5C-B73E-00D7-B972E10EEA88}"/>
                </a:ext>
              </a:extLst>
            </p:cNvPr>
            <p:cNvSpPr txBox="1"/>
            <p:nvPr/>
          </p:nvSpPr>
          <p:spPr>
            <a:xfrm>
              <a:off x="7681568" y="4909475"/>
              <a:ext cx="346090" cy="186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9E9E9E"/>
                  </a:solidFill>
                  <a:latin typeface="Helvetica"/>
                  <a:cs typeface="Helvetica"/>
                  <a:sym typeface="Helvetica"/>
                  <a:rtl val="0"/>
                </a:rPr>
                <a:t>VPC</a:t>
              </a:r>
            </a:p>
          </p:txBody>
        </p:sp>
        <p:sp>
          <p:nvSpPr>
            <p:cNvPr id="18" name="フリーフォーム: 図形 17">
              <a:extLst>
                <a:ext uri="{FF2B5EF4-FFF2-40B4-BE49-F238E27FC236}">
                  <a16:creationId xmlns:a16="http://schemas.microsoft.com/office/drawing/2014/main" id="{DCD98F68-A297-31DC-400A-994DC4AB6A13}"/>
                </a:ext>
              </a:extLst>
            </p:cNvPr>
            <p:cNvSpPr/>
            <p:nvPr/>
          </p:nvSpPr>
          <p:spPr>
            <a:xfrm>
              <a:off x="9947044" y="5693044"/>
              <a:ext cx="1118266" cy="6800"/>
            </a:xfrm>
            <a:custGeom>
              <a:avLst/>
              <a:gdLst>
                <a:gd name="connsiteX0" fmla="*/ 0 w 1118266"/>
                <a:gd name="connsiteY0" fmla="*/ 0 h 6800"/>
                <a:gd name="connsiteX1" fmla="*/ 580147 w 1118266"/>
                <a:gd name="connsiteY1" fmla="*/ 0 h 6800"/>
                <a:gd name="connsiteX2" fmla="*/ 1118267 w 1118266"/>
                <a:gd name="connsiteY2" fmla="*/ 0 h 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8266" h="6800">
                  <a:moveTo>
                    <a:pt x="0" y="0"/>
                  </a:moveTo>
                  <a:lnTo>
                    <a:pt x="580147" y="0"/>
                  </a:lnTo>
                  <a:lnTo>
                    <a:pt x="1118267" y="0"/>
                  </a:lnTo>
                </a:path>
              </a:pathLst>
            </a:custGeom>
            <a:noFill/>
            <a:ln w="67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" name="フリーフォーム: 図形 18">
              <a:extLst>
                <a:ext uri="{FF2B5EF4-FFF2-40B4-BE49-F238E27FC236}">
                  <a16:creationId xmlns:a16="http://schemas.microsoft.com/office/drawing/2014/main" id="{E025832F-2FE6-98A8-F9C3-74F4191E3312}"/>
                </a:ext>
              </a:extLst>
            </p:cNvPr>
            <p:cNvSpPr/>
            <p:nvPr/>
          </p:nvSpPr>
          <p:spPr>
            <a:xfrm>
              <a:off x="11053410" y="5669242"/>
              <a:ext cx="47603" cy="47603"/>
            </a:xfrm>
            <a:custGeom>
              <a:avLst/>
              <a:gdLst>
                <a:gd name="connsiteX0" fmla="*/ 47603 w 47603"/>
                <a:gd name="connsiteY0" fmla="*/ 23802 h 47603"/>
                <a:gd name="connsiteX1" fmla="*/ 0 w 47603"/>
                <a:gd name="connsiteY1" fmla="*/ 47603 h 47603"/>
                <a:gd name="connsiteX2" fmla="*/ 11901 w 47603"/>
                <a:gd name="connsiteY2" fmla="*/ 23802 h 47603"/>
                <a:gd name="connsiteX3" fmla="*/ 0 w 47603"/>
                <a:gd name="connsiteY3" fmla="*/ 0 h 47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03" h="47603">
                  <a:moveTo>
                    <a:pt x="47603" y="23802"/>
                  </a:moveTo>
                  <a:lnTo>
                    <a:pt x="0" y="47603"/>
                  </a:lnTo>
                  <a:lnTo>
                    <a:pt x="11901" y="23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67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022798F-4F66-82A4-F755-44160095811E}"/>
                </a:ext>
              </a:extLst>
            </p:cNvPr>
            <p:cNvSpPr txBox="1"/>
            <p:nvPr/>
          </p:nvSpPr>
          <p:spPr>
            <a:xfrm>
              <a:off x="9425884" y="5963545"/>
              <a:ext cx="570505" cy="173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SQL</a:t>
              </a:r>
            </a:p>
          </p:txBody>
        </p:sp>
        <p:sp>
          <p:nvSpPr>
            <p:cNvPr id="21" name="フリーフォーム: 図形 20">
              <a:extLst>
                <a:ext uri="{FF2B5EF4-FFF2-40B4-BE49-F238E27FC236}">
                  <a16:creationId xmlns:a16="http://schemas.microsoft.com/office/drawing/2014/main" id="{C879A82F-5DF5-E6F4-05A6-A8CB69748B04}"/>
                </a:ext>
              </a:extLst>
            </p:cNvPr>
            <p:cNvSpPr/>
            <p:nvPr/>
          </p:nvSpPr>
          <p:spPr>
            <a:xfrm>
              <a:off x="6939952" y="5693112"/>
              <a:ext cx="793136" cy="6800"/>
            </a:xfrm>
            <a:custGeom>
              <a:avLst/>
              <a:gdLst>
                <a:gd name="connsiteX0" fmla="*/ 0 w 793136"/>
                <a:gd name="connsiteY0" fmla="*/ 0 h 6800"/>
                <a:gd name="connsiteX1" fmla="*/ 793137 w 793136"/>
                <a:gd name="connsiteY1" fmla="*/ 0 h 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3136" h="6800">
                  <a:moveTo>
                    <a:pt x="0" y="0"/>
                  </a:moveTo>
                  <a:lnTo>
                    <a:pt x="793137" y="0"/>
                  </a:lnTo>
                </a:path>
              </a:pathLst>
            </a:custGeom>
            <a:noFill/>
            <a:ln w="67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" name="フリーフォーム: 図形 21">
              <a:extLst>
                <a:ext uri="{FF2B5EF4-FFF2-40B4-BE49-F238E27FC236}">
                  <a16:creationId xmlns:a16="http://schemas.microsoft.com/office/drawing/2014/main" id="{2BB213D2-A72F-3697-6C9B-EA9934B6763F}"/>
                </a:ext>
              </a:extLst>
            </p:cNvPr>
            <p:cNvSpPr/>
            <p:nvPr/>
          </p:nvSpPr>
          <p:spPr>
            <a:xfrm>
              <a:off x="7721188" y="5669310"/>
              <a:ext cx="47603" cy="47603"/>
            </a:xfrm>
            <a:custGeom>
              <a:avLst/>
              <a:gdLst>
                <a:gd name="connsiteX0" fmla="*/ 47603 w 47603"/>
                <a:gd name="connsiteY0" fmla="*/ 23802 h 47603"/>
                <a:gd name="connsiteX1" fmla="*/ 0 w 47603"/>
                <a:gd name="connsiteY1" fmla="*/ 47603 h 47603"/>
                <a:gd name="connsiteX2" fmla="*/ 11901 w 47603"/>
                <a:gd name="connsiteY2" fmla="*/ 23802 h 47603"/>
                <a:gd name="connsiteX3" fmla="*/ 0 w 47603"/>
                <a:gd name="connsiteY3" fmla="*/ 0 h 47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03" h="47603">
                  <a:moveTo>
                    <a:pt x="47603" y="23802"/>
                  </a:moveTo>
                  <a:lnTo>
                    <a:pt x="0" y="47603"/>
                  </a:lnTo>
                  <a:lnTo>
                    <a:pt x="11901" y="23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67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3" name="フリーフォーム: 図形 22">
              <a:extLst>
                <a:ext uri="{FF2B5EF4-FFF2-40B4-BE49-F238E27FC236}">
                  <a16:creationId xmlns:a16="http://schemas.microsoft.com/office/drawing/2014/main" id="{BFC2DD55-AB67-3D53-7C9E-AD89B2138B8E}"/>
                </a:ext>
              </a:extLst>
            </p:cNvPr>
            <p:cNvSpPr/>
            <p:nvPr/>
          </p:nvSpPr>
          <p:spPr>
            <a:xfrm>
              <a:off x="8454685" y="5693112"/>
              <a:ext cx="978517" cy="6800"/>
            </a:xfrm>
            <a:custGeom>
              <a:avLst/>
              <a:gdLst>
                <a:gd name="connsiteX0" fmla="*/ 0 w 978517"/>
                <a:gd name="connsiteY0" fmla="*/ 0 h 6800"/>
                <a:gd name="connsiteX1" fmla="*/ 978517 w 978517"/>
                <a:gd name="connsiteY1" fmla="*/ 0 h 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8517" h="6800">
                  <a:moveTo>
                    <a:pt x="0" y="0"/>
                  </a:moveTo>
                  <a:lnTo>
                    <a:pt x="978517" y="0"/>
                  </a:lnTo>
                </a:path>
              </a:pathLst>
            </a:custGeom>
            <a:noFill/>
            <a:ln w="67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6BF18F53-5532-1FC0-A507-6D8752FB6669}"/>
                </a:ext>
              </a:extLst>
            </p:cNvPr>
            <p:cNvSpPr/>
            <p:nvPr/>
          </p:nvSpPr>
          <p:spPr>
            <a:xfrm>
              <a:off x="9421301" y="5669310"/>
              <a:ext cx="47603" cy="47603"/>
            </a:xfrm>
            <a:custGeom>
              <a:avLst/>
              <a:gdLst>
                <a:gd name="connsiteX0" fmla="*/ 47603 w 47603"/>
                <a:gd name="connsiteY0" fmla="*/ 23802 h 47603"/>
                <a:gd name="connsiteX1" fmla="*/ 0 w 47603"/>
                <a:gd name="connsiteY1" fmla="*/ 47603 h 47603"/>
                <a:gd name="connsiteX2" fmla="*/ 11901 w 47603"/>
                <a:gd name="connsiteY2" fmla="*/ 23802 h 47603"/>
                <a:gd name="connsiteX3" fmla="*/ 0 w 47603"/>
                <a:gd name="connsiteY3" fmla="*/ 0 h 47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03" h="47603">
                  <a:moveTo>
                    <a:pt x="47603" y="23802"/>
                  </a:moveTo>
                  <a:lnTo>
                    <a:pt x="0" y="47603"/>
                  </a:lnTo>
                  <a:lnTo>
                    <a:pt x="11901" y="23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67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FD428DFD-1EE3-20FE-3CB7-9C8A6763B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3008" y="5349689"/>
              <a:ext cx="678277" cy="680045"/>
            </a:xfrm>
            <a:custGeom>
              <a:avLst/>
              <a:gdLst>
                <a:gd name="connsiteX0" fmla="*/ 0 w 678277"/>
                <a:gd name="connsiteY0" fmla="*/ 0 h 680045"/>
                <a:gd name="connsiteX1" fmla="*/ 678277 w 678277"/>
                <a:gd name="connsiteY1" fmla="*/ 0 h 680045"/>
                <a:gd name="connsiteX2" fmla="*/ 678277 w 678277"/>
                <a:gd name="connsiteY2" fmla="*/ 680045 h 680045"/>
                <a:gd name="connsiteX3" fmla="*/ 0 w 678277"/>
                <a:gd name="connsiteY3" fmla="*/ 680045 h 680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8277" h="680045">
                  <a:moveTo>
                    <a:pt x="0" y="0"/>
                  </a:moveTo>
                  <a:lnTo>
                    <a:pt x="678277" y="0"/>
                  </a:lnTo>
                  <a:lnTo>
                    <a:pt x="678277" y="680045"/>
                  </a:lnTo>
                  <a:lnTo>
                    <a:pt x="0" y="680045"/>
                  </a:lnTo>
                  <a:close/>
                </a:path>
              </a:pathLst>
            </a:custGeom>
          </p:spPr>
        </p:pic>
        <p:grpSp>
          <p:nvGrpSpPr>
            <p:cNvPr id="26" name="グラフィックス 3">
              <a:extLst>
                <a:ext uri="{FF2B5EF4-FFF2-40B4-BE49-F238E27FC236}">
                  <a16:creationId xmlns:a16="http://schemas.microsoft.com/office/drawing/2014/main" id="{749EB30F-957B-17B1-AC9A-4FA93BAA7BA8}"/>
                </a:ext>
              </a:extLst>
            </p:cNvPr>
            <p:cNvGrpSpPr/>
            <p:nvPr/>
          </p:nvGrpSpPr>
          <p:grpSpPr>
            <a:xfrm>
              <a:off x="7531073" y="6038418"/>
              <a:ext cx="1088760" cy="351453"/>
              <a:chOff x="5371839" y="5089534"/>
              <a:chExt cx="1088760" cy="351453"/>
            </a:xfrm>
            <a:solidFill>
              <a:srgbClr val="B3B3B3"/>
            </a:solidFill>
          </p:grpSpPr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5B96B167-F941-01BA-2333-420CF0B3CEC8}"/>
                  </a:ext>
                </a:extLst>
              </p:cNvPr>
              <p:cNvSpPr txBox="1"/>
              <p:nvPr/>
            </p:nvSpPr>
            <p:spPr>
              <a:xfrm>
                <a:off x="5446644" y="5089534"/>
                <a:ext cx="94929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00" b="1" spc="0" baseline="0" dirty="0">
                    <a:ln/>
                    <a:solidFill>
                      <a:srgbClr val="B3B3B3"/>
                    </a:solidFill>
                    <a:latin typeface="Helvetica"/>
                    <a:cs typeface="Helvetica"/>
                    <a:sym typeface="Helvetica"/>
                    <a:rtl val="0"/>
                  </a:rPr>
                  <a:t>Serverless VPC</a:t>
                </a: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B1151E57-B30C-F1C7-35A7-D5C771D2B145}"/>
                  </a:ext>
                </a:extLst>
              </p:cNvPr>
              <p:cNvSpPr txBox="1"/>
              <p:nvPr/>
            </p:nvSpPr>
            <p:spPr>
              <a:xfrm>
                <a:off x="5371839" y="5225543"/>
                <a:ext cx="108876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00" b="1" spc="0" baseline="0" dirty="0">
                    <a:ln/>
                    <a:solidFill>
                      <a:srgbClr val="B3B3B3"/>
                    </a:solidFill>
                    <a:latin typeface="Helvetica"/>
                    <a:cs typeface="Helvetica"/>
                    <a:sym typeface="Helvetica"/>
                    <a:rtl val="0"/>
                  </a:rPr>
                  <a:t>Access Connector</a:t>
                </a:r>
              </a:p>
            </p:txBody>
          </p:sp>
        </p:grpSp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3A50D432-BE31-B0B2-E851-513696883F5E}"/>
                </a:ext>
              </a:extLst>
            </p:cNvPr>
            <p:cNvSpPr/>
            <p:nvPr/>
          </p:nvSpPr>
          <p:spPr>
            <a:xfrm>
              <a:off x="11108630" y="4712146"/>
              <a:ext cx="1904126" cy="1961862"/>
            </a:xfrm>
            <a:custGeom>
              <a:avLst/>
              <a:gdLst>
                <a:gd name="connsiteX0" fmla="*/ 0 w 1904126"/>
                <a:gd name="connsiteY0" fmla="*/ 0 h 1961862"/>
                <a:gd name="connsiteX1" fmla="*/ 1904127 w 1904126"/>
                <a:gd name="connsiteY1" fmla="*/ 0 h 1961862"/>
                <a:gd name="connsiteX2" fmla="*/ 1904127 w 1904126"/>
                <a:gd name="connsiteY2" fmla="*/ 1961863 h 1961862"/>
                <a:gd name="connsiteX3" fmla="*/ 0 w 1904126"/>
                <a:gd name="connsiteY3" fmla="*/ 1961863 h 196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126" h="1961862">
                  <a:moveTo>
                    <a:pt x="0" y="0"/>
                  </a:moveTo>
                  <a:lnTo>
                    <a:pt x="1904127" y="0"/>
                  </a:lnTo>
                  <a:lnTo>
                    <a:pt x="1904127" y="1961863"/>
                  </a:lnTo>
                  <a:lnTo>
                    <a:pt x="0" y="1961863"/>
                  </a:lnTo>
                  <a:close/>
                </a:path>
              </a:pathLst>
            </a:custGeom>
            <a:noFill/>
            <a:ln w="6796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5AB7CBE4-C862-6D85-E9C7-D74F3E895CE7}"/>
                </a:ext>
              </a:extLst>
            </p:cNvPr>
            <p:cNvSpPr/>
            <p:nvPr/>
          </p:nvSpPr>
          <p:spPr>
            <a:xfrm>
              <a:off x="11176634" y="4985797"/>
              <a:ext cx="2652176" cy="204013"/>
            </a:xfrm>
            <a:custGeom>
              <a:avLst/>
              <a:gdLst>
                <a:gd name="connsiteX0" fmla="*/ 0 w 2652176"/>
                <a:gd name="connsiteY0" fmla="*/ 0 h 204013"/>
                <a:gd name="connsiteX1" fmla="*/ 2652177 w 2652176"/>
                <a:gd name="connsiteY1" fmla="*/ 0 h 204013"/>
                <a:gd name="connsiteX2" fmla="*/ 2652177 w 2652176"/>
                <a:gd name="connsiteY2" fmla="*/ 204014 h 204013"/>
                <a:gd name="connsiteX3" fmla="*/ 0 w 2652176"/>
                <a:gd name="connsiteY3" fmla="*/ 204014 h 20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2176" h="204013">
                  <a:moveTo>
                    <a:pt x="0" y="0"/>
                  </a:moveTo>
                  <a:lnTo>
                    <a:pt x="2652177" y="0"/>
                  </a:lnTo>
                  <a:lnTo>
                    <a:pt x="2652177" y="204014"/>
                  </a:lnTo>
                  <a:lnTo>
                    <a:pt x="0" y="204014"/>
                  </a:lnTo>
                  <a:close/>
                </a:path>
              </a:pathLst>
            </a:custGeom>
            <a:noFill/>
            <a:ln w="6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C2EE7459-5500-0E91-432E-0E7B99DB50F9}"/>
                </a:ext>
              </a:extLst>
            </p:cNvPr>
            <p:cNvSpPr txBox="1"/>
            <p:nvPr/>
          </p:nvSpPr>
          <p:spPr>
            <a:xfrm>
              <a:off x="11095395" y="4991080"/>
              <a:ext cx="1726582" cy="186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機能ブロック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 CloudSQL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から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BigQuery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に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...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B51B70A-2515-E4BB-B4B9-BE2D192185CA}"/>
                </a:ext>
              </a:extLst>
            </p:cNvPr>
            <p:cNvSpPr txBox="1"/>
            <p:nvPr/>
          </p:nvSpPr>
          <p:spPr>
            <a:xfrm>
              <a:off x="11700635" y="6119955"/>
              <a:ext cx="522902" cy="173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BigQuery</a:t>
              </a:r>
            </a:p>
          </p:txBody>
        </p:sp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075A4590-9A3F-1FB7-8C1E-47F7673C39A5}"/>
                </a:ext>
              </a:extLst>
            </p:cNvPr>
            <p:cNvSpPr/>
            <p:nvPr/>
          </p:nvSpPr>
          <p:spPr>
            <a:xfrm>
              <a:off x="2791744" y="5012999"/>
              <a:ext cx="1983148" cy="680045"/>
            </a:xfrm>
            <a:custGeom>
              <a:avLst/>
              <a:gdLst>
                <a:gd name="connsiteX0" fmla="*/ 0 w 1983148"/>
                <a:gd name="connsiteY0" fmla="*/ 0 h 680045"/>
                <a:gd name="connsiteX1" fmla="*/ 836388 w 1983148"/>
                <a:gd name="connsiteY1" fmla="*/ 0 h 680045"/>
                <a:gd name="connsiteX2" fmla="*/ 836388 w 1983148"/>
                <a:gd name="connsiteY2" fmla="*/ 680045 h 680045"/>
                <a:gd name="connsiteX3" fmla="*/ 1983148 w 1983148"/>
                <a:gd name="connsiteY3" fmla="*/ 680045 h 680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3148" h="680045">
                  <a:moveTo>
                    <a:pt x="0" y="0"/>
                  </a:moveTo>
                  <a:lnTo>
                    <a:pt x="836388" y="0"/>
                  </a:lnTo>
                  <a:lnTo>
                    <a:pt x="836388" y="680045"/>
                  </a:lnTo>
                  <a:lnTo>
                    <a:pt x="1983148" y="680045"/>
                  </a:lnTo>
                </a:path>
              </a:pathLst>
            </a:custGeom>
            <a:noFill/>
            <a:ln w="67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2" name="フリーフォーム: 図形 31">
              <a:extLst>
                <a:ext uri="{FF2B5EF4-FFF2-40B4-BE49-F238E27FC236}">
                  <a16:creationId xmlns:a16="http://schemas.microsoft.com/office/drawing/2014/main" id="{4606E135-1A8A-8F34-3C6A-3CFE01017592}"/>
                </a:ext>
              </a:extLst>
            </p:cNvPr>
            <p:cNvSpPr/>
            <p:nvPr/>
          </p:nvSpPr>
          <p:spPr>
            <a:xfrm>
              <a:off x="4762991" y="5669242"/>
              <a:ext cx="47603" cy="47603"/>
            </a:xfrm>
            <a:custGeom>
              <a:avLst/>
              <a:gdLst>
                <a:gd name="connsiteX0" fmla="*/ 47603 w 47603"/>
                <a:gd name="connsiteY0" fmla="*/ 23802 h 47603"/>
                <a:gd name="connsiteX1" fmla="*/ 0 w 47603"/>
                <a:gd name="connsiteY1" fmla="*/ 47603 h 47603"/>
                <a:gd name="connsiteX2" fmla="*/ 11901 w 47603"/>
                <a:gd name="connsiteY2" fmla="*/ 23802 h 47603"/>
                <a:gd name="connsiteX3" fmla="*/ 0 w 47603"/>
                <a:gd name="connsiteY3" fmla="*/ 0 h 47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03" h="47603">
                  <a:moveTo>
                    <a:pt x="47603" y="23802"/>
                  </a:moveTo>
                  <a:lnTo>
                    <a:pt x="0" y="47603"/>
                  </a:lnTo>
                  <a:lnTo>
                    <a:pt x="11901" y="23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67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3" name="フリーフォーム: 図形 32">
              <a:extLst>
                <a:ext uri="{FF2B5EF4-FFF2-40B4-BE49-F238E27FC236}">
                  <a16:creationId xmlns:a16="http://schemas.microsoft.com/office/drawing/2014/main" id="{0C4212D0-9AB9-14BC-8CC1-DA097F98B353}"/>
                </a:ext>
              </a:extLst>
            </p:cNvPr>
            <p:cNvSpPr/>
            <p:nvPr/>
          </p:nvSpPr>
          <p:spPr>
            <a:xfrm>
              <a:off x="2450004" y="4557292"/>
              <a:ext cx="227849" cy="227831"/>
            </a:xfrm>
            <a:custGeom>
              <a:avLst/>
              <a:gdLst>
                <a:gd name="connsiteX0" fmla="*/ 227849 w 227849"/>
                <a:gd name="connsiteY0" fmla="*/ 113916 h 227831"/>
                <a:gd name="connsiteX1" fmla="*/ 113925 w 227849"/>
                <a:gd name="connsiteY1" fmla="*/ 227832 h 227831"/>
                <a:gd name="connsiteX2" fmla="*/ 0 w 227849"/>
                <a:gd name="connsiteY2" fmla="*/ 113916 h 227831"/>
                <a:gd name="connsiteX3" fmla="*/ 113925 w 227849"/>
                <a:gd name="connsiteY3" fmla="*/ 0 h 227831"/>
                <a:gd name="connsiteX4" fmla="*/ 227849 w 227849"/>
                <a:gd name="connsiteY4" fmla="*/ 113916 h 227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849" h="227831">
                  <a:moveTo>
                    <a:pt x="227849" y="113916"/>
                  </a:moveTo>
                  <a:cubicBezTo>
                    <a:pt x="227849" y="176830"/>
                    <a:pt x="176843" y="227832"/>
                    <a:pt x="113925" y="227832"/>
                  </a:cubicBezTo>
                  <a:cubicBezTo>
                    <a:pt x="51006" y="227832"/>
                    <a:pt x="0" y="176830"/>
                    <a:pt x="0" y="113916"/>
                  </a:cubicBezTo>
                  <a:cubicBezTo>
                    <a:pt x="0" y="51002"/>
                    <a:pt x="51006" y="0"/>
                    <a:pt x="113925" y="0"/>
                  </a:cubicBezTo>
                  <a:cubicBezTo>
                    <a:pt x="176843" y="0"/>
                    <a:pt x="227849" y="51002"/>
                    <a:pt x="227849" y="113916"/>
                  </a:cubicBezTo>
                  <a:close/>
                </a:path>
              </a:pathLst>
            </a:custGeom>
            <a:solidFill>
              <a:srgbClr val="FFFFFF"/>
            </a:solidFill>
            <a:ln w="67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4" name="フリーフォーム: 図形 33">
              <a:extLst>
                <a:ext uri="{FF2B5EF4-FFF2-40B4-BE49-F238E27FC236}">
                  <a16:creationId xmlns:a16="http://schemas.microsoft.com/office/drawing/2014/main" id="{2C0CFACE-D45D-CCFB-5081-87AD24F2A53B}"/>
                </a:ext>
              </a:extLst>
            </p:cNvPr>
            <p:cNvSpPr/>
            <p:nvPr/>
          </p:nvSpPr>
          <p:spPr>
            <a:xfrm>
              <a:off x="2336045" y="4785115"/>
              <a:ext cx="455698" cy="683513"/>
            </a:xfrm>
            <a:custGeom>
              <a:avLst/>
              <a:gdLst>
                <a:gd name="connsiteX0" fmla="*/ 227883 w 455698"/>
                <a:gd name="connsiteY0" fmla="*/ 0 h 683513"/>
                <a:gd name="connsiteX1" fmla="*/ 227883 w 455698"/>
                <a:gd name="connsiteY1" fmla="*/ 379737 h 683513"/>
                <a:gd name="connsiteX2" fmla="*/ 227883 w 455698"/>
                <a:gd name="connsiteY2" fmla="*/ 75961 h 683513"/>
                <a:gd name="connsiteX3" fmla="*/ 0 w 455698"/>
                <a:gd name="connsiteY3" fmla="*/ 75961 h 683513"/>
                <a:gd name="connsiteX4" fmla="*/ 227883 w 455698"/>
                <a:gd name="connsiteY4" fmla="*/ 75961 h 683513"/>
                <a:gd name="connsiteX5" fmla="*/ 455698 w 455698"/>
                <a:gd name="connsiteY5" fmla="*/ 75961 h 683513"/>
                <a:gd name="connsiteX6" fmla="*/ 227883 w 455698"/>
                <a:gd name="connsiteY6" fmla="*/ 379737 h 683513"/>
                <a:gd name="connsiteX7" fmla="*/ 0 w 455698"/>
                <a:gd name="connsiteY7" fmla="*/ 683514 h 683513"/>
                <a:gd name="connsiteX8" fmla="*/ 227883 w 455698"/>
                <a:gd name="connsiteY8" fmla="*/ 379737 h 683513"/>
                <a:gd name="connsiteX9" fmla="*/ 455698 w 455698"/>
                <a:gd name="connsiteY9" fmla="*/ 683514 h 68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5698" h="683513">
                  <a:moveTo>
                    <a:pt x="227883" y="0"/>
                  </a:moveTo>
                  <a:lnTo>
                    <a:pt x="227883" y="379737"/>
                  </a:lnTo>
                  <a:moveTo>
                    <a:pt x="227883" y="75961"/>
                  </a:moveTo>
                  <a:lnTo>
                    <a:pt x="0" y="75961"/>
                  </a:lnTo>
                  <a:moveTo>
                    <a:pt x="227883" y="75961"/>
                  </a:moveTo>
                  <a:lnTo>
                    <a:pt x="455698" y="75961"/>
                  </a:lnTo>
                  <a:moveTo>
                    <a:pt x="227883" y="379737"/>
                  </a:moveTo>
                  <a:lnTo>
                    <a:pt x="0" y="683514"/>
                  </a:lnTo>
                  <a:moveTo>
                    <a:pt x="227883" y="379737"/>
                  </a:moveTo>
                  <a:lnTo>
                    <a:pt x="455698" y="683514"/>
                  </a:lnTo>
                </a:path>
              </a:pathLst>
            </a:custGeom>
            <a:noFill/>
            <a:ln w="67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1349A714-8007-DC4B-F27F-1A8B84CE73E9}"/>
                </a:ext>
              </a:extLst>
            </p:cNvPr>
            <p:cNvSpPr txBox="1"/>
            <p:nvPr/>
          </p:nvSpPr>
          <p:spPr>
            <a:xfrm>
              <a:off x="2350012" y="5480713"/>
              <a:ext cx="427696" cy="173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ユーザ</a:t>
              </a:r>
            </a:p>
          </p:txBody>
        </p:sp>
        <p:sp>
          <p:nvSpPr>
            <p:cNvPr id="36" name="フリーフォーム: 図形 35">
              <a:extLst>
                <a:ext uri="{FF2B5EF4-FFF2-40B4-BE49-F238E27FC236}">
                  <a16:creationId xmlns:a16="http://schemas.microsoft.com/office/drawing/2014/main" id="{5D416A1B-784E-CB24-637E-B0076BF43F4C}"/>
                </a:ext>
              </a:extLst>
            </p:cNvPr>
            <p:cNvSpPr/>
            <p:nvPr/>
          </p:nvSpPr>
          <p:spPr>
            <a:xfrm>
              <a:off x="2829146" y="5693044"/>
              <a:ext cx="1945745" cy="574638"/>
            </a:xfrm>
            <a:custGeom>
              <a:avLst/>
              <a:gdLst>
                <a:gd name="connsiteX0" fmla="*/ 0 w 1945745"/>
                <a:gd name="connsiteY0" fmla="*/ 574638 h 574638"/>
                <a:gd name="connsiteX1" fmla="*/ 798985 w 1945745"/>
                <a:gd name="connsiteY1" fmla="*/ 574638 h 574638"/>
                <a:gd name="connsiteX2" fmla="*/ 798985 w 1945745"/>
                <a:gd name="connsiteY2" fmla="*/ 0 h 574638"/>
                <a:gd name="connsiteX3" fmla="*/ 1945746 w 1945745"/>
                <a:gd name="connsiteY3" fmla="*/ 0 h 57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5745" h="574638">
                  <a:moveTo>
                    <a:pt x="0" y="574638"/>
                  </a:moveTo>
                  <a:lnTo>
                    <a:pt x="798985" y="574638"/>
                  </a:lnTo>
                  <a:lnTo>
                    <a:pt x="798985" y="0"/>
                  </a:lnTo>
                  <a:lnTo>
                    <a:pt x="1945746" y="0"/>
                  </a:lnTo>
                </a:path>
              </a:pathLst>
            </a:custGeom>
            <a:noFill/>
            <a:ln w="67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7" name="フリーフォーム: 図形 36">
              <a:extLst>
                <a:ext uri="{FF2B5EF4-FFF2-40B4-BE49-F238E27FC236}">
                  <a16:creationId xmlns:a16="http://schemas.microsoft.com/office/drawing/2014/main" id="{E4483CAF-7504-C52A-8640-DC8D5D99C220}"/>
                </a:ext>
              </a:extLst>
            </p:cNvPr>
            <p:cNvSpPr/>
            <p:nvPr/>
          </p:nvSpPr>
          <p:spPr>
            <a:xfrm>
              <a:off x="4762991" y="5669242"/>
              <a:ext cx="47603" cy="47603"/>
            </a:xfrm>
            <a:custGeom>
              <a:avLst/>
              <a:gdLst>
                <a:gd name="connsiteX0" fmla="*/ 47603 w 47603"/>
                <a:gd name="connsiteY0" fmla="*/ 23802 h 47603"/>
                <a:gd name="connsiteX1" fmla="*/ 0 w 47603"/>
                <a:gd name="connsiteY1" fmla="*/ 47603 h 47603"/>
                <a:gd name="connsiteX2" fmla="*/ 11901 w 47603"/>
                <a:gd name="connsiteY2" fmla="*/ 23802 h 47603"/>
                <a:gd name="connsiteX3" fmla="*/ 0 w 47603"/>
                <a:gd name="connsiteY3" fmla="*/ 0 h 47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03" h="47603">
                  <a:moveTo>
                    <a:pt x="47603" y="23802"/>
                  </a:moveTo>
                  <a:lnTo>
                    <a:pt x="0" y="47603"/>
                  </a:lnTo>
                  <a:lnTo>
                    <a:pt x="11901" y="23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67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8" name="フリーフォーム: 図形 37">
              <a:extLst>
                <a:ext uri="{FF2B5EF4-FFF2-40B4-BE49-F238E27FC236}">
                  <a16:creationId xmlns:a16="http://schemas.microsoft.com/office/drawing/2014/main" id="{1BE35D04-831E-ED13-DD4A-392BFC8E2186}"/>
                </a:ext>
              </a:extLst>
            </p:cNvPr>
            <p:cNvSpPr/>
            <p:nvPr/>
          </p:nvSpPr>
          <p:spPr>
            <a:xfrm>
              <a:off x="2298711" y="6001852"/>
              <a:ext cx="530435" cy="530435"/>
            </a:xfrm>
            <a:custGeom>
              <a:avLst/>
              <a:gdLst>
                <a:gd name="connsiteX0" fmla="*/ 0 w 530435"/>
                <a:gd name="connsiteY0" fmla="*/ 0 h 530435"/>
                <a:gd name="connsiteX1" fmla="*/ 530435 w 530435"/>
                <a:gd name="connsiteY1" fmla="*/ 0 h 530435"/>
                <a:gd name="connsiteX2" fmla="*/ 530435 w 530435"/>
                <a:gd name="connsiteY2" fmla="*/ 530435 h 530435"/>
                <a:gd name="connsiteX3" fmla="*/ 0 w 530435"/>
                <a:gd name="connsiteY3" fmla="*/ 530435 h 53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435" h="530435">
                  <a:moveTo>
                    <a:pt x="0" y="0"/>
                  </a:moveTo>
                  <a:lnTo>
                    <a:pt x="530435" y="0"/>
                  </a:lnTo>
                  <a:lnTo>
                    <a:pt x="530435" y="530435"/>
                  </a:lnTo>
                  <a:lnTo>
                    <a:pt x="0" y="530435"/>
                  </a:lnTo>
                  <a:close/>
                </a:path>
              </a:pathLst>
            </a:custGeom>
            <a:noFill/>
            <a:ln w="6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9" name="フリーフォーム: 図形 38">
              <a:extLst>
                <a:ext uri="{FF2B5EF4-FFF2-40B4-BE49-F238E27FC236}">
                  <a16:creationId xmlns:a16="http://schemas.microsoft.com/office/drawing/2014/main" id="{D4F34816-9707-E2A4-E867-E2433BA93528}"/>
                </a:ext>
              </a:extLst>
            </p:cNvPr>
            <p:cNvSpPr/>
            <p:nvPr/>
          </p:nvSpPr>
          <p:spPr>
            <a:xfrm>
              <a:off x="2298711" y="6007905"/>
              <a:ext cx="530435" cy="518330"/>
            </a:xfrm>
            <a:custGeom>
              <a:avLst/>
              <a:gdLst>
                <a:gd name="connsiteX0" fmla="*/ 84394 w 530435"/>
                <a:gd name="connsiteY0" fmla="*/ 446042 h 518330"/>
                <a:gd name="connsiteX1" fmla="*/ 108467 w 530435"/>
                <a:gd name="connsiteY1" fmla="*/ 446042 h 518330"/>
                <a:gd name="connsiteX2" fmla="*/ 108467 w 530435"/>
                <a:gd name="connsiteY2" fmla="*/ 421900 h 518330"/>
                <a:gd name="connsiteX3" fmla="*/ 84394 w 530435"/>
                <a:gd name="connsiteY3" fmla="*/ 421900 h 518330"/>
                <a:gd name="connsiteX4" fmla="*/ 84394 w 530435"/>
                <a:gd name="connsiteY4" fmla="*/ 265218 h 518330"/>
                <a:gd name="connsiteX5" fmla="*/ 108467 w 530435"/>
                <a:gd name="connsiteY5" fmla="*/ 265218 h 518330"/>
                <a:gd name="connsiteX6" fmla="*/ 108467 w 530435"/>
                <a:gd name="connsiteY6" fmla="*/ 241076 h 518330"/>
                <a:gd name="connsiteX7" fmla="*/ 84394 w 530435"/>
                <a:gd name="connsiteY7" fmla="*/ 241076 h 518330"/>
                <a:gd name="connsiteX8" fmla="*/ 84394 w 530435"/>
                <a:gd name="connsiteY8" fmla="*/ 84394 h 518330"/>
                <a:gd name="connsiteX9" fmla="*/ 108467 w 530435"/>
                <a:gd name="connsiteY9" fmla="*/ 84394 h 518330"/>
                <a:gd name="connsiteX10" fmla="*/ 108467 w 530435"/>
                <a:gd name="connsiteY10" fmla="*/ 60252 h 518330"/>
                <a:gd name="connsiteX11" fmla="*/ 84394 w 530435"/>
                <a:gd name="connsiteY11" fmla="*/ 60252 h 518330"/>
                <a:gd name="connsiteX12" fmla="*/ 108467 w 530435"/>
                <a:gd name="connsiteY12" fmla="*/ 180824 h 518330"/>
                <a:gd name="connsiteX13" fmla="*/ 108467 w 530435"/>
                <a:gd name="connsiteY13" fmla="*/ 156682 h 518330"/>
                <a:gd name="connsiteX14" fmla="*/ 421968 w 530435"/>
                <a:gd name="connsiteY14" fmla="*/ 156682 h 518330"/>
                <a:gd name="connsiteX15" fmla="*/ 421968 w 530435"/>
                <a:gd name="connsiteY15" fmla="*/ 180824 h 518330"/>
                <a:gd name="connsiteX16" fmla="*/ 24142 w 530435"/>
                <a:gd name="connsiteY16" fmla="*/ 313433 h 518330"/>
                <a:gd name="connsiteX17" fmla="*/ 24142 w 530435"/>
                <a:gd name="connsiteY17" fmla="*/ 204898 h 518330"/>
                <a:gd name="connsiteX18" fmla="*/ 506294 w 530435"/>
                <a:gd name="connsiteY18" fmla="*/ 204898 h 518330"/>
                <a:gd name="connsiteX19" fmla="*/ 506294 w 530435"/>
                <a:gd name="connsiteY19" fmla="*/ 313433 h 518330"/>
                <a:gd name="connsiteX20" fmla="*/ 108467 w 530435"/>
                <a:gd name="connsiteY20" fmla="*/ 361648 h 518330"/>
                <a:gd name="connsiteX21" fmla="*/ 108467 w 530435"/>
                <a:gd name="connsiteY21" fmla="*/ 337507 h 518330"/>
                <a:gd name="connsiteX22" fmla="*/ 421968 w 530435"/>
                <a:gd name="connsiteY22" fmla="*/ 337507 h 518330"/>
                <a:gd name="connsiteX23" fmla="*/ 421968 w 530435"/>
                <a:gd name="connsiteY23" fmla="*/ 361648 h 518330"/>
                <a:gd name="connsiteX24" fmla="*/ 24142 w 530435"/>
                <a:gd name="connsiteY24" fmla="*/ 494257 h 518330"/>
                <a:gd name="connsiteX25" fmla="*/ 24142 w 530435"/>
                <a:gd name="connsiteY25" fmla="*/ 385722 h 518330"/>
                <a:gd name="connsiteX26" fmla="*/ 506294 w 530435"/>
                <a:gd name="connsiteY26" fmla="*/ 385722 h 518330"/>
                <a:gd name="connsiteX27" fmla="*/ 506294 w 530435"/>
                <a:gd name="connsiteY27" fmla="*/ 494257 h 518330"/>
                <a:gd name="connsiteX28" fmla="*/ 24142 w 530435"/>
                <a:gd name="connsiteY28" fmla="*/ 132609 h 518330"/>
                <a:gd name="connsiteX29" fmla="*/ 24142 w 530435"/>
                <a:gd name="connsiteY29" fmla="*/ 24074 h 518330"/>
                <a:gd name="connsiteX30" fmla="*/ 506294 w 530435"/>
                <a:gd name="connsiteY30" fmla="*/ 24074 h 518330"/>
                <a:gd name="connsiteX31" fmla="*/ 506294 w 530435"/>
                <a:gd name="connsiteY31" fmla="*/ 132609 h 518330"/>
                <a:gd name="connsiteX32" fmla="*/ 518399 w 530435"/>
                <a:gd name="connsiteY32" fmla="*/ 156682 h 518330"/>
                <a:gd name="connsiteX33" fmla="*/ 530435 w 530435"/>
                <a:gd name="connsiteY33" fmla="*/ 144646 h 518330"/>
                <a:gd name="connsiteX34" fmla="*/ 530435 w 530435"/>
                <a:gd name="connsiteY34" fmla="*/ 12037 h 518330"/>
                <a:gd name="connsiteX35" fmla="*/ 518399 w 530435"/>
                <a:gd name="connsiteY35" fmla="*/ 0 h 518330"/>
                <a:gd name="connsiteX36" fmla="*/ 12037 w 530435"/>
                <a:gd name="connsiteY36" fmla="*/ 0 h 518330"/>
                <a:gd name="connsiteX37" fmla="*/ 3536 w 530435"/>
                <a:gd name="connsiteY37" fmla="*/ 3536 h 518330"/>
                <a:gd name="connsiteX38" fmla="*/ 0 w 530435"/>
                <a:gd name="connsiteY38" fmla="*/ 12037 h 518330"/>
                <a:gd name="connsiteX39" fmla="*/ 0 w 530435"/>
                <a:gd name="connsiteY39" fmla="*/ 144646 h 518330"/>
                <a:gd name="connsiteX40" fmla="*/ 12037 w 530435"/>
                <a:gd name="connsiteY40" fmla="*/ 156682 h 518330"/>
                <a:gd name="connsiteX41" fmla="*/ 84394 w 530435"/>
                <a:gd name="connsiteY41" fmla="*/ 156682 h 518330"/>
                <a:gd name="connsiteX42" fmla="*/ 84394 w 530435"/>
                <a:gd name="connsiteY42" fmla="*/ 180824 h 518330"/>
                <a:gd name="connsiteX43" fmla="*/ 12037 w 530435"/>
                <a:gd name="connsiteY43" fmla="*/ 180824 h 518330"/>
                <a:gd name="connsiteX44" fmla="*/ 0 w 530435"/>
                <a:gd name="connsiteY44" fmla="*/ 192861 h 518330"/>
                <a:gd name="connsiteX45" fmla="*/ 0 w 530435"/>
                <a:gd name="connsiteY45" fmla="*/ 325470 h 518330"/>
                <a:gd name="connsiteX46" fmla="*/ 12037 w 530435"/>
                <a:gd name="connsiteY46" fmla="*/ 337507 h 518330"/>
                <a:gd name="connsiteX47" fmla="*/ 84394 w 530435"/>
                <a:gd name="connsiteY47" fmla="*/ 337507 h 518330"/>
                <a:gd name="connsiteX48" fmla="*/ 84394 w 530435"/>
                <a:gd name="connsiteY48" fmla="*/ 361648 h 518330"/>
                <a:gd name="connsiteX49" fmla="*/ 12037 w 530435"/>
                <a:gd name="connsiteY49" fmla="*/ 361648 h 518330"/>
                <a:gd name="connsiteX50" fmla="*/ 3536 w 530435"/>
                <a:gd name="connsiteY50" fmla="*/ 365184 h 518330"/>
                <a:gd name="connsiteX51" fmla="*/ 0 w 530435"/>
                <a:gd name="connsiteY51" fmla="*/ 373685 h 518330"/>
                <a:gd name="connsiteX52" fmla="*/ 0 w 530435"/>
                <a:gd name="connsiteY52" fmla="*/ 506294 h 518330"/>
                <a:gd name="connsiteX53" fmla="*/ 3536 w 530435"/>
                <a:gd name="connsiteY53" fmla="*/ 514794 h 518330"/>
                <a:gd name="connsiteX54" fmla="*/ 12037 w 530435"/>
                <a:gd name="connsiteY54" fmla="*/ 518331 h 518330"/>
                <a:gd name="connsiteX55" fmla="*/ 518399 w 530435"/>
                <a:gd name="connsiteY55" fmla="*/ 518331 h 518330"/>
                <a:gd name="connsiteX56" fmla="*/ 530435 w 530435"/>
                <a:gd name="connsiteY56" fmla="*/ 506294 h 518330"/>
                <a:gd name="connsiteX57" fmla="*/ 530435 w 530435"/>
                <a:gd name="connsiteY57" fmla="*/ 373685 h 518330"/>
                <a:gd name="connsiteX58" fmla="*/ 518399 w 530435"/>
                <a:gd name="connsiteY58" fmla="*/ 361648 h 518330"/>
                <a:gd name="connsiteX59" fmla="*/ 446042 w 530435"/>
                <a:gd name="connsiteY59" fmla="*/ 361648 h 518330"/>
                <a:gd name="connsiteX60" fmla="*/ 446042 w 530435"/>
                <a:gd name="connsiteY60" fmla="*/ 337507 h 518330"/>
                <a:gd name="connsiteX61" fmla="*/ 518399 w 530435"/>
                <a:gd name="connsiteY61" fmla="*/ 337507 h 518330"/>
                <a:gd name="connsiteX62" fmla="*/ 530435 w 530435"/>
                <a:gd name="connsiteY62" fmla="*/ 325470 h 518330"/>
                <a:gd name="connsiteX63" fmla="*/ 530435 w 530435"/>
                <a:gd name="connsiteY63" fmla="*/ 192861 h 518330"/>
                <a:gd name="connsiteX64" fmla="*/ 518399 w 530435"/>
                <a:gd name="connsiteY64" fmla="*/ 180824 h 518330"/>
                <a:gd name="connsiteX65" fmla="*/ 446042 w 530435"/>
                <a:gd name="connsiteY65" fmla="*/ 180824 h 518330"/>
                <a:gd name="connsiteX66" fmla="*/ 446042 w 530435"/>
                <a:gd name="connsiteY66" fmla="*/ 156682 h 5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30435" h="518330">
                  <a:moveTo>
                    <a:pt x="84394" y="446042"/>
                  </a:moveTo>
                  <a:lnTo>
                    <a:pt x="108467" y="446042"/>
                  </a:lnTo>
                  <a:lnTo>
                    <a:pt x="108467" y="421900"/>
                  </a:lnTo>
                  <a:lnTo>
                    <a:pt x="84394" y="421900"/>
                  </a:lnTo>
                  <a:close/>
                  <a:moveTo>
                    <a:pt x="84394" y="265218"/>
                  </a:moveTo>
                  <a:lnTo>
                    <a:pt x="108467" y="265218"/>
                  </a:lnTo>
                  <a:lnTo>
                    <a:pt x="108467" y="241076"/>
                  </a:lnTo>
                  <a:lnTo>
                    <a:pt x="84394" y="241076"/>
                  </a:lnTo>
                  <a:close/>
                  <a:moveTo>
                    <a:pt x="84394" y="84394"/>
                  </a:moveTo>
                  <a:lnTo>
                    <a:pt x="108467" y="84394"/>
                  </a:lnTo>
                  <a:lnTo>
                    <a:pt x="108467" y="60252"/>
                  </a:lnTo>
                  <a:lnTo>
                    <a:pt x="84394" y="60252"/>
                  </a:lnTo>
                  <a:close/>
                  <a:moveTo>
                    <a:pt x="108467" y="180824"/>
                  </a:moveTo>
                  <a:lnTo>
                    <a:pt x="108467" y="156682"/>
                  </a:lnTo>
                  <a:lnTo>
                    <a:pt x="421968" y="156682"/>
                  </a:lnTo>
                  <a:lnTo>
                    <a:pt x="421968" y="180824"/>
                  </a:lnTo>
                  <a:close/>
                  <a:moveTo>
                    <a:pt x="24142" y="313433"/>
                  </a:moveTo>
                  <a:lnTo>
                    <a:pt x="24142" y="204898"/>
                  </a:lnTo>
                  <a:lnTo>
                    <a:pt x="506294" y="204898"/>
                  </a:lnTo>
                  <a:lnTo>
                    <a:pt x="506294" y="313433"/>
                  </a:lnTo>
                  <a:close/>
                  <a:moveTo>
                    <a:pt x="108467" y="361648"/>
                  </a:moveTo>
                  <a:lnTo>
                    <a:pt x="108467" y="337507"/>
                  </a:lnTo>
                  <a:lnTo>
                    <a:pt x="421968" y="337507"/>
                  </a:lnTo>
                  <a:lnTo>
                    <a:pt x="421968" y="361648"/>
                  </a:lnTo>
                  <a:close/>
                  <a:moveTo>
                    <a:pt x="24142" y="494257"/>
                  </a:moveTo>
                  <a:lnTo>
                    <a:pt x="24142" y="385722"/>
                  </a:lnTo>
                  <a:lnTo>
                    <a:pt x="506294" y="385722"/>
                  </a:lnTo>
                  <a:lnTo>
                    <a:pt x="506294" y="494257"/>
                  </a:lnTo>
                  <a:close/>
                  <a:moveTo>
                    <a:pt x="24142" y="132609"/>
                  </a:moveTo>
                  <a:lnTo>
                    <a:pt x="24142" y="24074"/>
                  </a:lnTo>
                  <a:lnTo>
                    <a:pt x="506294" y="24074"/>
                  </a:lnTo>
                  <a:lnTo>
                    <a:pt x="506294" y="132609"/>
                  </a:lnTo>
                  <a:close/>
                  <a:moveTo>
                    <a:pt x="518399" y="156682"/>
                  </a:moveTo>
                  <a:cubicBezTo>
                    <a:pt x="525063" y="156682"/>
                    <a:pt x="530435" y="151310"/>
                    <a:pt x="530435" y="144646"/>
                  </a:cubicBezTo>
                  <a:lnTo>
                    <a:pt x="530435" y="12037"/>
                  </a:lnTo>
                  <a:cubicBezTo>
                    <a:pt x="530435" y="5372"/>
                    <a:pt x="525063" y="0"/>
                    <a:pt x="518399" y="0"/>
                  </a:cubicBezTo>
                  <a:lnTo>
                    <a:pt x="12037" y="0"/>
                  </a:lnTo>
                  <a:cubicBezTo>
                    <a:pt x="8841" y="0"/>
                    <a:pt x="5780" y="1224"/>
                    <a:pt x="3536" y="3536"/>
                  </a:cubicBezTo>
                  <a:cubicBezTo>
                    <a:pt x="1292" y="5780"/>
                    <a:pt x="0" y="8841"/>
                    <a:pt x="0" y="12037"/>
                  </a:cubicBezTo>
                  <a:lnTo>
                    <a:pt x="0" y="144646"/>
                  </a:lnTo>
                  <a:cubicBezTo>
                    <a:pt x="0" y="151310"/>
                    <a:pt x="5372" y="156682"/>
                    <a:pt x="12037" y="156682"/>
                  </a:cubicBezTo>
                  <a:lnTo>
                    <a:pt x="84394" y="156682"/>
                  </a:lnTo>
                  <a:lnTo>
                    <a:pt x="84394" y="180824"/>
                  </a:lnTo>
                  <a:lnTo>
                    <a:pt x="12037" y="180824"/>
                  </a:lnTo>
                  <a:cubicBezTo>
                    <a:pt x="5372" y="180824"/>
                    <a:pt x="0" y="186196"/>
                    <a:pt x="0" y="192861"/>
                  </a:cubicBezTo>
                  <a:lnTo>
                    <a:pt x="0" y="325470"/>
                  </a:lnTo>
                  <a:cubicBezTo>
                    <a:pt x="0" y="332134"/>
                    <a:pt x="5372" y="337507"/>
                    <a:pt x="12037" y="337507"/>
                  </a:cubicBezTo>
                  <a:lnTo>
                    <a:pt x="84394" y="337507"/>
                  </a:lnTo>
                  <a:lnTo>
                    <a:pt x="84394" y="361648"/>
                  </a:lnTo>
                  <a:lnTo>
                    <a:pt x="12037" y="361648"/>
                  </a:lnTo>
                  <a:cubicBezTo>
                    <a:pt x="8841" y="361648"/>
                    <a:pt x="5780" y="362940"/>
                    <a:pt x="3536" y="365184"/>
                  </a:cubicBezTo>
                  <a:cubicBezTo>
                    <a:pt x="1292" y="367428"/>
                    <a:pt x="0" y="370489"/>
                    <a:pt x="0" y="373685"/>
                  </a:cubicBezTo>
                  <a:lnTo>
                    <a:pt x="0" y="506294"/>
                  </a:lnTo>
                  <a:cubicBezTo>
                    <a:pt x="0" y="509490"/>
                    <a:pt x="1292" y="512550"/>
                    <a:pt x="3536" y="514794"/>
                  </a:cubicBezTo>
                  <a:cubicBezTo>
                    <a:pt x="5780" y="517107"/>
                    <a:pt x="8841" y="518331"/>
                    <a:pt x="12037" y="518331"/>
                  </a:cubicBezTo>
                  <a:lnTo>
                    <a:pt x="518399" y="518331"/>
                  </a:lnTo>
                  <a:cubicBezTo>
                    <a:pt x="525063" y="518331"/>
                    <a:pt x="530435" y="512958"/>
                    <a:pt x="530435" y="506294"/>
                  </a:cubicBezTo>
                  <a:lnTo>
                    <a:pt x="530435" y="373685"/>
                  </a:lnTo>
                  <a:cubicBezTo>
                    <a:pt x="530435" y="367020"/>
                    <a:pt x="525063" y="361648"/>
                    <a:pt x="518399" y="361648"/>
                  </a:cubicBezTo>
                  <a:lnTo>
                    <a:pt x="446042" y="361648"/>
                  </a:lnTo>
                  <a:lnTo>
                    <a:pt x="446042" y="337507"/>
                  </a:lnTo>
                  <a:lnTo>
                    <a:pt x="518399" y="337507"/>
                  </a:lnTo>
                  <a:cubicBezTo>
                    <a:pt x="525063" y="337507"/>
                    <a:pt x="530435" y="332134"/>
                    <a:pt x="530435" y="325470"/>
                  </a:cubicBezTo>
                  <a:lnTo>
                    <a:pt x="530435" y="192861"/>
                  </a:lnTo>
                  <a:cubicBezTo>
                    <a:pt x="530435" y="186196"/>
                    <a:pt x="525063" y="180824"/>
                    <a:pt x="518399" y="180824"/>
                  </a:cubicBezTo>
                  <a:lnTo>
                    <a:pt x="446042" y="180824"/>
                  </a:lnTo>
                  <a:lnTo>
                    <a:pt x="446042" y="156682"/>
                  </a:lnTo>
                  <a:close/>
                </a:path>
              </a:pathLst>
            </a:custGeom>
            <a:solidFill>
              <a:srgbClr val="232F3D"/>
            </a:solidFill>
            <a:ln w="6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938DCF5E-5CD2-2F98-00AD-99CC71EF1E2F}"/>
                </a:ext>
              </a:extLst>
            </p:cNvPr>
            <p:cNvSpPr txBox="1"/>
            <p:nvPr/>
          </p:nvSpPr>
          <p:spPr>
            <a:xfrm>
              <a:off x="2227604" y="6541583"/>
              <a:ext cx="672512" cy="173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232F3E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外部システム</a:t>
              </a:r>
            </a:p>
          </p:txBody>
        </p:sp>
        <p:sp>
          <p:nvSpPr>
            <p:cNvPr id="41" name="フリーフォーム: 図形 40">
              <a:extLst>
                <a:ext uri="{FF2B5EF4-FFF2-40B4-BE49-F238E27FC236}">
                  <a16:creationId xmlns:a16="http://schemas.microsoft.com/office/drawing/2014/main" id="{413D3F05-F186-B7DA-EDA6-08D025DFFFFD}"/>
                </a:ext>
              </a:extLst>
            </p:cNvPr>
            <p:cNvSpPr/>
            <p:nvPr/>
          </p:nvSpPr>
          <p:spPr>
            <a:xfrm>
              <a:off x="3832145" y="6413892"/>
              <a:ext cx="2312154" cy="1360090"/>
            </a:xfrm>
            <a:custGeom>
              <a:avLst/>
              <a:gdLst>
                <a:gd name="connsiteX0" fmla="*/ 0 w 2312154"/>
                <a:gd name="connsiteY0" fmla="*/ 0 h 1360090"/>
                <a:gd name="connsiteX1" fmla="*/ 2312154 w 2312154"/>
                <a:gd name="connsiteY1" fmla="*/ 0 h 1360090"/>
                <a:gd name="connsiteX2" fmla="*/ 2312154 w 2312154"/>
                <a:gd name="connsiteY2" fmla="*/ 1360091 h 1360090"/>
                <a:gd name="connsiteX3" fmla="*/ 0 w 2312154"/>
                <a:gd name="connsiteY3" fmla="*/ 1360091 h 136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2154" h="1360090">
                  <a:moveTo>
                    <a:pt x="0" y="0"/>
                  </a:moveTo>
                  <a:lnTo>
                    <a:pt x="2312154" y="0"/>
                  </a:lnTo>
                  <a:lnTo>
                    <a:pt x="2312154" y="1360091"/>
                  </a:lnTo>
                  <a:lnTo>
                    <a:pt x="0" y="1360091"/>
                  </a:lnTo>
                  <a:close/>
                </a:path>
              </a:pathLst>
            </a:custGeom>
            <a:noFill/>
            <a:ln w="6796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2" name="フリーフォーム: 図形 41">
              <a:extLst>
                <a:ext uri="{FF2B5EF4-FFF2-40B4-BE49-F238E27FC236}">
                  <a16:creationId xmlns:a16="http://schemas.microsoft.com/office/drawing/2014/main" id="{B3AC0CA2-FD4D-FC61-49C7-1F1C64C58DD2}"/>
                </a:ext>
              </a:extLst>
            </p:cNvPr>
            <p:cNvSpPr/>
            <p:nvPr/>
          </p:nvSpPr>
          <p:spPr>
            <a:xfrm>
              <a:off x="3832145" y="6619538"/>
              <a:ext cx="1380491" cy="204013"/>
            </a:xfrm>
            <a:custGeom>
              <a:avLst/>
              <a:gdLst>
                <a:gd name="connsiteX0" fmla="*/ 0 w 1380491"/>
                <a:gd name="connsiteY0" fmla="*/ 0 h 204013"/>
                <a:gd name="connsiteX1" fmla="*/ 1380492 w 1380491"/>
                <a:gd name="connsiteY1" fmla="*/ 0 h 204013"/>
                <a:gd name="connsiteX2" fmla="*/ 1380492 w 1380491"/>
                <a:gd name="connsiteY2" fmla="*/ 204014 h 204013"/>
                <a:gd name="connsiteX3" fmla="*/ 0 w 1380491"/>
                <a:gd name="connsiteY3" fmla="*/ 204014 h 20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491" h="204013">
                  <a:moveTo>
                    <a:pt x="0" y="0"/>
                  </a:moveTo>
                  <a:lnTo>
                    <a:pt x="1380492" y="0"/>
                  </a:lnTo>
                  <a:lnTo>
                    <a:pt x="1380492" y="204014"/>
                  </a:lnTo>
                  <a:lnTo>
                    <a:pt x="0" y="204014"/>
                  </a:lnTo>
                  <a:close/>
                </a:path>
              </a:pathLst>
            </a:custGeom>
            <a:noFill/>
            <a:ln w="6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7DAA6AC9-8D2B-2AFB-3711-CA6431F4F7D1}"/>
                </a:ext>
              </a:extLst>
            </p:cNvPr>
            <p:cNvSpPr txBox="1"/>
            <p:nvPr/>
          </p:nvSpPr>
          <p:spPr>
            <a:xfrm>
              <a:off x="3750906" y="6623189"/>
              <a:ext cx="1406961" cy="186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機能ブロック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 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職員向け認証機能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...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359D1FE4-6CDB-6BE0-D10F-0A2417968593}"/>
                </a:ext>
              </a:extLst>
            </p:cNvPr>
            <p:cNvSpPr txBox="1"/>
            <p:nvPr/>
          </p:nvSpPr>
          <p:spPr>
            <a:xfrm>
              <a:off x="4689368" y="7541250"/>
              <a:ext cx="917328" cy="186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Identity-Aware Proxy</a:t>
              </a:r>
            </a:p>
          </p:txBody>
        </p:sp>
        <p:pic>
          <p:nvPicPr>
            <p:cNvPr id="49" name="Picture 10">
              <a:extLst>
                <a:ext uri="{FF2B5EF4-FFF2-40B4-BE49-F238E27FC236}">
                  <a16:creationId xmlns:a16="http://schemas.microsoft.com/office/drawing/2014/main" id="{764A0E41-048C-9593-CAD6-72ED15147B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091" y="5365546"/>
              <a:ext cx="511541" cy="636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2">
              <a:extLst>
                <a:ext uri="{FF2B5EF4-FFF2-40B4-BE49-F238E27FC236}">
                  <a16:creationId xmlns:a16="http://schemas.microsoft.com/office/drawing/2014/main" id="{424B021A-DAF4-0A0D-02D4-26981B773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7056" y="5516831"/>
              <a:ext cx="603124" cy="603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7D4CFA52-948C-335A-A3BD-8128411D1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9537" y="5493296"/>
              <a:ext cx="436247" cy="436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68F1FFB9-1B67-B556-B5AF-47B1DBFD2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174" y="5512613"/>
              <a:ext cx="463706" cy="463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>
              <a:extLst>
                <a:ext uri="{FF2B5EF4-FFF2-40B4-BE49-F238E27FC236}">
                  <a16:creationId xmlns:a16="http://schemas.microsoft.com/office/drawing/2014/main" id="{C4BABDB7-FB70-DCE5-FD35-C8D6D2A07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707" y="7013938"/>
              <a:ext cx="719840" cy="411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>
              <a:extLst>
                <a:ext uri="{FF2B5EF4-FFF2-40B4-BE49-F238E27FC236}">
                  <a16:creationId xmlns:a16="http://schemas.microsoft.com/office/drawing/2014/main" id="{A8DB62CF-2224-DE5A-EEB2-519D95C4B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402" y="4263239"/>
              <a:ext cx="558555" cy="63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タイトル 2">
            <a:extLst>
              <a:ext uri="{FF2B5EF4-FFF2-40B4-BE49-F238E27FC236}">
                <a16:creationId xmlns:a16="http://schemas.microsoft.com/office/drawing/2014/main" id="{17616069-D6E9-6CFA-C105-028BADD7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b="0" i="0" dirty="0">
                <a:solidFill>
                  <a:srgbClr val="1A1A1C"/>
                </a:solidFill>
                <a:effectLst/>
                <a:latin typeface="Noto Sans JP"/>
              </a:rPr>
              <a:t>6-1-8-2. </a:t>
            </a:r>
            <a:r>
              <a:rPr lang="zh-TW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外部連携</a:t>
            </a:r>
            <a:r>
              <a:rPr lang="en-US" altLang="zh-TW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zh-TW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外部連携機能</a:t>
            </a:r>
            <a:r>
              <a:rPr lang="en-US" altLang="zh-TW" sz="3200" b="0" i="0" dirty="0">
                <a:solidFill>
                  <a:srgbClr val="1A1A1C"/>
                </a:solidFill>
                <a:effectLst/>
                <a:latin typeface="Noto Sans JP"/>
              </a:rPr>
              <a:t>(API</a:t>
            </a:r>
            <a:r>
              <a:rPr lang="zh-TW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公開</a:t>
            </a:r>
            <a:r>
              <a:rPr lang="en-US" altLang="zh-TW" sz="3200" b="0" i="0" dirty="0">
                <a:solidFill>
                  <a:srgbClr val="1A1A1C"/>
                </a:solidFill>
                <a:effectLst/>
                <a:latin typeface="Noto Sans JP"/>
              </a:rPr>
              <a:t>)</a:t>
            </a:r>
            <a:endParaRPr lang="ja-JP" altLang="en-US" sz="3200" b="0" i="0" dirty="0">
              <a:solidFill>
                <a:srgbClr val="1A1A1C"/>
              </a:solidFill>
              <a:effectLst/>
              <a:latin typeface="Noto Sans JP"/>
            </a:endParaRPr>
          </a:p>
        </p:txBody>
      </p:sp>
    </p:spTree>
    <p:extLst>
      <p:ext uri="{BB962C8B-B14F-4D97-AF65-F5344CB8AC3E}">
        <p14:creationId xmlns:p14="http://schemas.microsoft.com/office/powerpoint/2010/main" val="445798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BB96B-039F-7C75-307A-66CB101E8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C3E29242-B9DF-E5A2-A93F-40449679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3200" b="0" i="0">
                <a:solidFill>
                  <a:srgbClr val="1A1A1C"/>
                </a:solidFill>
                <a:effectLst/>
                <a:latin typeface="Noto Sans JP"/>
              </a:rPr>
              <a:t>6-1-9-1. </a:t>
            </a:r>
            <a:r>
              <a:rPr lang="zh-TW" altLang="en-US" sz="3200" b="0" i="0">
                <a:solidFill>
                  <a:srgbClr val="1A1A1C"/>
                </a:solidFill>
                <a:effectLst/>
                <a:latin typeface="Noto Sans JP"/>
              </a:rPr>
              <a:t>書類出力</a:t>
            </a:r>
            <a:r>
              <a:rPr lang="en-US" altLang="zh-TW" sz="3200" b="0" i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zh-TW" altLang="en-US" sz="3200" b="0" i="0">
                <a:solidFill>
                  <a:srgbClr val="1A1A1C"/>
                </a:solidFill>
                <a:effectLst/>
                <a:latin typeface="Noto Sans JP"/>
              </a:rPr>
              <a:t>書類出力機能</a:t>
            </a:r>
            <a:r>
              <a:rPr lang="ja-JP" altLang="en-US" sz="3200" b="0" i="0">
                <a:solidFill>
                  <a:srgbClr val="1A1A1C"/>
                </a:solidFill>
                <a:effectLst/>
                <a:latin typeface="Noto Sans JP"/>
              </a:rPr>
              <a:t>（パターン１　署名付き</a:t>
            </a:r>
            <a:r>
              <a:rPr lang="en-US" altLang="ja-JP" sz="3200" b="0" i="0">
                <a:solidFill>
                  <a:srgbClr val="1A1A1C"/>
                </a:solidFill>
                <a:effectLst/>
                <a:latin typeface="Noto Sans JP"/>
              </a:rPr>
              <a:t>URL</a:t>
            </a:r>
            <a:r>
              <a:rPr lang="ja-JP" altLang="en-US" sz="3200" b="0" i="0">
                <a:solidFill>
                  <a:srgbClr val="1A1A1C"/>
                </a:solidFill>
                <a:effectLst/>
                <a:latin typeface="Noto Sans JP"/>
              </a:rPr>
              <a:t>からのダウンロード）</a:t>
            </a:r>
            <a:r>
              <a:rPr lang="zh-TW" altLang="en-US" sz="3200" b="0" i="0">
                <a:solidFill>
                  <a:srgbClr val="1A1A1C"/>
                </a:solidFill>
                <a:effectLst/>
                <a:latin typeface="Noto Sans JP"/>
              </a:rPr>
              <a:t> </a:t>
            </a:r>
            <a:endParaRPr lang="ja-JP" altLang="en-US" sz="3200" b="0" i="0" dirty="0">
              <a:solidFill>
                <a:srgbClr val="1A1A1C"/>
              </a:solidFill>
              <a:effectLst/>
              <a:latin typeface="Noto Sans JP"/>
            </a:endParaRP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A0B80A86-6F03-F66A-4AC7-5A320AD80C40}"/>
              </a:ext>
            </a:extLst>
          </p:cNvPr>
          <p:cNvSpPr/>
          <p:nvPr/>
        </p:nvSpPr>
        <p:spPr>
          <a:xfrm>
            <a:off x="3952081" y="1795462"/>
            <a:ext cx="10096500" cy="6534150"/>
          </a:xfrm>
          <a:custGeom>
            <a:avLst/>
            <a:gdLst>
              <a:gd name="connsiteX0" fmla="*/ 0 w 10096500"/>
              <a:gd name="connsiteY0" fmla="*/ 0 h 6534150"/>
              <a:gd name="connsiteX1" fmla="*/ 10096500 w 10096500"/>
              <a:gd name="connsiteY1" fmla="*/ 0 h 6534150"/>
              <a:gd name="connsiteX2" fmla="*/ 10096500 w 10096500"/>
              <a:gd name="connsiteY2" fmla="*/ 6534150 h 6534150"/>
              <a:gd name="connsiteX3" fmla="*/ 0 w 10096500"/>
              <a:gd name="connsiteY3" fmla="*/ 6534150 h 653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6500" h="6534150">
                <a:moveTo>
                  <a:pt x="0" y="0"/>
                </a:moveTo>
                <a:lnTo>
                  <a:pt x="10096500" y="0"/>
                </a:lnTo>
                <a:lnTo>
                  <a:pt x="10096500" y="6534150"/>
                </a:lnTo>
                <a:lnTo>
                  <a:pt x="0" y="653415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585555D5-917F-A131-46EC-B7809439FA4E}"/>
              </a:ext>
            </a:extLst>
          </p:cNvPr>
          <p:cNvSpPr/>
          <p:nvPr/>
        </p:nvSpPr>
        <p:spPr>
          <a:xfrm>
            <a:off x="3952081" y="1795462"/>
            <a:ext cx="10096500" cy="5905500"/>
          </a:xfrm>
          <a:custGeom>
            <a:avLst/>
            <a:gdLst>
              <a:gd name="connsiteX0" fmla="*/ 10086975 w 10096500"/>
              <a:gd name="connsiteY0" fmla="*/ 0 h 5905500"/>
              <a:gd name="connsiteX1" fmla="*/ 10096500 w 10096500"/>
              <a:gd name="connsiteY1" fmla="*/ 9525 h 5905500"/>
              <a:gd name="connsiteX2" fmla="*/ 10096500 w 10096500"/>
              <a:gd name="connsiteY2" fmla="*/ 5895975 h 5905500"/>
              <a:gd name="connsiteX3" fmla="*/ 10086975 w 10096500"/>
              <a:gd name="connsiteY3" fmla="*/ 5905500 h 5905500"/>
              <a:gd name="connsiteX4" fmla="*/ 9525 w 10096500"/>
              <a:gd name="connsiteY4" fmla="*/ 5905500 h 5905500"/>
              <a:gd name="connsiteX5" fmla="*/ 0 w 10096500"/>
              <a:gd name="connsiteY5" fmla="*/ 5895975 h 5905500"/>
              <a:gd name="connsiteX6" fmla="*/ 0 w 10096500"/>
              <a:gd name="connsiteY6" fmla="*/ 9525 h 5905500"/>
              <a:gd name="connsiteX7" fmla="*/ 9525 w 10096500"/>
              <a:gd name="connsiteY7" fmla="*/ 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96500" h="5905500">
                <a:moveTo>
                  <a:pt x="10086975" y="0"/>
                </a:moveTo>
                <a:cubicBezTo>
                  <a:pt x="10092235" y="0"/>
                  <a:pt x="10096500" y="4264"/>
                  <a:pt x="10096500" y="9525"/>
                </a:cubicBezTo>
                <a:lnTo>
                  <a:pt x="10096500" y="5895975"/>
                </a:lnTo>
                <a:cubicBezTo>
                  <a:pt x="10096500" y="5901236"/>
                  <a:pt x="10092235" y="5905500"/>
                  <a:pt x="10086975" y="5905500"/>
                </a:cubicBezTo>
                <a:lnTo>
                  <a:pt x="9525" y="5905500"/>
                </a:lnTo>
                <a:cubicBezTo>
                  <a:pt x="4264" y="5905500"/>
                  <a:pt x="0" y="5901236"/>
                  <a:pt x="0" y="5895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E170677-1779-B076-AFA2-25306BD2C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093" y="1981199"/>
            <a:ext cx="1619250" cy="285750"/>
          </a:xfrm>
          <a:custGeom>
            <a:avLst/>
            <a:gdLst>
              <a:gd name="connsiteX0" fmla="*/ 0 w 1619250"/>
              <a:gd name="connsiteY0" fmla="*/ 0 h 285750"/>
              <a:gd name="connsiteX1" fmla="*/ 1619250 w 1619250"/>
              <a:gd name="connsiteY1" fmla="*/ 0 h 285750"/>
              <a:gd name="connsiteX2" fmla="*/ 1619250 w 1619250"/>
              <a:gd name="connsiteY2" fmla="*/ 285750 h 285750"/>
              <a:gd name="connsiteX3" fmla="*/ 0 w 1619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285750">
                <a:moveTo>
                  <a:pt x="0" y="0"/>
                </a:moveTo>
                <a:lnTo>
                  <a:pt x="1619250" y="0"/>
                </a:lnTo>
                <a:lnTo>
                  <a:pt x="1619250" y="285750"/>
                </a:lnTo>
                <a:lnTo>
                  <a:pt x="0" y="285750"/>
                </a:lnTo>
                <a:close/>
              </a:path>
            </a:pathLst>
          </a:custGeom>
        </p:spPr>
      </p:pic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B1605FBE-93B2-B9A8-A172-58DBA8CB6529}"/>
              </a:ext>
            </a:extLst>
          </p:cNvPr>
          <p:cNvSpPr/>
          <p:nvPr/>
        </p:nvSpPr>
        <p:spPr>
          <a:xfrm>
            <a:off x="4142581" y="2366962"/>
            <a:ext cx="9715500" cy="5143500"/>
          </a:xfrm>
          <a:custGeom>
            <a:avLst/>
            <a:gdLst>
              <a:gd name="connsiteX0" fmla="*/ 9705975 w 9715500"/>
              <a:gd name="connsiteY0" fmla="*/ 0 h 5143500"/>
              <a:gd name="connsiteX1" fmla="*/ 9715500 w 9715500"/>
              <a:gd name="connsiteY1" fmla="*/ 9525 h 5143500"/>
              <a:gd name="connsiteX2" fmla="*/ 9715500 w 9715500"/>
              <a:gd name="connsiteY2" fmla="*/ 5133975 h 5143500"/>
              <a:gd name="connsiteX3" fmla="*/ 9705975 w 9715500"/>
              <a:gd name="connsiteY3" fmla="*/ 5143500 h 5143500"/>
              <a:gd name="connsiteX4" fmla="*/ 9525 w 9715500"/>
              <a:gd name="connsiteY4" fmla="*/ 5143500 h 5143500"/>
              <a:gd name="connsiteX5" fmla="*/ 0 w 9715500"/>
              <a:gd name="connsiteY5" fmla="*/ 5133975 h 5143500"/>
              <a:gd name="connsiteX6" fmla="*/ 0 w 9715500"/>
              <a:gd name="connsiteY6" fmla="*/ 9525 h 5143500"/>
              <a:gd name="connsiteX7" fmla="*/ 9525 w 9715500"/>
              <a:gd name="connsiteY7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15500" h="5143500">
                <a:moveTo>
                  <a:pt x="9705975" y="0"/>
                </a:moveTo>
                <a:cubicBezTo>
                  <a:pt x="9711235" y="0"/>
                  <a:pt x="9715500" y="4264"/>
                  <a:pt x="9715500" y="9525"/>
                </a:cubicBezTo>
                <a:lnTo>
                  <a:pt x="9715500" y="5133975"/>
                </a:lnTo>
                <a:cubicBezTo>
                  <a:pt x="9715500" y="5139236"/>
                  <a:pt x="9711235" y="5143500"/>
                  <a:pt x="9705975" y="5143500"/>
                </a:cubicBezTo>
                <a:lnTo>
                  <a:pt x="9525" y="5143500"/>
                </a:lnTo>
                <a:cubicBezTo>
                  <a:pt x="4264" y="5143500"/>
                  <a:pt x="0" y="5139236"/>
                  <a:pt x="0" y="5133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DAE8FC"/>
          </a:solidFill>
          <a:ln w="9525" cap="flat">
            <a:solidFill>
              <a:srgbClr val="6C8EBF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D60EEBB-86CD-1B62-4205-01D880AAA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068" y="2471737"/>
            <a:ext cx="9544050" cy="209550"/>
          </a:xfrm>
          <a:custGeom>
            <a:avLst/>
            <a:gdLst>
              <a:gd name="connsiteX0" fmla="*/ -1 w 9544050"/>
              <a:gd name="connsiteY0" fmla="*/ -1 h 209550"/>
              <a:gd name="connsiteX1" fmla="*/ 9544050 w 9544050"/>
              <a:gd name="connsiteY1" fmla="*/ -1 h 209550"/>
              <a:gd name="connsiteX2" fmla="*/ 9544050 w 9544050"/>
              <a:gd name="connsiteY2" fmla="*/ 209550 h 209550"/>
              <a:gd name="connsiteX3" fmla="*/ -1 w 954405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44050" h="209550">
                <a:moveTo>
                  <a:pt x="-1" y="-1"/>
                </a:moveTo>
                <a:lnTo>
                  <a:pt x="9544050" y="-1"/>
                </a:lnTo>
                <a:lnTo>
                  <a:pt x="9544050" y="209550"/>
                </a:lnTo>
                <a:lnTo>
                  <a:pt x="-1" y="209550"/>
                </a:lnTo>
                <a:close/>
              </a:path>
            </a:pathLst>
          </a:custGeom>
        </p:spPr>
      </p:pic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B81603D9-F9AD-EE6B-37C8-9533063D43AA}"/>
              </a:ext>
            </a:extLst>
          </p:cNvPr>
          <p:cNvSpPr/>
          <p:nvPr/>
        </p:nvSpPr>
        <p:spPr>
          <a:xfrm>
            <a:off x="5571331" y="4271962"/>
            <a:ext cx="1333500" cy="571500"/>
          </a:xfrm>
          <a:custGeom>
            <a:avLst/>
            <a:gdLst>
              <a:gd name="connsiteX0" fmla="*/ 1323975 w 1333500"/>
              <a:gd name="connsiteY0" fmla="*/ 0 h 571500"/>
              <a:gd name="connsiteX1" fmla="*/ 1333500 w 1333500"/>
              <a:gd name="connsiteY1" fmla="*/ 9525 h 571500"/>
              <a:gd name="connsiteX2" fmla="*/ 1333500 w 1333500"/>
              <a:gd name="connsiteY2" fmla="*/ 561975 h 571500"/>
              <a:gd name="connsiteX3" fmla="*/ 1323975 w 1333500"/>
              <a:gd name="connsiteY3" fmla="*/ 571500 h 571500"/>
              <a:gd name="connsiteX4" fmla="*/ 9525 w 1333500"/>
              <a:gd name="connsiteY4" fmla="*/ 571500 h 571500"/>
              <a:gd name="connsiteX5" fmla="*/ 0 w 1333500"/>
              <a:gd name="connsiteY5" fmla="*/ 561975 h 571500"/>
              <a:gd name="connsiteX6" fmla="*/ 0 w 1333500"/>
              <a:gd name="connsiteY6" fmla="*/ 9525 h 571500"/>
              <a:gd name="connsiteX7" fmla="*/ 9525 w 13335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571500">
                <a:moveTo>
                  <a:pt x="1323975" y="0"/>
                </a:moveTo>
                <a:cubicBezTo>
                  <a:pt x="1329235" y="0"/>
                  <a:pt x="1333500" y="4265"/>
                  <a:pt x="1333500" y="9525"/>
                </a:cubicBezTo>
                <a:lnTo>
                  <a:pt x="1333500" y="561975"/>
                </a:lnTo>
                <a:cubicBezTo>
                  <a:pt x="1333500" y="567235"/>
                  <a:pt x="1329235" y="571500"/>
                  <a:pt x="132397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5" name="グラフィックス 3">
            <a:extLst>
              <a:ext uri="{FF2B5EF4-FFF2-40B4-BE49-F238E27FC236}">
                <a16:creationId xmlns:a16="http://schemas.microsoft.com/office/drawing/2014/main" id="{5E5BB3FE-C00D-5FE7-52C0-FA331E45E04D}"/>
              </a:ext>
            </a:extLst>
          </p:cNvPr>
          <p:cNvGrpSpPr/>
          <p:nvPr/>
        </p:nvGrpSpPr>
        <p:grpSpPr>
          <a:xfrm>
            <a:off x="5709443" y="4410074"/>
            <a:ext cx="1076325" cy="314325"/>
            <a:chOff x="5709443" y="4410074"/>
            <a:chExt cx="1076325" cy="314325"/>
          </a:xfrm>
        </p:grpSpPr>
        <p:grpSp>
          <p:nvGrpSpPr>
            <p:cNvPr id="16" name="グラフィックス 3">
              <a:extLst>
                <a:ext uri="{FF2B5EF4-FFF2-40B4-BE49-F238E27FC236}">
                  <a16:creationId xmlns:a16="http://schemas.microsoft.com/office/drawing/2014/main" id="{9A89E770-EA33-5445-F702-0EA2B1FC1406}"/>
                </a:ext>
              </a:extLst>
            </p:cNvPr>
            <p:cNvGrpSpPr/>
            <p:nvPr/>
          </p:nvGrpSpPr>
          <p:grpSpPr>
            <a:xfrm>
              <a:off x="5709443" y="4410074"/>
              <a:ext cx="285750" cy="285750"/>
              <a:chOff x="5709443" y="4410074"/>
              <a:chExt cx="285750" cy="285750"/>
            </a:xfrm>
          </p:grpSpPr>
          <p:sp>
            <p:nvSpPr>
              <p:cNvPr id="17" name="フリーフォーム: 図形 16">
                <a:extLst>
                  <a:ext uri="{FF2B5EF4-FFF2-40B4-BE49-F238E27FC236}">
                    <a16:creationId xmlns:a16="http://schemas.microsoft.com/office/drawing/2014/main" id="{B8E1CF81-755B-AD4A-A953-981D528BAE27}"/>
                  </a:ext>
                </a:extLst>
              </p:cNvPr>
              <p:cNvSpPr/>
              <p:nvPr/>
            </p:nvSpPr>
            <p:spPr>
              <a:xfrm>
                <a:off x="5738018" y="4552949"/>
                <a:ext cx="228600" cy="57150"/>
              </a:xfrm>
              <a:custGeom>
                <a:avLst/>
                <a:gdLst>
                  <a:gd name="connsiteX0" fmla="*/ 200215 w 228600"/>
                  <a:gd name="connsiteY0" fmla="*/ 281 h 57150"/>
                  <a:gd name="connsiteX1" fmla="*/ 228790 w 228600"/>
                  <a:gd name="connsiteY1" fmla="*/ 281 h 57150"/>
                  <a:gd name="connsiteX2" fmla="*/ 228790 w 228600"/>
                  <a:gd name="connsiteY2" fmla="*/ 57431 h 57150"/>
                  <a:gd name="connsiteX3" fmla="*/ 200215 w 228600"/>
                  <a:gd name="connsiteY3" fmla="*/ 57431 h 57150"/>
                  <a:gd name="connsiteX4" fmla="*/ 100202 w 228600"/>
                  <a:gd name="connsiteY4" fmla="*/ 281 h 57150"/>
                  <a:gd name="connsiteX5" fmla="*/ 128777 w 228600"/>
                  <a:gd name="connsiteY5" fmla="*/ 281 h 57150"/>
                  <a:gd name="connsiteX6" fmla="*/ 128777 w 228600"/>
                  <a:gd name="connsiteY6" fmla="*/ 57431 h 57150"/>
                  <a:gd name="connsiteX7" fmla="*/ 100202 w 228600"/>
                  <a:gd name="connsiteY7" fmla="*/ 57431 h 57150"/>
                  <a:gd name="connsiteX8" fmla="*/ 190 w 228600"/>
                  <a:gd name="connsiteY8" fmla="*/ 281 h 57150"/>
                  <a:gd name="connsiteX9" fmla="*/ 28765 w 228600"/>
                  <a:gd name="connsiteY9" fmla="*/ 281 h 57150"/>
                  <a:gd name="connsiteX10" fmla="*/ 28765 w 228600"/>
                  <a:gd name="connsiteY10" fmla="*/ 57431 h 57150"/>
                  <a:gd name="connsiteX11" fmla="*/ 190 w 228600"/>
                  <a:gd name="connsiteY11" fmla="*/ 57431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8600" h="57150">
                    <a:moveTo>
                      <a:pt x="200215" y="281"/>
                    </a:moveTo>
                    <a:lnTo>
                      <a:pt x="228790" y="281"/>
                    </a:lnTo>
                    <a:lnTo>
                      <a:pt x="228790" y="57431"/>
                    </a:lnTo>
                    <a:lnTo>
                      <a:pt x="200215" y="57431"/>
                    </a:lnTo>
                    <a:close/>
                    <a:moveTo>
                      <a:pt x="100202" y="281"/>
                    </a:moveTo>
                    <a:lnTo>
                      <a:pt x="128777" y="281"/>
                    </a:lnTo>
                    <a:lnTo>
                      <a:pt x="128777" y="57431"/>
                    </a:lnTo>
                    <a:lnTo>
                      <a:pt x="100202" y="57431"/>
                    </a:lnTo>
                    <a:close/>
                    <a:moveTo>
                      <a:pt x="190" y="281"/>
                    </a:moveTo>
                    <a:lnTo>
                      <a:pt x="28765" y="281"/>
                    </a:lnTo>
                    <a:lnTo>
                      <a:pt x="28765" y="57431"/>
                    </a:lnTo>
                    <a:lnTo>
                      <a:pt x="190" y="5743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8" name="フリーフォーム: 図形 17">
                <a:extLst>
                  <a:ext uri="{FF2B5EF4-FFF2-40B4-BE49-F238E27FC236}">
                    <a16:creationId xmlns:a16="http://schemas.microsoft.com/office/drawing/2014/main" id="{C0E12A27-2B91-E3D2-B6CE-4578984FCC35}"/>
                  </a:ext>
                </a:extLst>
              </p:cNvPr>
              <p:cNvSpPr/>
              <p:nvPr/>
            </p:nvSpPr>
            <p:spPr>
              <a:xfrm>
                <a:off x="5838031" y="4481512"/>
                <a:ext cx="28575" cy="57150"/>
              </a:xfrm>
              <a:custGeom>
                <a:avLst/>
                <a:gdLst>
                  <a:gd name="connsiteX0" fmla="*/ 190 w 28575"/>
                  <a:gd name="connsiteY0" fmla="*/ 278 h 57150"/>
                  <a:gd name="connsiteX1" fmla="*/ 28765 w 28575"/>
                  <a:gd name="connsiteY1" fmla="*/ 278 h 57150"/>
                  <a:gd name="connsiteX2" fmla="*/ 28765 w 28575"/>
                  <a:gd name="connsiteY2" fmla="*/ 57428 h 57150"/>
                  <a:gd name="connsiteX3" fmla="*/ 190 w 28575"/>
                  <a:gd name="connsiteY3" fmla="*/ 5742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57150">
                    <a:moveTo>
                      <a:pt x="190" y="278"/>
                    </a:moveTo>
                    <a:lnTo>
                      <a:pt x="28765" y="278"/>
                    </a:lnTo>
                    <a:lnTo>
                      <a:pt x="28765" y="57428"/>
                    </a:lnTo>
                    <a:lnTo>
                      <a:pt x="190" y="57428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" name="フリーフォーム: 図形 18">
                <a:extLst>
                  <a:ext uri="{FF2B5EF4-FFF2-40B4-BE49-F238E27FC236}">
                    <a16:creationId xmlns:a16="http://schemas.microsoft.com/office/drawing/2014/main" id="{48B86CFE-7C8A-9B68-A6EB-B075CBCE0757}"/>
                  </a:ext>
                </a:extLst>
              </p:cNvPr>
              <p:cNvSpPr/>
              <p:nvPr/>
            </p:nvSpPr>
            <p:spPr>
              <a:xfrm>
                <a:off x="5738018" y="4538662"/>
                <a:ext cx="228600" cy="28575"/>
              </a:xfrm>
              <a:custGeom>
                <a:avLst/>
                <a:gdLst>
                  <a:gd name="connsiteX0" fmla="*/ 190 w 228600"/>
                  <a:gd name="connsiteY0" fmla="*/ 280 h 28575"/>
                  <a:gd name="connsiteX1" fmla="*/ 228790 w 228600"/>
                  <a:gd name="connsiteY1" fmla="*/ 280 h 28575"/>
                  <a:gd name="connsiteX2" fmla="*/ 228790 w 228600"/>
                  <a:gd name="connsiteY2" fmla="*/ 28855 h 28575"/>
                  <a:gd name="connsiteX3" fmla="*/ 190 w 228600"/>
                  <a:gd name="connsiteY3" fmla="*/ 288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00" h="28575">
                    <a:moveTo>
                      <a:pt x="190" y="280"/>
                    </a:moveTo>
                    <a:lnTo>
                      <a:pt x="228790" y="280"/>
                    </a:lnTo>
                    <a:lnTo>
                      <a:pt x="228790" y="28855"/>
                    </a:lnTo>
                    <a:lnTo>
                      <a:pt x="190" y="28855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" name="フリーフォーム: 図形 19">
                <a:extLst>
                  <a:ext uri="{FF2B5EF4-FFF2-40B4-BE49-F238E27FC236}">
                    <a16:creationId xmlns:a16="http://schemas.microsoft.com/office/drawing/2014/main" id="{0627A277-32E6-3B4D-51A7-F13F90FCF347}"/>
                  </a:ext>
                </a:extLst>
              </p:cNvPr>
              <p:cNvSpPr/>
              <p:nvPr/>
            </p:nvSpPr>
            <p:spPr>
              <a:xfrm>
                <a:off x="5766593" y="4410074"/>
                <a:ext cx="171450" cy="71437"/>
              </a:xfrm>
              <a:custGeom>
                <a:avLst/>
                <a:gdLst>
                  <a:gd name="connsiteX0" fmla="*/ 190 w 171450"/>
                  <a:gd name="connsiteY0" fmla="*/ 276 h 71437"/>
                  <a:gd name="connsiteX1" fmla="*/ 171640 w 171450"/>
                  <a:gd name="connsiteY1" fmla="*/ 276 h 71437"/>
                  <a:gd name="connsiteX2" fmla="*/ 171640 w 171450"/>
                  <a:gd name="connsiteY2" fmla="*/ 71713 h 71437"/>
                  <a:gd name="connsiteX3" fmla="*/ 190 w 171450"/>
                  <a:gd name="connsiteY3" fmla="*/ 71713 h 7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71437">
                    <a:moveTo>
                      <a:pt x="190" y="276"/>
                    </a:moveTo>
                    <a:lnTo>
                      <a:pt x="171640" y="276"/>
                    </a:lnTo>
                    <a:lnTo>
                      <a:pt x="171640" y="71713"/>
                    </a:lnTo>
                    <a:lnTo>
                      <a:pt x="190" y="71713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1" name="フリーフォーム: 図形 20">
                <a:extLst>
                  <a:ext uri="{FF2B5EF4-FFF2-40B4-BE49-F238E27FC236}">
                    <a16:creationId xmlns:a16="http://schemas.microsoft.com/office/drawing/2014/main" id="{3CA6752C-B50B-6B79-A4E1-19AB2E73FC83}"/>
                  </a:ext>
                </a:extLst>
              </p:cNvPr>
              <p:cNvSpPr/>
              <p:nvPr/>
            </p:nvSpPr>
            <p:spPr>
              <a:xfrm>
                <a:off x="5852318" y="4410074"/>
                <a:ext cx="85725" cy="71437"/>
              </a:xfrm>
              <a:custGeom>
                <a:avLst/>
                <a:gdLst>
                  <a:gd name="connsiteX0" fmla="*/ 191 w 85725"/>
                  <a:gd name="connsiteY0" fmla="*/ 276 h 71437"/>
                  <a:gd name="connsiteX1" fmla="*/ 85916 w 85725"/>
                  <a:gd name="connsiteY1" fmla="*/ 276 h 71437"/>
                  <a:gd name="connsiteX2" fmla="*/ 85916 w 85725"/>
                  <a:gd name="connsiteY2" fmla="*/ 71713 h 71437"/>
                  <a:gd name="connsiteX3" fmla="*/ 191 w 85725"/>
                  <a:gd name="connsiteY3" fmla="*/ 71713 h 7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71437">
                    <a:moveTo>
                      <a:pt x="191" y="276"/>
                    </a:moveTo>
                    <a:lnTo>
                      <a:pt x="85916" y="276"/>
                    </a:lnTo>
                    <a:lnTo>
                      <a:pt x="85916" y="71713"/>
                    </a:lnTo>
                    <a:lnTo>
                      <a:pt x="191" y="71713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2" name="フリーフォーム: 図形 21">
                <a:extLst>
                  <a:ext uri="{FF2B5EF4-FFF2-40B4-BE49-F238E27FC236}">
                    <a16:creationId xmlns:a16="http://schemas.microsoft.com/office/drawing/2014/main" id="{B32CB992-BD13-DCB8-B855-9A129EB8909F}"/>
                  </a:ext>
                </a:extLst>
              </p:cNvPr>
              <p:cNvSpPr/>
              <p:nvPr/>
            </p:nvSpPr>
            <p:spPr>
              <a:xfrm>
                <a:off x="5709443" y="4610099"/>
                <a:ext cx="285750" cy="85725"/>
              </a:xfrm>
              <a:custGeom>
                <a:avLst/>
                <a:gdLst>
                  <a:gd name="connsiteX0" fmla="*/ 200215 w 285750"/>
                  <a:gd name="connsiteY0" fmla="*/ 283 h 85725"/>
                  <a:gd name="connsiteX1" fmla="*/ 285940 w 285750"/>
                  <a:gd name="connsiteY1" fmla="*/ 283 h 85725"/>
                  <a:gd name="connsiteX2" fmla="*/ 285940 w 285750"/>
                  <a:gd name="connsiteY2" fmla="*/ 86008 h 85725"/>
                  <a:gd name="connsiteX3" fmla="*/ 200215 w 285750"/>
                  <a:gd name="connsiteY3" fmla="*/ 86008 h 85725"/>
                  <a:gd name="connsiteX4" fmla="*/ 190 w 285750"/>
                  <a:gd name="connsiteY4" fmla="*/ 283 h 85725"/>
                  <a:gd name="connsiteX5" fmla="*/ 85915 w 285750"/>
                  <a:gd name="connsiteY5" fmla="*/ 283 h 85725"/>
                  <a:gd name="connsiteX6" fmla="*/ 85915 w 285750"/>
                  <a:gd name="connsiteY6" fmla="*/ 86008 h 85725"/>
                  <a:gd name="connsiteX7" fmla="*/ 190 w 285750"/>
                  <a:gd name="connsiteY7" fmla="*/ 8600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50" h="85725">
                    <a:moveTo>
                      <a:pt x="200215" y="283"/>
                    </a:moveTo>
                    <a:lnTo>
                      <a:pt x="285940" y="283"/>
                    </a:lnTo>
                    <a:lnTo>
                      <a:pt x="285940" y="86008"/>
                    </a:lnTo>
                    <a:lnTo>
                      <a:pt x="200215" y="86008"/>
                    </a:lnTo>
                    <a:close/>
                    <a:moveTo>
                      <a:pt x="190" y="283"/>
                    </a:moveTo>
                    <a:lnTo>
                      <a:pt x="85915" y="283"/>
                    </a:lnTo>
                    <a:lnTo>
                      <a:pt x="85915" y="86008"/>
                    </a:lnTo>
                    <a:lnTo>
                      <a:pt x="190" y="8600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3" name="フリーフォーム: 図形 22">
                <a:extLst>
                  <a:ext uri="{FF2B5EF4-FFF2-40B4-BE49-F238E27FC236}">
                    <a16:creationId xmlns:a16="http://schemas.microsoft.com/office/drawing/2014/main" id="{B1C25E29-75F8-2313-1C88-754FB94E83EE}"/>
                  </a:ext>
                </a:extLst>
              </p:cNvPr>
              <p:cNvSpPr/>
              <p:nvPr/>
            </p:nvSpPr>
            <p:spPr>
              <a:xfrm>
                <a:off x="5752306" y="4610099"/>
                <a:ext cx="42862" cy="85725"/>
              </a:xfrm>
              <a:custGeom>
                <a:avLst/>
                <a:gdLst>
                  <a:gd name="connsiteX0" fmla="*/ 187 w 42862"/>
                  <a:gd name="connsiteY0" fmla="*/ 283 h 85725"/>
                  <a:gd name="connsiteX1" fmla="*/ 43049 w 42862"/>
                  <a:gd name="connsiteY1" fmla="*/ 283 h 85725"/>
                  <a:gd name="connsiteX2" fmla="*/ 43049 w 42862"/>
                  <a:gd name="connsiteY2" fmla="*/ 86008 h 85725"/>
                  <a:gd name="connsiteX3" fmla="*/ 187 w 42862"/>
                  <a:gd name="connsiteY3" fmla="*/ 8600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187" y="283"/>
                    </a:moveTo>
                    <a:lnTo>
                      <a:pt x="43049" y="283"/>
                    </a:lnTo>
                    <a:lnTo>
                      <a:pt x="43049" y="86008"/>
                    </a:lnTo>
                    <a:lnTo>
                      <a:pt x="187" y="86008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4" name="フリーフォーム: 図形 23">
                <a:extLst>
                  <a:ext uri="{FF2B5EF4-FFF2-40B4-BE49-F238E27FC236}">
                    <a16:creationId xmlns:a16="http://schemas.microsoft.com/office/drawing/2014/main" id="{5651AEB0-80B1-E747-DD7F-E83E6607097E}"/>
                  </a:ext>
                </a:extLst>
              </p:cNvPr>
              <p:cNvSpPr/>
              <p:nvPr/>
            </p:nvSpPr>
            <p:spPr>
              <a:xfrm>
                <a:off x="5809456" y="4610099"/>
                <a:ext cx="85725" cy="85725"/>
              </a:xfrm>
              <a:custGeom>
                <a:avLst/>
                <a:gdLst>
                  <a:gd name="connsiteX0" fmla="*/ 190 w 85725"/>
                  <a:gd name="connsiteY0" fmla="*/ 283 h 85725"/>
                  <a:gd name="connsiteX1" fmla="*/ 85915 w 85725"/>
                  <a:gd name="connsiteY1" fmla="*/ 283 h 85725"/>
                  <a:gd name="connsiteX2" fmla="*/ 85915 w 85725"/>
                  <a:gd name="connsiteY2" fmla="*/ 86008 h 85725"/>
                  <a:gd name="connsiteX3" fmla="*/ 190 w 85725"/>
                  <a:gd name="connsiteY3" fmla="*/ 8600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190" y="283"/>
                    </a:moveTo>
                    <a:lnTo>
                      <a:pt x="85915" y="283"/>
                    </a:lnTo>
                    <a:lnTo>
                      <a:pt x="85915" y="86008"/>
                    </a:lnTo>
                    <a:lnTo>
                      <a:pt x="190" y="8600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5" name="フリーフォーム: 図形 24">
                <a:extLst>
                  <a:ext uri="{FF2B5EF4-FFF2-40B4-BE49-F238E27FC236}">
                    <a16:creationId xmlns:a16="http://schemas.microsoft.com/office/drawing/2014/main" id="{DEAAF06D-DC2F-4FC0-CAE1-EFFB818FFA53}"/>
                  </a:ext>
                </a:extLst>
              </p:cNvPr>
              <p:cNvSpPr/>
              <p:nvPr/>
            </p:nvSpPr>
            <p:spPr>
              <a:xfrm>
                <a:off x="5852318" y="4610099"/>
                <a:ext cx="142875" cy="85725"/>
              </a:xfrm>
              <a:custGeom>
                <a:avLst/>
                <a:gdLst>
                  <a:gd name="connsiteX0" fmla="*/ 192 w 142875"/>
                  <a:gd name="connsiteY0" fmla="*/ 283 h 85725"/>
                  <a:gd name="connsiteX1" fmla="*/ 43055 w 142875"/>
                  <a:gd name="connsiteY1" fmla="*/ 283 h 85725"/>
                  <a:gd name="connsiteX2" fmla="*/ 43055 w 142875"/>
                  <a:gd name="connsiteY2" fmla="*/ 86008 h 85725"/>
                  <a:gd name="connsiteX3" fmla="*/ 192 w 142875"/>
                  <a:gd name="connsiteY3" fmla="*/ 86008 h 85725"/>
                  <a:gd name="connsiteX4" fmla="*/ 100205 w 142875"/>
                  <a:gd name="connsiteY4" fmla="*/ 283 h 85725"/>
                  <a:gd name="connsiteX5" fmla="*/ 143067 w 142875"/>
                  <a:gd name="connsiteY5" fmla="*/ 283 h 85725"/>
                  <a:gd name="connsiteX6" fmla="*/ 143067 w 142875"/>
                  <a:gd name="connsiteY6" fmla="*/ 86008 h 85725"/>
                  <a:gd name="connsiteX7" fmla="*/ 100205 w 142875"/>
                  <a:gd name="connsiteY7" fmla="*/ 8600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875" h="85725">
                    <a:moveTo>
                      <a:pt x="192" y="283"/>
                    </a:moveTo>
                    <a:lnTo>
                      <a:pt x="43055" y="283"/>
                    </a:lnTo>
                    <a:lnTo>
                      <a:pt x="43055" y="86008"/>
                    </a:lnTo>
                    <a:lnTo>
                      <a:pt x="192" y="86008"/>
                    </a:lnTo>
                    <a:close/>
                    <a:moveTo>
                      <a:pt x="100205" y="283"/>
                    </a:moveTo>
                    <a:lnTo>
                      <a:pt x="143067" y="283"/>
                    </a:lnTo>
                    <a:lnTo>
                      <a:pt x="143067" y="86008"/>
                    </a:lnTo>
                    <a:lnTo>
                      <a:pt x="100205" y="86008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FC52290D-268E-529B-2585-CAD7C7E3C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4743" y="4419599"/>
              <a:ext cx="581025" cy="304800"/>
            </a:xfrm>
            <a:custGeom>
              <a:avLst/>
              <a:gdLst>
                <a:gd name="connsiteX0" fmla="*/ -1 w 581025"/>
                <a:gd name="connsiteY0" fmla="*/ -1 h 304800"/>
                <a:gd name="connsiteX1" fmla="*/ 581025 w 581025"/>
                <a:gd name="connsiteY1" fmla="*/ -1 h 304800"/>
                <a:gd name="connsiteX2" fmla="*/ 581025 w 581025"/>
                <a:gd name="connsiteY2" fmla="*/ 304800 h 304800"/>
                <a:gd name="connsiteX3" fmla="*/ -1 w 5810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304800">
                  <a:moveTo>
                    <a:pt x="-1" y="-1"/>
                  </a:moveTo>
                  <a:lnTo>
                    <a:pt x="581025" y="-1"/>
                  </a:lnTo>
                  <a:lnTo>
                    <a:pt x="5810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grpSp>
        <p:nvGrpSpPr>
          <p:cNvPr id="28" name="グラフィックス 3">
            <a:extLst>
              <a:ext uri="{FF2B5EF4-FFF2-40B4-BE49-F238E27FC236}">
                <a16:creationId xmlns:a16="http://schemas.microsoft.com/office/drawing/2014/main" id="{698C4BC5-9E38-A1AF-B0C6-0185828D0A74}"/>
              </a:ext>
            </a:extLst>
          </p:cNvPr>
          <p:cNvGrpSpPr/>
          <p:nvPr/>
        </p:nvGrpSpPr>
        <p:grpSpPr>
          <a:xfrm>
            <a:off x="4333081" y="2747962"/>
            <a:ext cx="3238500" cy="952500"/>
            <a:chOff x="4333081" y="2747962"/>
            <a:chExt cx="3238500" cy="952500"/>
          </a:xfrm>
          <a:noFill/>
        </p:grpSpPr>
        <p:sp>
          <p:nvSpPr>
            <p:cNvPr id="29" name="フリーフォーム: 図形 28">
              <a:extLst>
                <a:ext uri="{FF2B5EF4-FFF2-40B4-BE49-F238E27FC236}">
                  <a16:creationId xmlns:a16="http://schemas.microsoft.com/office/drawing/2014/main" id="{3FAC18F0-960C-2784-30B0-5B0ED2BFBB83}"/>
                </a:ext>
              </a:extLst>
            </p:cNvPr>
            <p:cNvSpPr/>
            <p:nvPr/>
          </p:nvSpPr>
          <p:spPr>
            <a:xfrm>
              <a:off x="4333081" y="2747962"/>
              <a:ext cx="3238500" cy="952500"/>
            </a:xfrm>
            <a:custGeom>
              <a:avLst/>
              <a:gdLst>
                <a:gd name="connsiteX0" fmla="*/ 0 w 3238500"/>
                <a:gd name="connsiteY0" fmla="*/ 0 h 952500"/>
                <a:gd name="connsiteX1" fmla="*/ 3238500 w 3238500"/>
                <a:gd name="connsiteY1" fmla="*/ 0 h 952500"/>
                <a:gd name="connsiteX2" fmla="*/ 3238500 w 3238500"/>
                <a:gd name="connsiteY2" fmla="*/ 952500 h 952500"/>
                <a:gd name="connsiteX3" fmla="*/ 0 w 3238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0" h="952500">
                  <a:moveTo>
                    <a:pt x="0" y="0"/>
                  </a:moveTo>
                  <a:lnTo>
                    <a:pt x="3238500" y="0"/>
                  </a:lnTo>
                  <a:lnTo>
                    <a:pt x="3238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D1DCA414-3179-AAD5-0C63-6BD4CCA28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7368" y="2995612"/>
              <a:ext cx="3219450" cy="485775"/>
            </a:xfrm>
            <a:custGeom>
              <a:avLst/>
              <a:gdLst>
                <a:gd name="connsiteX0" fmla="*/ -1 w 3219450"/>
                <a:gd name="connsiteY0" fmla="*/ -1 h 485775"/>
                <a:gd name="connsiteX1" fmla="*/ 3219450 w 3219450"/>
                <a:gd name="connsiteY1" fmla="*/ -1 h 485775"/>
                <a:gd name="connsiteX2" fmla="*/ 3219450 w 3219450"/>
                <a:gd name="connsiteY2" fmla="*/ 485775 h 485775"/>
                <a:gd name="connsiteX3" fmla="*/ -1 w 3219450"/>
                <a:gd name="connsiteY3" fmla="*/ 485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9450" h="485775">
                  <a:moveTo>
                    <a:pt x="-1" y="-1"/>
                  </a:moveTo>
                  <a:lnTo>
                    <a:pt x="3219450" y="-1"/>
                  </a:lnTo>
                  <a:lnTo>
                    <a:pt x="3219450" y="485775"/>
                  </a:lnTo>
                  <a:lnTo>
                    <a:pt x="-1" y="485775"/>
                  </a:lnTo>
                  <a:close/>
                </a:path>
              </a:pathLst>
            </a:custGeom>
          </p:spPr>
        </p:pic>
      </p:grpSp>
      <p:grpSp>
        <p:nvGrpSpPr>
          <p:cNvPr id="31" name="グラフィックス 3">
            <a:extLst>
              <a:ext uri="{FF2B5EF4-FFF2-40B4-BE49-F238E27FC236}">
                <a16:creationId xmlns:a16="http://schemas.microsoft.com/office/drawing/2014/main" id="{D61522ED-1F10-51C0-E293-89650F0768A9}"/>
              </a:ext>
            </a:extLst>
          </p:cNvPr>
          <p:cNvGrpSpPr/>
          <p:nvPr/>
        </p:nvGrpSpPr>
        <p:grpSpPr>
          <a:xfrm>
            <a:off x="5952331" y="2747962"/>
            <a:ext cx="1619250" cy="952500"/>
            <a:chOff x="5952331" y="2747962"/>
            <a:chExt cx="1619250" cy="952500"/>
          </a:xfrm>
          <a:noFill/>
        </p:grpSpPr>
        <p:sp>
          <p:nvSpPr>
            <p:cNvPr id="32" name="フリーフォーム: 図形 31">
              <a:extLst>
                <a:ext uri="{FF2B5EF4-FFF2-40B4-BE49-F238E27FC236}">
                  <a16:creationId xmlns:a16="http://schemas.microsoft.com/office/drawing/2014/main" id="{CBA87B35-B280-61EC-802E-7A1714C06A5F}"/>
                </a:ext>
              </a:extLst>
            </p:cNvPr>
            <p:cNvSpPr/>
            <p:nvPr/>
          </p:nvSpPr>
          <p:spPr>
            <a:xfrm>
              <a:off x="5952331" y="2747962"/>
              <a:ext cx="1619250" cy="952500"/>
            </a:xfrm>
            <a:custGeom>
              <a:avLst/>
              <a:gdLst>
                <a:gd name="connsiteX0" fmla="*/ 0 w 1619250"/>
                <a:gd name="connsiteY0" fmla="*/ 0 h 952500"/>
                <a:gd name="connsiteX1" fmla="*/ 1619250 w 1619250"/>
                <a:gd name="connsiteY1" fmla="*/ 0 h 952500"/>
                <a:gd name="connsiteX2" fmla="*/ 1619250 w 1619250"/>
                <a:gd name="connsiteY2" fmla="*/ 952500 h 952500"/>
                <a:gd name="connsiteX3" fmla="*/ 0 w 161925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0" h="952500">
                  <a:moveTo>
                    <a:pt x="0" y="0"/>
                  </a:moveTo>
                  <a:lnTo>
                    <a:pt x="1619250" y="0"/>
                  </a:lnTo>
                  <a:lnTo>
                    <a:pt x="161925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13448487-240C-B065-5953-6AB984ACB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66618" y="2947987"/>
              <a:ext cx="1600200" cy="581025"/>
            </a:xfrm>
            <a:custGeom>
              <a:avLst/>
              <a:gdLst>
                <a:gd name="connsiteX0" fmla="*/ -1 w 1600200"/>
                <a:gd name="connsiteY0" fmla="*/ -1 h 581025"/>
                <a:gd name="connsiteX1" fmla="*/ 1600200 w 1600200"/>
                <a:gd name="connsiteY1" fmla="*/ -1 h 581025"/>
                <a:gd name="connsiteX2" fmla="*/ 1600200 w 1600200"/>
                <a:gd name="connsiteY2" fmla="*/ 581025 h 581025"/>
                <a:gd name="connsiteX3" fmla="*/ -1 w 1600200"/>
                <a:gd name="connsiteY3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581025">
                  <a:moveTo>
                    <a:pt x="-1" y="-1"/>
                  </a:moveTo>
                  <a:lnTo>
                    <a:pt x="1600200" y="-1"/>
                  </a:lnTo>
                  <a:lnTo>
                    <a:pt x="1600200" y="581025"/>
                  </a:lnTo>
                  <a:lnTo>
                    <a:pt x="-1" y="581025"/>
                  </a:lnTo>
                  <a:close/>
                </a:path>
              </a:pathLst>
            </a:custGeom>
          </p:spPr>
        </p:pic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37A09C46-63D7-4A93-BA4C-9A35295DE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81818" y="7791449"/>
            <a:ext cx="323850" cy="323850"/>
          </a:xfrm>
          <a:custGeom>
            <a:avLst/>
            <a:gdLst>
              <a:gd name="connsiteX0" fmla="*/ 0 w 323850"/>
              <a:gd name="connsiteY0" fmla="*/ 0 h 323850"/>
              <a:gd name="connsiteX1" fmla="*/ 323850 w 323850"/>
              <a:gd name="connsiteY1" fmla="*/ 0 h 323850"/>
              <a:gd name="connsiteX2" fmla="*/ 323850 w 323850"/>
              <a:gd name="connsiteY2" fmla="*/ 323850 h 323850"/>
              <a:gd name="connsiteX3" fmla="*/ 0 w 32385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" h="323850">
                <a:moveTo>
                  <a:pt x="0" y="0"/>
                </a:moveTo>
                <a:lnTo>
                  <a:pt x="323850" y="0"/>
                </a:lnTo>
                <a:lnTo>
                  <a:pt x="323850" y="323850"/>
                </a:lnTo>
                <a:lnTo>
                  <a:pt x="0" y="323850"/>
                </a:lnTo>
                <a:close/>
              </a:path>
            </a:pathLst>
          </a:custGeom>
        </p:spPr>
      </p:pic>
      <p:grpSp>
        <p:nvGrpSpPr>
          <p:cNvPr id="36" name="グラフィックス 3">
            <a:extLst>
              <a:ext uri="{FF2B5EF4-FFF2-40B4-BE49-F238E27FC236}">
                <a16:creationId xmlns:a16="http://schemas.microsoft.com/office/drawing/2014/main" id="{466903F9-8A38-221B-FAF1-BF0E02CB802A}"/>
              </a:ext>
            </a:extLst>
          </p:cNvPr>
          <p:cNvGrpSpPr/>
          <p:nvPr/>
        </p:nvGrpSpPr>
        <p:grpSpPr>
          <a:xfrm>
            <a:off x="13272293" y="8188522"/>
            <a:ext cx="366712" cy="150614"/>
            <a:chOff x="13272293" y="8188522"/>
            <a:chExt cx="366712" cy="150614"/>
          </a:xfrm>
        </p:grpSpPr>
        <p:sp>
          <p:nvSpPr>
            <p:cNvPr id="37" name="フリーフォーム: 図形 36">
              <a:extLst>
                <a:ext uri="{FF2B5EF4-FFF2-40B4-BE49-F238E27FC236}">
                  <a16:creationId xmlns:a16="http://schemas.microsoft.com/office/drawing/2014/main" id="{D5A8CBBC-91EA-A888-BB19-5A4206AF9655}"/>
                </a:ext>
              </a:extLst>
            </p:cNvPr>
            <p:cNvSpPr/>
            <p:nvPr/>
          </p:nvSpPr>
          <p:spPr>
            <a:xfrm>
              <a:off x="13277056" y="8196262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CBFE293-4DBE-1869-C43B-0C70A49EA501}"/>
                </a:ext>
              </a:extLst>
            </p:cNvPr>
            <p:cNvSpPr txBox="1"/>
            <p:nvPr/>
          </p:nvSpPr>
          <p:spPr>
            <a:xfrm>
              <a:off x="13180853" y="8142802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</p:grpSp>
      <p:grpSp>
        <p:nvGrpSpPr>
          <p:cNvPr id="40" name="グラフィックス 3">
            <a:extLst>
              <a:ext uri="{FF2B5EF4-FFF2-40B4-BE49-F238E27FC236}">
                <a16:creationId xmlns:a16="http://schemas.microsoft.com/office/drawing/2014/main" id="{054A6753-CD96-E544-7B27-95C3AC3F6B5C}"/>
              </a:ext>
            </a:extLst>
          </p:cNvPr>
          <p:cNvGrpSpPr/>
          <p:nvPr/>
        </p:nvGrpSpPr>
        <p:grpSpPr>
          <a:xfrm>
            <a:off x="4999831" y="5414962"/>
            <a:ext cx="1905000" cy="1905000"/>
            <a:chOff x="4999831" y="5414962"/>
            <a:chExt cx="1905000" cy="1905000"/>
          </a:xfrm>
          <a:solidFill>
            <a:srgbClr val="FFFFFF"/>
          </a:solidFill>
        </p:grpSpPr>
        <p:sp>
          <p:nvSpPr>
            <p:cNvPr id="41" name="フリーフォーム: 図形 40">
              <a:extLst>
                <a:ext uri="{FF2B5EF4-FFF2-40B4-BE49-F238E27FC236}">
                  <a16:creationId xmlns:a16="http://schemas.microsoft.com/office/drawing/2014/main" id="{73B9D7B7-EFBE-523D-8764-EE7CE4320BE4}"/>
                </a:ext>
              </a:extLst>
            </p:cNvPr>
            <p:cNvSpPr/>
            <p:nvPr/>
          </p:nvSpPr>
          <p:spPr>
            <a:xfrm>
              <a:off x="4999831" y="5414962"/>
              <a:ext cx="1905000" cy="1905000"/>
            </a:xfrm>
            <a:custGeom>
              <a:avLst/>
              <a:gdLst>
                <a:gd name="connsiteX0" fmla="*/ 1895475 w 1905000"/>
                <a:gd name="connsiteY0" fmla="*/ 0 h 1905000"/>
                <a:gd name="connsiteX1" fmla="*/ 1905000 w 1905000"/>
                <a:gd name="connsiteY1" fmla="*/ 9525 h 1905000"/>
                <a:gd name="connsiteX2" fmla="*/ 1905000 w 1905000"/>
                <a:gd name="connsiteY2" fmla="*/ 1895475 h 1905000"/>
                <a:gd name="connsiteX3" fmla="*/ 1895475 w 1905000"/>
                <a:gd name="connsiteY3" fmla="*/ 1905000 h 1905000"/>
                <a:gd name="connsiteX4" fmla="*/ 9525 w 1905000"/>
                <a:gd name="connsiteY4" fmla="*/ 1905000 h 1905000"/>
                <a:gd name="connsiteX5" fmla="*/ 0 w 1905000"/>
                <a:gd name="connsiteY5" fmla="*/ 1895475 h 1905000"/>
                <a:gd name="connsiteX6" fmla="*/ 0 w 1905000"/>
                <a:gd name="connsiteY6" fmla="*/ 9525 h 1905000"/>
                <a:gd name="connsiteX7" fmla="*/ 9525 w 1905000"/>
                <a:gd name="connsiteY7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0" h="1905000">
                  <a:moveTo>
                    <a:pt x="1895475" y="0"/>
                  </a:moveTo>
                  <a:cubicBezTo>
                    <a:pt x="1900735" y="0"/>
                    <a:pt x="1905000" y="4265"/>
                    <a:pt x="1905000" y="9525"/>
                  </a:cubicBezTo>
                  <a:lnTo>
                    <a:pt x="1905000" y="1895475"/>
                  </a:lnTo>
                  <a:cubicBezTo>
                    <a:pt x="1905000" y="1900736"/>
                    <a:pt x="1900735" y="1905000"/>
                    <a:pt x="1895475" y="1905000"/>
                  </a:cubicBezTo>
                  <a:lnTo>
                    <a:pt x="9525" y="1905000"/>
                  </a:lnTo>
                  <a:cubicBezTo>
                    <a:pt x="4264" y="1905000"/>
                    <a:pt x="0" y="1900736"/>
                    <a:pt x="0" y="1895475"/>
                  </a:cubicBezTo>
                  <a:lnTo>
                    <a:pt x="0" y="9525"/>
                  </a:lnTo>
                  <a:cubicBezTo>
                    <a:pt x="0" y="4265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92B12972-D39D-98B8-ADC5-DD400ABB2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90318" y="5519737"/>
              <a:ext cx="1733550" cy="209550"/>
            </a:xfrm>
            <a:custGeom>
              <a:avLst/>
              <a:gdLst>
                <a:gd name="connsiteX0" fmla="*/ -1 w 1733550"/>
                <a:gd name="connsiteY0" fmla="*/ -1 h 209550"/>
                <a:gd name="connsiteX1" fmla="*/ 1733550 w 1733550"/>
                <a:gd name="connsiteY1" fmla="*/ -1 h 209550"/>
                <a:gd name="connsiteX2" fmla="*/ 1733550 w 1733550"/>
                <a:gd name="connsiteY2" fmla="*/ 209550 h 209550"/>
                <a:gd name="connsiteX3" fmla="*/ -1 w 1733550"/>
                <a:gd name="connsiteY3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3550" h="209550">
                  <a:moveTo>
                    <a:pt x="-1" y="-1"/>
                  </a:moveTo>
                  <a:lnTo>
                    <a:pt x="1733550" y="-1"/>
                  </a:lnTo>
                  <a:lnTo>
                    <a:pt x="1733550" y="209550"/>
                  </a:lnTo>
                  <a:lnTo>
                    <a:pt x="-1" y="209550"/>
                  </a:lnTo>
                  <a:close/>
                </a:path>
              </a:pathLst>
            </a:custGeom>
          </p:spPr>
        </p:pic>
      </p:grpSp>
      <p:grpSp>
        <p:nvGrpSpPr>
          <p:cNvPr id="43" name="グラフィックス 3">
            <a:extLst>
              <a:ext uri="{FF2B5EF4-FFF2-40B4-BE49-F238E27FC236}">
                <a16:creationId xmlns:a16="http://schemas.microsoft.com/office/drawing/2014/main" id="{9B21F04E-3241-95C3-190C-343053D0F7B2}"/>
              </a:ext>
            </a:extLst>
          </p:cNvPr>
          <p:cNvGrpSpPr/>
          <p:nvPr/>
        </p:nvGrpSpPr>
        <p:grpSpPr>
          <a:xfrm>
            <a:off x="5333206" y="6557962"/>
            <a:ext cx="1238250" cy="571500"/>
            <a:chOff x="5333206" y="6557962"/>
            <a:chExt cx="1238250" cy="571500"/>
          </a:xfrm>
          <a:solidFill>
            <a:srgbClr val="FFFFFF"/>
          </a:solidFill>
        </p:grpSpPr>
        <p:sp>
          <p:nvSpPr>
            <p:cNvPr id="44" name="フリーフォーム: 図形 43">
              <a:extLst>
                <a:ext uri="{FF2B5EF4-FFF2-40B4-BE49-F238E27FC236}">
                  <a16:creationId xmlns:a16="http://schemas.microsoft.com/office/drawing/2014/main" id="{01F97F21-9BD2-30C7-F2A7-3A454F8112B1}"/>
                </a:ext>
              </a:extLst>
            </p:cNvPr>
            <p:cNvSpPr/>
            <p:nvPr/>
          </p:nvSpPr>
          <p:spPr>
            <a:xfrm>
              <a:off x="5333206" y="6557962"/>
              <a:ext cx="1238250" cy="571500"/>
            </a:xfrm>
            <a:custGeom>
              <a:avLst/>
              <a:gdLst>
                <a:gd name="connsiteX0" fmla="*/ 1228725 w 1238250"/>
                <a:gd name="connsiteY0" fmla="*/ 0 h 571500"/>
                <a:gd name="connsiteX1" fmla="*/ 1238250 w 1238250"/>
                <a:gd name="connsiteY1" fmla="*/ 9525 h 571500"/>
                <a:gd name="connsiteX2" fmla="*/ 1238250 w 1238250"/>
                <a:gd name="connsiteY2" fmla="*/ 561975 h 571500"/>
                <a:gd name="connsiteX3" fmla="*/ 1228725 w 1238250"/>
                <a:gd name="connsiteY3" fmla="*/ 571500 h 571500"/>
                <a:gd name="connsiteX4" fmla="*/ 9525 w 1238250"/>
                <a:gd name="connsiteY4" fmla="*/ 571500 h 571500"/>
                <a:gd name="connsiteX5" fmla="*/ 0 w 1238250"/>
                <a:gd name="connsiteY5" fmla="*/ 561975 h 571500"/>
                <a:gd name="connsiteX6" fmla="*/ 0 w 1238250"/>
                <a:gd name="connsiteY6" fmla="*/ 9525 h 571500"/>
                <a:gd name="connsiteX7" fmla="*/ 9525 w 123825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0" h="571500">
                  <a:moveTo>
                    <a:pt x="1228725" y="0"/>
                  </a:moveTo>
                  <a:cubicBezTo>
                    <a:pt x="1233985" y="0"/>
                    <a:pt x="1238250" y="4265"/>
                    <a:pt x="1238250" y="9525"/>
                  </a:cubicBezTo>
                  <a:lnTo>
                    <a:pt x="1238250" y="561975"/>
                  </a:lnTo>
                  <a:cubicBezTo>
                    <a:pt x="1238250" y="567236"/>
                    <a:pt x="1233985" y="571500"/>
                    <a:pt x="1228725" y="571500"/>
                  </a:cubicBezTo>
                  <a:lnTo>
                    <a:pt x="9525" y="571500"/>
                  </a:lnTo>
                  <a:cubicBezTo>
                    <a:pt x="4264" y="571500"/>
                    <a:pt x="0" y="567236"/>
                    <a:pt x="0" y="561975"/>
                  </a:cubicBezTo>
                  <a:lnTo>
                    <a:pt x="0" y="9525"/>
                  </a:lnTo>
                  <a:cubicBezTo>
                    <a:pt x="0" y="4265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45" name="グラフィックス 3">
              <a:extLst>
                <a:ext uri="{FF2B5EF4-FFF2-40B4-BE49-F238E27FC236}">
                  <a16:creationId xmlns:a16="http://schemas.microsoft.com/office/drawing/2014/main" id="{D72296F6-71AA-0472-FD48-FD34A9F0CEC4}"/>
                </a:ext>
              </a:extLst>
            </p:cNvPr>
            <p:cNvGrpSpPr/>
            <p:nvPr/>
          </p:nvGrpSpPr>
          <p:grpSpPr>
            <a:xfrm>
              <a:off x="5499836" y="6705599"/>
              <a:ext cx="962082" cy="304800"/>
              <a:chOff x="5499836" y="6705599"/>
              <a:chExt cx="962082" cy="304800"/>
            </a:xfrm>
          </p:grpSpPr>
          <p:grpSp>
            <p:nvGrpSpPr>
              <p:cNvPr id="46" name="グラフィックス 3">
                <a:extLst>
                  <a:ext uri="{FF2B5EF4-FFF2-40B4-BE49-F238E27FC236}">
                    <a16:creationId xmlns:a16="http://schemas.microsoft.com/office/drawing/2014/main" id="{98F4C96F-F179-0E49-6089-3954156F8D9A}"/>
                  </a:ext>
                </a:extLst>
              </p:cNvPr>
              <p:cNvGrpSpPr/>
              <p:nvPr/>
            </p:nvGrpSpPr>
            <p:grpSpPr>
              <a:xfrm>
                <a:off x="5499836" y="6724649"/>
                <a:ext cx="228714" cy="228599"/>
                <a:chOff x="5499836" y="6724649"/>
                <a:chExt cx="228714" cy="228599"/>
              </a:xfrm>
            </p:grpSpPr>
            <p:sp>
              <p:nvSpPr>
                <p:cNvPr id="47" name="フリーフォーム: 図形 46">
                  <a:extLst>
                    <a:ext uri="{FF2B5EF4-FFF2-40B4-BE49-F238E27FC236}">
                      <a16:creationId xmlns:a16="http://schemas.microsoft.com/office/drawing/2014/main" id="{04C29E7F-F968-1A17-3790-F8E0ADE90D2D}"/>
                    </a:ext>
                  </a:extLst>
                </p:cNvPr>
                <p:cNvSpPr/>
                <p:nvPr/>
              </p:nvSpPr>
              <p:spPr>
                <a:xfrm>
                  <a:off x="5499836" y="6770278"/>
                  <a:ext cx="34307" cy="137228"/>
                </a:xfrm>
                <a:custGeom>
                  <a:avLst/>
                  <a:gdLst>
                    <a:gd name="connsiteX0" fmla="*/ 34470 w 34307"/>
                    <a:gd name="connsiteY0" fmla="*/ 520 h 137228"/>
                    <a:gd name="connsiteX1" fmla="*/ 163 w 34307"/>
                    <a:gd name="connsiteY1" fmla="*/ 28308 h 137228"/>
                    <a:gd name="connsiteX2" fmla="*/ 163 w 34307"/>
                    <a:gd name="connsiteY2" fmla="*/ 109845 h 137228"/>
                    <a:gd name="connsiteX3" fmla="*/ 34470 w 34307"/>
                    <a:gd name="connsiteY3" fmla="*/ 137748 h 137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07" h="137228">
                      <a:moveTo>
                        <a:pt x="34470" y="520"/>
                      </a:moveTo>
                      <a:lnTo>
                        <a:pt x="163" y="28308"/>
                      </a:lnTo>
                      <a:lnTo>
                        <a:pt x="163" y="109845"/>
                      </a:lnTo>
                      <a:lnTo>
                        <a:pt x="34470" y="137748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48" name="フリーフォーム: 図形 47">
                  <a:extLst>
                    <a:ext uri="{FF2B5EF4-FFF2-40B4-BE49-F238E27FC236}">
                      <a16:creationId xmlns:a16="http://schemas.microsoft.com/office/drawing/2014/main" id="{7AB3EFD7-A5CD-BEC6-A97B-FB1BD26DF514}"/>
                    </a:ext>
                  </a:extLst>
                </p:cNvPr>
                <p:cNvSpPr/>
                <p:nvPr/>
              </p:nvSpPr>
              <p:spPr>
                <a:xfrm>
                  <a:off x="5499836" y="6770278"/>
                  <a:ext cx="34307" cy="137228"/>
                </a:xfrm>
                <a:custGeom>
                  <a:avLst/>
                  <a:gdLst>
                    <a:gd name="connsiteX0" fmla="*/ 34470 w 34307"/>
                    <a:gd name="connsiteY0" fmla="*/ 520 h 137228"/>
                    <a:gd name="connsiteX1" fmla="*/ 163 w 34307"/>
                    <a:gd name="connsiteY1" fmla="*/ 46262 h 137228"/>
                    <a:gd name="connsiteX2" fmla="*/ 34470 w 34307"/>
                    <a:gd name="connsiteY2" fmla="*/ 23391 h 137228"/>
                    <a:gd name="connsiteX3" fmla="*/ 163 w 34307"/>
                    <a:gd name="connsiteY3" fmla="*/ 92005 h 137228"/>
                    <a:gd name="connsiteX4" fmla="*/ 34470 w 34307"/>
                    <a:gd name="connsiteY4" fmla="*/ 137748 h 137228"/>
                    <a:gd name="connsiteX5" fmla="*/ 34470 w 34307"/>
                    <a:gd name="connsiteY5" fmla="*/ 114877 h 137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07" h="137228">
                      <a:moveTo>
                        <a:pt x="34470" y="520"/>
                      </a:moveTo>
                      <a:lnTo>
                        <a:pt x="163" y="46262"/>
                      </a:lnTo>
                      <a:lnTo>
                        <a:pt x="34470" y="23391"/>
                      </a:lnTo>
                      <a:close/>
                      <a:moveTo>
                        <a:pt x="163" y="92005"/>
                      </a:moveTo>
                      <a:lnTo>
                        <a:pt x="34470" y="137748"/>
                      </a:lnTo>
                      <a:lnTo>
                        <a:pt x="34470" y="114877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49" name="フリーフォーム: 図形 48">
                  <a:extLst>
                    <a:ext uri="{FF2B5EF4-FFF2-40B4-BE49-F238E27FC236}">
                      <a16:creationId xmlns:a16="http://schemas.microsoft.com/office/drawing/2014/main" id="{4F59F777-C2D5-2101-DB5D-86589480657C}"/>
                    </a:ext>
                  </a:extLst>
                </p:cNvPr>
                <p:cNvSpPr/>
                <p:nvPr/>
              </p:nvSpPr>
              <p:spPr>
                <a:xfrm>
                  <a:off x="5499836" y="6724649"/>
                  <a:ext cx="68614" cy="228599"/>
                </a:xfrm>
                <a:custGeom>
                  <a:avLst/>
                  <a:gdLst>
                    <a:gd name="connsiteX0" fmla="*/ 163 w 68614"/>
                    <a:gd name="connsiteY0" fmla="*/ 183377 h 228599"/>
                    <a:gd name="connsiteX1" fmla="*/ 45906 w 68614"/>
                    <a:gd name="connsiteY1" fmla="*/ 229120 h 228599"/>
                    <a:gd name="connsiteX2" fmla="*/ 68777 w 68614"/>
                    <a:gd name="connsiteY2" fmla="*/ 206248 h 228599"/>
                    <a:gd name="connsiteX3" fmla="*/ 163 w 68614"/>
                    <a:gd name="connsiteY3" fmla="*/ 137634 h 228599"/>
                    <a:gd name="connsiteX4" fmla="*/ 277 w 68614"/>
                    <a:gd name="connsiteY4" fmla="*/ 91891 h 228599"/>
                    <a:gd name="connsiteX5" fmla="*/ 68663 w 68614"/>
                    <a:gd name="connsiteY5" fmla="*/ 23391 h 228599"/>
                    <a:gd name="connsiteX6" fmla="*/ 45792 w 68614"/>
                    <a:gd name="connsiteY6" fmla="*/ 520 h 228599"/>
                    <a:gd name="connsiteX7" fmla="*/ 163 w 68614"/>
                    <a:gd name="connsiteY7" fmla="*/ 46148 h 228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8614" h="228599">
                      <a:moveTo>
                        <a:pt x="163" y="183377"/>
                      </a:moveTo>
                      <a:lnTo>
                        <a:pt x="45906" y="229120"/>
                      </a:lnTo>
                      <a:lnTo>
                        <a:pt x="68777" y="206248"/>
                      </a:lnTo>
                      <a:lnTo>
                        <a:pt x="163" y="137634"/>
                      </a:lnTo>
                      <a:close/>
                      <a:moveTo>
                        <a:pt x="277" y="91891"/>
                      </a:moveTo>
                      <a:lnTo>
                        <a:pt x="68663" y="23391"/>
                      </a:lnTo>
                      <a:lnTo>
                        <a:pt x="45792" y="520"/>
                      </a:lnTo>
                      <a:lnTo>
                        <a:pt x="163" y="46148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0" name="フリーフォーム: 図形 49">
                  <a:extLst>
                    <a:ext uri="{FF2B5EF4-FFF2-40B4-BE49-F238E27FC236}">
                      <a16:creationId xmlns:a16="http://schemas.microsoft.com/office/drawing/2014/main" id="{A6688234-79F3-41CB-BA25-D53F445ACB6C}"/>
                    </a:ext>
                  </a:extLst>
                </p:cNvPr>
                <p:cNvSpPr/>
                <p:nvPr/>
              </p:nvSpPr>
              <p:spPr>
                <a:xfrm>
                  <a:off x="5694243" y="6770392"/>
                  <a:ext cx="34307" cy="137228"/>
                </a:xfrm>
                <a:custGeom>
                  <a:avLst/>
                  <a:gdLst>
                    <a:gd name="connsiteX0" fmla="*/ 166 w 34307"/>
                    <a:gd name="connsiteY0" fmla="*/ 137748 h 137228"/>
                    <a:gd name="connsiteX1" fmla="*/ 34473 w 34307"/>
                    <a:gd name="connsiteY1" fmla="*/ 110074 h 137228"/>
                    <a:gd name="connsiteX2" fmla="*/ 34473 w 34307"/>
                    <a:gd name="connsiteY2" fmla="*/ 28423 h 137228"/>
                    <a:gd name="connsiteX3" fmla="*/ 166 w 34307"/>
                    <a:gd name="connsiteY3" fmla="*/ 520 h 137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07" h="137228">
                      <a:moveTo>
                        <a:pt x="166" y="137748"/>
                      </a:moveTo>
                      <a:lnTo>
                        <a:pt x="34473" y="110074"/>
                      </a:lnTo>
                      <a:lnTo>
                        <a:pt x="34473" y="28423"/>
                      </a:lnTo>
                      <a:lnTo>
                        <a:pt x="166" y="520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1" name="フリーフォーム: 図形 50">
                  <a:extLst>
                    <a:ext uri="{FF2B5EF4-FFF2-40B4-BE49-F238E27FC236}">
                      <a16:creationId xmlns:a16="http://schemas.microsoft.com/office/drawing/2014/main" id="{23D10EDF-2BB7-AE63-6777-23E9A9E714C5}"/>
                    </a:ext>
                  </a:extLst>
                </p:cNvPr>
                <p:cNvSpPr/>
                <p:nvPr/>
              </p:nvSpPr>
              <p:spPr>
                <a:xfrm>
                  <a:off x="5694243" y="6770392"/>
                  <a:ext cx="34307" cy="137228"/>
                </a:xfrm>
                <a:custGeom>
                  <a:avLst/>
                  <a:gdLst>
                    <a:gd name="connsiteX0" fmla="*/ 166 w 34307"/>
                    <a:gd name="connsiteY0" fmla="*/ 137748 h 137228"/>
                    <a:gd name="connsiteX1" fmla="*/ 34473 w 34307"/>
                    <a:gd name="connsiteY1" fmla="*/ 92005 h 137228"/>
                    <a:gd name="connsiteX2" fmla="*/ 166 w 34307"/>
                    <a:gd name="connsiteY2" fmla="*/ 114877 h 137228"/>
                    <a:gd name="connsiteX3" fmla="*/ 34473 w 34307"/>
                    <a:gd name="connsiteY3" fmla="*/ 46262 h 137228"/>
                    <a:gd name="connsiteX4" fmla="*/ 166 w 34307"/>
                    <a:gd name="connsiteY4" fmla="*/ 520 h 137228"/>
                    <a:gd name="connsiteX5" fmla="*/ 166 w 34307"/>
                    <a:gd name="connsiteY5" fmla="*/ 23391 h 137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07" h="137228">
                      <a:moveTo>
                        <a:pt x="166" y="137748"/>
                      </a:moveTo>
                      <a:lnTo>
                        <a:pt x="34473" y="92005"/>
                      </a:lnTo>
                      <a:lnTo>
                        <a:pt x="166" y="114877"/>
                      </a:lnTo>
                      <a:close/>
                      <a:moveTo>
                        <a:pt x="34473" y="46262"/>
                      </a:moveTo>
                      <a:lnTo>
                        <a:pt x="166" y="520"/>
                      </a:lnTo>
                      <a:lnTo>
                        <a:pt x="166" y="23391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grpSp>
              <p:nvGrpSpPr>
                <p:cNvPr id="52" name="グラフィックス 3">
                  <a:extLst>
                    <a:ext uri="{FF2B5EF4-FFF2-40B4-BE49-F238E27FC236}">
                      <a16:creationId xmlns:a16="http://schemas.microsoft.com/office/drawing/2014/main" id="{67468CD8-74C0-70E4-8283-CD130764CFA9}"/>
                    </a:ext>
                  </a:extLst>
                </p:cNvPr>
                <p:cNvGrpSpPr/>
                <p:nvPr/>
              </p:nvGrpSpPr>
              <p:grpSpPr>
                <a:xfrm>
                  <a:off x="5557014" y="6724649"/>
                  <a:ext cx="171535" cy="228599"/>
                  <a:chOff x="5557014" y="6724649"/>
                  <a:chExt cx="171535" cy="228599"/>
                </a:xfrm>
                <a:solidFill>
                  <a:srgbClr val="AECBFA"/>
                </a:solidFill>
              </p:grpSpPr>
              <p:sp>
                <p:nvSpPr>
                  <p:cNvPr id="53" name="フリーフォーム: 図形 52">
                    <a:extLst>
                      <a:ext uri="{FF2B5EF4-FFF2-40B4-BE49-F238E27FC236}">
                        <a16:creationId xmlns:a16="http://schemas.microsoft.com/office/drawing/2014/main" id="{DBC6F953-B5C2-EE3B-E8D2-1CC814DB8BA9}"/>
                      </a:ext>
                    </a:extLst>
                  </p:cNvPr>
                  <p:cNvSpPr/>
                  <p:nvPr/>
                </p:nvSpPr>
                <p:spPr>
                  <a:xfrm>
                    <a:off x="5659936" y="6724649"/>
                    <a:ext cx="68614" cy="228599"/>
                  </a:xfrm>
                  <a:custGeom>
                    <a:avLst/>
                    <a:gdLst>
                      <a:gd name="connsiteX0" fmla="*/ 68780 w 68614"/>
                      <a:gd name="connsiteY0" fmla="*/ 46262 h 228599"/>
                      <a:gd name="connsiteX1" fmla="*/ 23037 w 68614"/>
                      <a:gd name="connsiteY1" fmla="*/ 520 h 228599"/>
                      <a:gd name="connsiteX2" fmla="*/ 166 w 68614"/>
                      <a:gd name="connsiteY2" fmla="*/ 23391 h 228599"/>
                      <a:gd name="connsiteX3" fmla="*/ 68780 w 68614"/>
                      <a:gd name="connsiteY3" fmla="*/ 92005 h 228599"/>
                      <a:gd name="connsiteX4" fmla="*/ 68666 w 68614"/>
                      <a:gd name="connsiteY4" fmla="*/ 137748 h 228599"/>
                      <a:gd name="connsiteX5" fmla="*/ 280 w 68614"/>
                      <a:gd name="connsiteY5" fmla="*/ 206248 h 228599"/>
                      <a:gd name="connsiteX6" fmla="*/ 23152 w 68614"/>
                      <a:gd name="connsiteY6" fmla="*/ 229120 h 228599"/>
                      <a:gd name="connsiteX7" fmla="*/ 68780 w 68614"/>
                      <a:gd name="connsiteY7" fmla="*/ 183491 h 228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614" h="228599">
                        <a:moveTo>
                          <a:pt x="68780" y="46262"/>
                        </a:moveTo>
                        <a:lnTo>
                          <a:pt x="23037" y="520"/>
                        </a:lnTo>
                        <a:lnTo>
                          <a:pt x="166" y="23391"/>
                        </a:lnTo>
                        <a:lnTo>
                          <a:pt x="68780" y="92005"/>
                        </a:lnTo>
                        <a:close/>
                        <a:moveTo>
                          <a:pt x="68666" y="137748"/>
                        </a:moveTo>
                        <a:lnTo>
                          <a:pt x="280" y="206248"/>
                        </a:lnTo>
                        <a:lnTo>
                          <a:pt x="23152" y="229120"/>
                        </a:lnTo>
                        <a:lnTo>
                          <a:pt x="68780" y="183491"/>
                        </a:lnTo>
                        <a:close/>
                      </a:path>
                    </a:pathLst>
                  </a:custGeom>
                  <a:solidFill>
                    <a:srgbClr val="AECBFA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54" name="フリーフォーム: 図形 53">
                    <a:extLst>
                      <a:ext uri="{FF2B5EF4-FFF2-40B4-BE49-F238E27FC236}">
                        <a16:creationId xmlns:a16="http://schemas.microsoft.com/office/drawing/2014/main" id="{DCDE74C3-559F-E4F8-36B4-D9BC3736D73A}"/>
                      </a:ext>
                    </a:extLst>
                  </p:cNvPr>
                  <p:cNvSpPr/>
                  <p:nvPr/>
                </p:nvSpPr>
                <p:spPr>
                  <a:xfrm>
                    <a:off x="5557014" y="6827456"/>
                    <a:ext cx="22871" cy="22871"/>
                  </a:xfrm>
                  <a:custGeom>
                    <a:avLst/>
                    <a:gdLst>
                      <a:gd name="connsiteX0" fmla="*/ 23035 w 22871"/>
                      <a:gd name="connsiteY0" fmla="*/ 11955 h 22871"/>
                      <a:gd name="connsiteX1" fmla="*/ 11599 w 22871"/>
                      <a:gd name="connsiteY1" fmla="*/ 23391 h 22871"/>
                      <a:gd name="connsiteX2" fmla="*/ 164 w 22871"/>
                      <a:gd name="connsiteY2" fmla="*/ 11955 h 22871"/>
                      <a:gd name="connsiteX3" fmla="*/ 11599 w 22871"/>
                      <a:gd name="connsiteY3" fmla="*/ 520 h 22871"/>
                      <a:gd name="connsiteX4" fmla="*/ 23035 w 22871"/>
                      <a:gd name="connsiteY4" fmla="*/ 11955 h 22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71" h="22871">
                        <a:moveTo>
                          <a:pt x="23035" y="11955"/>
                        </a:moveTo>
                        <a:cubicBezTo>
                          <a:pt x="23035" y="18271"/>
                          <a:pt x="17915" y="23391"/>
                          <a:pt x="11599" y="23391"/>
                        </a:cubicBezTo>
                        <a:cubicBezTo>
                          <a:pt x="5284" y="23391"/>
                          <a:pt x="164" y="18271"/>
                          <a:pt x="164" y="11955"/>
                        </a:cubicBezTo>
                        <a:cubicBezTo>
                          <a:pt x="164" y="5639"/>
                          <a:pt x="5284" y="520"/>
                          <a:pt x="11599" y="520"/>
                        </a:cubicBezTo>
                        <a:cubicBezTo>
                          <a:pt x="17915" y="520"/>
                          <a:pt x="23035" y="5639"/>
                          <a:pt x="23035" y="11955"/>
                        </a:cubicBezTo>
                        <a:close/>
                      </a:path>
                    </a:pathLst>
                  </a:custGeom>
                  <a:solidFill>
                    <a:srgbClr val="AECBFA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55" name="フリーフォーム: 図形 54">
                    <a:extLst>
                      <a:ext uri="{FF2B5EF4-FFF2-40B4-BE49-F238E27FC236}">
                        <a16:creationId xmlns:a16="http://schemas.microsoft.com/office/drawing/2014/main" id="{F0CB0C8F-CDAC-44FA-C2C8-4ECBA9E52ED6}"/>
                      </a:ext>
                    </a:extLst>
                  </p:cNvPr>
                  <p:cNvSpPr/>
                  <p:nvPr/>
                </p:nvSpPr>
                <p:spPr>
                  <a:xfrm>
                    <a:off x="5602757" y="6827456"/>
                    <a:ext cx="22871" cy="22871"/>
                  </a:xfrm>
                  <a:custGeom>
                    <a:avLst/>
                    <a:gdLst>
                      <a:gd name="connsiteX0" fmla="*/ 23036 w 22871"/>
                      <a:gd name="connsiteY0" fmla="*/ 11955 h 22871"/>
                      <a:gd name="connsiteX1" fmla="*/ 11600 w 22871"/>
                      <a:gd name="connsiteY1" fmla="*/ 23391 h 22871"/>
                      <a:gd name="connsiteX2" fmla="*/ 165 w 22871"/>
                      <a:gd name="connsiteY2" fmla="*/ 11955 h 22871"/>
                      <a:gd name="connsiteX3" fmla="*/ 11600 w 22871"/>
                      <a:gd name="connsiteY3" fmla="*/ 520 h 22871"/>
                      <a:gd name="connsiteX4" fmla="*/ 23036 w 22871"/>
                      <a:gd name="connsiteY4" fmla="*/ 11955 h 22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71" h="22871">
                        <a:moveTo>
                          <a:pt x="23036" y="11955"/>
                        </a:moveTo>
                        <a:cubicBezTo>
                          <a:pt x="23036" y="18271"/>
                          <a:pt x="17916" y="23391"/>
                          <a:pt x="11600" y="23391"/>
                        </a:cubicBezTo>
                        <a:cubicBezTo>
                          <a:pt x="5284" y="23391"/>
                          <a:pt x="165" y="18271"/>
                          <a:pt x="165" y="11955"/>
                        </a:cubicBezTo>
                        <a:cubicBezTo>
                          <a:pt x="165" y="5639"/>
                          <a:pt x="5284" y="520"/>
                          <a:pt x="11600" y="520"/>
                        </a:cubicBezTo>
                        <a:cubicBezTo>
                          <a:pt x="17916" y="520"/>
                          <a:pt x="23036" y="5639"/>
                          <a:pt x="23036" y="11955"/>
                        </a:cubicBezTo>
                        <a:close/>
                      </a:path>
                    </a:pathLst>
                  </a:custGeom>
                  <a:solidFill>
                    <a:srgbClr val="AECBFA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56" name="フリーフォーム: 図形 55">
                    <a:extLst>
                      <a:ext uri="{FF2B5EF4-FFF2-40B4-BE49-F238E27FC236}">
                        <a16:creationId xmlns:a16="http://schemas.microsoft.com/office/drawing/2014/main" id="{541C0036-6379-F926-81AE-3E8F8E191960}"/>
                      </a:ext>
                    </a:extLst>
                  </p:cNvPr>
                  <p:cNvSpPr/>
                  <p:nvPr/>
                </p:nvSpPr>
                <p:spPr>
                  <a:xfrm>
                    <a:off x="5648386" y="6827456"/>
                    <a:ext cx="22871" cy="22871"/>
                  </a:xfrm>
                  <a:custGeom>
                    <a:avLst/>
                    <a:gdLst>
                      <a:gd name="connsiteX0" fmla="*/ 23037 w 22871"/>
                      <a:gd name="connsiteY0" fmla="*/ 11955 h 22871"/>
                      <a:gd name="connsiteX1" fmla="*/ 11601 w 22871"/>
                      <a:gd name="connsiteY1" fmla="*/ 23391 h 22871"/>
                      <a:gd name="connsiteX2" fmla="*/ 165 w 22871"/>
                      <a:gd name="connsiteY2" fmla="*/ 11955 h 22871"/>
                      <a:gd name="connsiteX3" fmla="*/ 11601 w 22871"/>
                      <a:gd name="connsiteY3" fmla="*/ 520 h 22871"/>
                      <a:gd name="connsiteX4" fmla="*/ 23037 w 22871"/>
                      <a:gd name="connsiteY4" fmla="*/ 11955 h 22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71" h="22871">
                        <a:moveTo>
                          <a:pt x="23037" y="11955"/>
                        </a:moveTo>
                        <a:cubicBezTo>
                          <a:pt x="23037" y="18271"/>
                          <a:pt x="17917" y="23391"/>
                          <a:pt x="11601" y="23391"/>
                        </a:cubicBezTo>
                        <a:cubicBezTo>
                          <a:pt x="5285" y="23391"/>
                          <a:pt x="165" y="18271"/>
                          <a:pt x="165" y="11955"/>
                        </a:cubicBezTo>
                        <a:cubicBezTo>
                          <a:pt x="165" y="5639"/>
                          <a:pt x="5285" y="520"/>
                          <a:pt x="11601" y="520"/>
                        </a:cubicBezTo>
                        <a:cubicBezTo>
                          <a:pt x="17917" y="520"/>
                          <a:pt x="23037" y="5639"/>
                          <a:pt x="23037" y="11955"/>
                        </a:cubicBezTo>
                        <a:close/>
                      </a:path>
                    </a:pathLst>
                  </a:custGeom>
                  <a:solidFill>
                    <a:srgbClr val="AECBFA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</p:grpSp>
          </p:grpSp>
          <p:pic>
            <p:nvPicPr>
              <p:cNvPr id="57" name="図 56">
                <a:extLst>
                  <a:ext uri="{FF2B5EF4-FFF2-40B4-BE49-F238E27FC236}">
                    <a16:creationId xmlns:a16="http://schemas.microsoft.com/office/drawing/2014/main" id="{B610E742-E413-93A6-7E5A-EDA90DC30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66618" y="6705599"/>
                <a:ext cx="495300" cy="304800"/>
              </a:xfrm>
              <a:custGeom>
                <a:avLst/>
                <a:gdLst>
                  <a:gd name="connsiteX0" fmla="*/ -1 w 495300"/>
                  <a:gd name="connsiteY0" fmla="*/ -1 h 304800"/>
                  <a:gd name="connsiteX1" fmla="*/ 495300 w 495300"/>
                  <a:gd name="connsiteY1" fmla="*/ -1 h 304800"/>
                  <a:gd name="connsiteX2" fmla="*/ 495300 w 495300"/>
                  <a:gd name="connsiteY2" fmla="*/ 304800 h 304800"/>
                  <a:gd name="connsiteX3" fmla="*/ -1 w 495300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300" h="304800">
                    <a:moveTo>
                      <a:pt x="-1" y="-1"/>
                    </a:moveTo>
                    <a:lnTo>
                      <a:pt x="495300" y="-1"/>
                    </a:lnTo>
                    <a:lnTo>
                      <a:pt x="495300" y="304800"/>
                    </a:lnTo>
                    <a:lnTo>
                      <a:pt x="-1" y="3048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8" name="グラフィックス 3">
            <a:extLst>
              <a:ext uri="{FF2B5EF4-FFF2-40B4-BE49-F238E27FC236}">
                <a16:creationId xmlns:a16="http://schemas.microsoft.com/office/drawing/2014/main" id="{E41DFBE3-82FA-C62F-2AE4-395E68B50C0E}"/>
              </a:ext>
            </a:extLst>
          </p:cNvPr>
          <p:cNvGrpSpPr/>
          <p:nvPr/>
        </p:nvGrpSpPr>
        <p:grpSpPr>
          <a:xfrm>
            <a:off x="5333206" y="5891212"/>
            <a:ext cx="1238250" cy="571500"/>
            <a:chOff x="5333206" y="5891212"/>
            <a:chExt cx="1238250" cy="571500"/>
          </a:xfrm>
          <a:solidFill>
            <a:srgbClr val="FFFFFF"/>
          </a:solidFill>
        </p:grpSpPr>
        <p:sp>
          <p:nvSpPr>
            <p:cNvPr id="59" name="フリーフォーム: 図形 58">
              <a:extLst>
                <a:ext uri="{FF2B5EF4-FFF2-40B4-BE49-F238E27FC236}">
                  <a16:creationId xmlns:a16="http://schemas.microsoft.com/office/drawing/2014/main" id="{3701A9F4-75A4-2BDF-CF58-D1550FD7FFC5}"/>
                </a:ext>
              </a:extLst>
            </p:cNvPr>
            <p:cNvSpPr/>
            <p:nvPr/>
          </p:nvSpPr>
          <p:spPr>
            <a:xfrm>
              <a:off x="5333206" y="5891212"/>
              <a:ext cx="1238250" cy="571500"/>
            </a:xfrm>
            <a:custGeom>
              <a:avLst/>
              <a:gdLst>
                <a:gd name="connsiteX0" fmla="*/ 1228725 w 1238250"/>
                <a:gd name="connsiteY0" fmla="*/ 0 h 571500"/>
                <a:gd name="connsiteX1" fmla="*/ 1238250 w 1238250"/>
                <a:gd name="connsiteY1" fmla="*/ 9525 h 571500"/>
                <a:gd name="connsiteX2" fmla="*/ 1238250 w 1238250"/>
                <a:gd name="connsiteY2" fmla="*/ 561975 h 571500"/>
                <a:gd name="connsiteX3" fmla="*/ 1228725 w 1238250"/>
                <a:gd name="connsiteY3" fmla="*/ 571500 h 571500"/>
                <a:gd name="connsiteX4" fmla="*/ 9525 w 1238250"/>
                <a:gd name="connsiteY4" fmla="*/ 571500 h 571500"/>
                <a:gd name="connsiteX5" fmla="*/ 0 w 1238250"/>
                <a:gd name="connsiteY5" fmla="*/ 561975 h 571500"/>
                <a:gd name="connsiteX6" fmla="*/ 0 w 1238250"/>
                <a:gd name="connsiteY6" fmla="*/ 9525 h 571500"/>
                <a:gd name="connsiteX7" fmla="*/ 9525 w 123825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0" h="571500">
                  <a:moveTo>
                    <a:pt x="1228725" y="0"/>
                  </a:moveTo>
                  <a:cubicBezTo>
                    <a:pt x="1233985" y="0"/>
                    <a:pt x="1238250" y="4265"/>
                    <a:pt x="1238250" y="9525"/>
                  </a:cubicBezTo>
                  <a:lnTo>
                    <a:pt x="1238250" y="561975"/>
                  </a:lnTo>
                  <a:cubicBezTo>
                    <a:pt x="1238250" y="567235"/>
                    <a:pt x="1233985" y="571500"/>
                    <a:pt x="1228725" y="571500"/>
                  </a:cubicBezTo>
                  <a:lnTo>
                    <a:pt x="9525" y="571500"/>
                  </a:lnTo>
                  <a:cubicBezTo>
                    <a:pt x="4264" y="571500"/>
                    <a:pt x="0" y="567235"/>
                    <a:pt x="0" y="561975"/>
                  </a:cubicBezTo>
                  <a:lnTo>
                    <a:pt x="0" y="9525"/>
                  </a:lnTo>
                  <a:cubicBezTo>
                    <a:pt x="0" y="4265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60" name="グラフィックス 3">
              <a:extLst>
                <a:ext uri="{FF2B5EF4-FFF2-40B4-BE49-F238E27FC236}">
                  <a16:creationId xmlns:a16="http://schemas.microsoft.com/office/drawing/2014/main" id="{915E84F5-9A40-6DA1-F990-F46C0814A203}"/>
                </a:ext>
              </a:extLst>
            </p:cNvPr>
            <p:cNvGrpSpPr/>
            <p:nvPr/>
          </p:nvGrpSpPr>
          <p:grpSpPr>
            <a:xfrm>
              <a:off x="5476501" y="6029324"/>
              <a:ext cx="1033041" cy="285749"/>
              <a:chOff x="5476501" y="6029324"/>
              <a:chExt cx="1033041" cy="285749"/>
            </a:xfrm>
          </p:grpSpPr>
          <p:grpSp>
            <p:nvGrpSpPr>
              <p:cNvPr id="61" name="グラフィックス 3">
                <a:extLst>
                  <a:ext uri="{FF2B5EF4-FFF2-40B4-BE49-F238E27FC236}">
                    <a16:creationId xmlns:a16="http://schemas.microsoft.com/office/drawing/2014/main" id="{B53D4E2A-A157-F9BF-5A6F-FA53206A4489}"/>
                  </a:ext>
                </a:extLst>
              </p:cNvPr>
              <p:cNvGrpSpPr/>
              <p:nvPr/>
            </p:nvGrpSpPr>
            <p:grpSpPr>
              <a:xfrm>
                <a:off x="5476501" y="6029324"/>
                <a:ext cx="275383" cy="285749"/>
                <a:chOff x="5476501" y="6029324"/>
                <a:chExt cx="275383" cy="285749"/>
              </a:xfrm>
            </p:grpSpPr>
            <p:sp>
              <p:nvSpPr>
                <p:cNvPr id="62" name="フリーフォーム: 図形 61">
                  <a:extLst>
                    <a:ext uri="{FF2B5EF4-FFF2-40B4-BE49-F238E27FC236}">
                      <a16:creationId xmlns:a16="http://schemas.microsoft.com/office/drawing/2014/main" id="{A8A67BAF-EC13-100E-FB93-6FBB221163BA}"/>
                    </a:ext>
                  </a:extLst>
                </p:cNvPr>
                <p:cNvSpPr/>
                <p:nvPr/>
              </p:nvSpPr>
              <p:spPr>
                <a:xfrm>
                  <a:off x="5476501" y="6172199"/>
                  <a:ext cx="275383" cy="142874"/>
                </a:xfrm>
                <a:custGeom>
                  <a:avLst/>
                  <a:gdLst>
                    <a:gd name="connsiteX0" fmla="*/ 84977 w 275383"/>
                    <a:gd name="connsiteY0" fmla="*/ 143267 h 142874"/>
                    <a:gd name="connsiteX1" fmla="*/ 133751 w 275383"/>
                    <a:gd name="connsiteY1" fmla="*/ 392 h 142874"/>
                    <a:gd name="connsiteX2" fmla="*/ 275510 w 275383"/>
                    <a:gd name="connsiteY2" fmla="*/ 392 h 142874"/>
                    <a:gd name="connsiteX3" fmla="*/ 126 w 275383"/>
                    <a:gd name="connsiteY3" fmla="*/ 141373 h 142874"/>
                    <a:gd name="connsiteX4" fmla="*/ 37081 w 275383"/>
                    <a:gd name="connsiteY4" fmla="*/ 395 h 142874"/>
                    <a:gd name="connsiteX5" fmla="*/ 83343 w 275383"/>
                    <a:gd name="connsiteY5" fmla="*/ 395 h 142874"/>
                    <a:gd name="connsiteX6" fmla="*/ 48248 w 275383"/>
                    <a:gd name="connsiteY6" fmla="*/ 119680 h 142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5383" h="142874">
                      <a:moveTo>
                        <a:pt x="84977" y="143267"/>
                      </a:moveTo>
                      <a:lnTo>
                        <a:pt x="133751" y="392"/>
                      </a:lnTo>
                      <a:lnTo>
                        <a:pt x="275510" y="392"/>
                      </a:lnTo>
                      <a:close/>
                      <a:moveTo>
                        <a:pt x="126" y="141373"/>
                      </a:moveTo>
                      <a:lnTo>
                        <a:pt x="37081" y="395"/>
                      </a:lnTo>
                      <a:lnTo>
                        <a:pt x="83343" y="395"/>
                      </a:lnTo>
                      <a:lnTo>
                        <a:pt x="48248" y="119680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28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63" name="フリーフォーム: 図形 62">
                  <a:extLst>
                    <a:ext uri="{FF2B5EF4-FFF2-40B4-BE49-F238E27FC236}">
                      <a16:creationId xmlns:a16="http://schemas.microsoft.com/office/drawing/2014/main" id="{2E2BDBD6-3D9E-FF8E-68EA-436DE667199D}"/>
                    </a:ext>
                  </a:extLst>
                </p:cNvPr>
                <p:cNvSpPr/>
                <p:nvPr/>
              </p:nvSpPr>
              <p:spPr>
                <a:xfrm>
                  <a:off x="5476501" y="6029324"/>
                  <a:ext cx="275383" cy="142874"/>
                </a:xfrm>
                <a:custGeom>
                  <a:avLst/>
                  <a:gdLst>
                    <a:gd name="connsiteX0" fmla="*/ 84977 w 275383"/>
                    <a:gd name="connsiteY0" fmla="*/ 427 h 142874"/>
                    <a:gd name="connsiteX1" fmla="*/ 133751 w 275383"/>
                    <a:gd name="connsiteY1" fmla="*/ 143302 h 142874"/>
                    <a:gd name="connsiteX2" fmla="*/ 275510 w 275383"/>
                    <a:gd name="connsiteY2" fmla="*/ 143302 h 142874"/>
                    <a:gd name="connsiteX3" fmla="*/ 126 w 275383"/>
                    <a:gd name="connsiteY3" fmla="*/ 2324 h 142874"/>
                    <a:gd name="connsiteX4" fmla="*/ 37081 w 275383"/>
                    <a:gd name="connsiteY4" fmla="*/ 143302 h 142874"/>
                    <a:gd name="connsiteX5" fmla="*/ 83343 w 275383"/>
                    <a:gd name="connsiteY5" fmla="*/ 143302 h 142874"/>
                    <a:gd name="connsiteX6" fmla="*/ 48248 w 275383"/>
                    <a:gd name="connsiteY6" fmla="*/ 24016 h 142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5383" h="142874">
                      <a:moveTo>
                        <a:pt x="84977" y="427"/>
                      </a:moveTo>
                      <a:lnTo>
                        <a:pt x="133751" y="143302"/>
                      </a:lnTo>
                      <a:lnTo>
                        <a:pt x="275510" y="143302"/>
                      </a:lnTo>
                      <a:close/>
                      <a:moveTo>
                        <a:pt x="126" y="2324"/>
                      </a:moveTo>
                      <a:lnTo>
                        <a:pt x="37081" y="143302"/>
                      </a:lnTo>
                      <a:lnTo>
                        <a:pt x="83343" y="143302"/>
                      </a:lnTo>
                      <a:lnTo>
                        <a:pt x="48248" y="24016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28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6625D88A-38F7-490D-26F4-CFF7F5828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66618" y="6110287"/>
                <a:ext cx="542925" cy="161925"/>
              </a:xfrm>
              <a:custGeom>
                <a:avLst/>
                <a:gdLst>
                  <a:gd name="connsiteX0" fmla="*/ -1 w 542925"/>
                  <a:gd name="connsiteY0" fmla="*/ -1 h 161925"/>
                  <a:gd name="connsiteX1" fmla="*/ 542925 w 542925"/>
                  <a:gd name="connsiteY1" fmla="*/ -1 h 161925"/>
                  <a:gd name="connsiteX2" fmla="*/ 542925 w 542925"/>
                  <a:gd name="connsiteY2" fmla="*/ 161925 h 161925"/>
                  <a:gd name="connsiteX3" fmla="*/ -1 w 542925"/>
                  <a:gd name="connsiteY3" fmla="*/ 161925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925" h="161925">
                    <a:moveTo>
                      <a:pt x="-1" y="-1"/>
                    </a:moveTo>
                    <a:lnTo>
                      <a:pt x="542925" y="-1"/>
                    </a:lnTo>
                    <a:lnTo>
                      <a:pt x="542925" y="161925"/>
                    </a:lnTo>
                    <a:lnTo>
                      <a:pt x="-1" y="161925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66" name="グラフィックス 3">
            <a:extLst>
              <a:ext uri="{FF2B5EF4-FFF2-40B4-BE49-F238E27FC236}">
                <a16:creationId xmlns:a16="http://schemas.microsoft.com/office/drawing/2014/main" id="{581EB7D3-AAB1-5F6F-8367-32F929667DB9}"/>
              </a:ext>
            </a:extLst>
          </p:cNvPr>
          <p:cNvGrpSpPr/>
          <p:nvPr/>
        </p:nvGrpSpPr>
        <p:grpSpPr>
          <a:xfrm>
            <a:off x="8714581" y="7129462"/>
            <a:ext cx="4561332" cy="862012"/>
            <a:chOff x="8714581" y="7129462"/>
            <a:chExt cx="4561332" cy="862012"/>
          </a:xfrm>
        </p:grpSpPr>
        <p:sp>
          <p:nvSpPr>
            <p:cNvPr id="67" name="フリーフォーム: 図形 66">
              <a:extLst>
                <a:ext uri="{FF2B5EF4-FFF2-40B4-BE49-F238E27FC236}">
                  <a16:creationId xmlns:a16="http://schemas.microsoft.com/office/drawing/2014/main" id="{2066C50C-2086-897E-2AEF-43DA70AEC217}"/>
                </a:ext>
              </a:extLst>
            </p:cNvPr>
            <p:cNvSpPr/>
            <p:nvPr/>
          </p:nvSpPr>
          <p:spPr>
            <a:xfrm>
              <a:off x="8714581" y="7129462"/>
              <a:ext cx="4511325" cy="828675"/>
            </a:xfrm>
            <a:custGeom>
              <a:avLst/>
              <a:gdLst>
                <a:gd name="connsiteX0" fmla="*/ 0 w 4511325"/>
                <a:gd name="connsiteY0" fmla="*/ 0 h 828675"/>
                <a:gd name="connsiteX1" fmla="*/ 0 w 4511325"/>
                <a:gd name="connsiteY1" fmla="*/ 828675 h 828675"/>
                <a:gd name="connsiteX2" fmla="*/ 4511326 w 4511325"/>
                <a:gd name="connsiteY2" fmla="*/ 82867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1325" h="828675">
                  <a:moveTo>
                    <a:pt x="0" y="0"/>
                  </a:moveTo>
                  <a:lnTo>
                    <a:pt x="0" y="828675"/>
                  </a:lnTo>
                  <a:lnTo>
                    <a:pt x="4511326" y="828675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68" name="フリーフォーム: 図形 67">
              <a:extLst>
                <a:ext uri="{FF2B5EF4-FFF2-40B4-BE49-F238E27FC236}">
                  <a16:creationId xmlns:a16="http://schemas.microsoft.com/office/drawing/2014/main" id="{B5C1EA3D-4C00-754A-6A33-2AB662A993DC}"/>
                </a:ext>
              </a:extLst>
            </p:cNvPr>
            <p:cNvSpPr/>
            <p:nvPr/>
          </p:nvSpPr>
          <p:spPr>
            <a:xfrm>
              <a:off x="13209238" y="7924799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69" name="図 68">
            <a:extLst>
              <a:ext uri="{FF2B5EF4-FFF2-40B4-BE49-F238E27FC236}">
                <a16:creationId xmlns:a16="http://schemas.microsoft.com/office/drawing/2014/main" id="{E8BAEFE1-1006-9A04-32ED-063E7B7FFF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5493" y="7267574"/>
            <a:ext cx="628650" cy="150018"/>
          </a:xfrm>
          <a:custGeom>
            <a:avLst/>
            <a:gdLst>
              <a:gd name="connsiteX0" fmla="*/ -1 w 628650"/>
              <a:gd name="connsiteY0" fmla="*/ -1 h 150018"/>
              <a:gd name="connsiteX1" fmla="*/ 628650 w 628650"/>
              <a:gd name="connsiteY1" fmla="*/ -1 h 150018"/>
              <a:gd name="connsiteX2" fmla="*/ 628650 w 628650"/>
              <a:gd name="connsiteY2" fmla="*/ 150018 h 150018"/>
              <a:gd name="connsiteX3" fmla="*/ -1 w 628650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650" h="150018">
                <a:moveTo>
                  <a:pt x="-1" y="-1"/>
                </a:moveTo>
                <a:lnTo>
                  <a:pt x="628650" y="-1"/>
                </a:lnTo>
                <a:lnTo>
                  <a:pt x="628650" y="150018"/>
                </a:lnTo>
                <a:lnTo>
                  <a:pt x="-1" y="150018"/>
                </a:lnTo>
                <a:close/>
              </a:path>
            </a:pathLst>
          </a:custGeom>
        </p:spPr>
      </p:pic>
      <p:grpSp>
        <p:nvGrpSpPr>
          <p:cNvPr id="71" name="グラフィックス 3">
            <a:extLst>
              <a:ext uri="{FF2B5EF4-FFF2-40B4-BE49-F238E27FC236}">
                <a16:creationId xmlns:a16="http://schemas.microsoft.com/office/drawing/2014/main" id="{6454A362-F5E7-F998-AECC-ABB6A4683B81}"/>
              </a:ext>
            </a:extLst>
          </p:cNvPr>
          <p:cNvGrpSpPr/>
          <p:nvPr/>
        </p:nvGrpSpPr>
        <p:grpSpPr>
          <a:xfrm>
            <a:off x="7190581" y="4524374"/>
            <a:ext cx="1524000" cy="2033587"/>
            <a:chOff x="7190581" y="4524374"/>
            <a:chExt cx="1524000" cy="2033587"/>
          </a:xfrm>
        </p:grpSpPr>
        <p:sp>
          <p:nvSpPr>
            <p:cNvPr id="72" name="フリーフォーム: 図形 71">
              <a:extLst>
                <a:ext uri="{FF2B5EF4-FFF2-40B4-BE49-F238E27FC236}">
                  <a16:creationId xmlns:a16="http://schemas.microsoft.com/office/drawing/2014/main" id="{0F378B95-B386-B1FE-EA67-6A17D83A2244}"/>
                </a:ext>
              </a:extLst>
            </p:cNvPr>
            <p:cNvSpPr/>
            <p:nvPr/>
          </p:nvSpPr>
          <p:spPr>
            <a:xfrm>
              <a:off x="7190581" y="4557712"/>
              <a:ext cx="1524000" cy="2000250"/>
            </a:xfrm>
            <a:custGeom>
              <a:avLst/>
              <a:gdLst>
                <a:gd name="connsiteX0" fmla="*/ 1524000 w 1524000"/>
                <a:gd name="connsiteY0" fmla="*/ 2000250 h 2000250"/>
                <a:gd name="connsiteX1" fmla="*/ 1524000 w 1524000"/>
                <a:gd name="connsiteY1" fmla="*/ 1809750 h 2000250"/>
                <a:gd name="connsiteX2" fmla="*/ 0 w 1524000"/>
                <a:gd name="connsiteY2" fmla="*/ 1809750 h 2000250"/>
                <a:gd name="connsiteX3" fmla="*/ 0 w 1524000"/>
                <a:gd name="connsiteY3" fmla="*/ 0 h 2000250"/>
                <a:gd name="connsiteX4" fmla="*/ 891826 w 1524000"/>
                <a:gd name="connsiteY4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0" h="2000250">
                  <a:moveTo>
                    <a:pt x="1524000" y="2000250"/>
                  </a:moveTo>
                  <a:lnTo>
                    <a:pt x="1524000" y="1809750"/>
                  </a:lnTo>
                  <a:lnTo>
                    <a:pt x="0" y="1809750"/>
                  </a:lnTo>
                  <a:lnTo>
                    <a:pt x="0" y="0"/>
                  </a:lnTo>
                  <a:lnTo>
                    <a:pt x="89182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3" name="フリーフォーム: 図形 72">
              <a:extLst>
                <a:ext uri="{FF2B5EF4-FFF2-40B4-BE49-F238E27FC236}">
                  <a16:creationId xmlns:a16="http://schemas.microsoft.com/office/drawing/2014/main" id="{C224D0AA-C773-A527-E596-558BB4ECAAF5}"/>
                </a:ext>
              </a:extLst>
            </p:cNvPr>
            <p:cNvSpPr/>
            <p:nvPr/>
          </p:nvSpPr>
          <p:spPr>
            <a:xfrm>
              <a:off x="8065738" y="4524374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74" name="図 73">
            <a:extLst>
              <a:ext uri="{FF2B5EF4-FFF2-40B4-BE49-F238E27FC236}">
                <a16:creationId xmlns:a16="http://schemas.microsoft.com/office/drawing/2014/main" id="{88DC42D0-BDDA-FED2-DB6C-AEEF6FB721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71518" y="4505324"/>
            <a:ext cx="838200" cy="150018"/>
          </a:xfrm>
          <a:custGeom>
            <a:avLst/>
            <a:gdLst>
              <a:gd name="connsiteX0" fmla="*/ -1 w 838200"/>
              <a:gd name="connsiteY0" fmla="*/ -1 h 150018"/>
              <a:gd name="connsiteX1" fmla="*/ 838200 w 838200"/>
              <a:gd name="connsiteY1" fmla="*/ -1 h 150018"/>
              <a:gd name="connsiteX2" fmla="*/ 838200 w 838200"/>
              <a:gd name="connsiteY2" fmla="*/ 150018 h 150018"/>
              <a:gd name="connsiteX3" fmla="*/ -1 w 838200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" h="150018">
                <a:moveTo>
                  <a:pt x="-1" y="-1"/>
                </a:moveTo>
                <a:lnTo>
                  <a:pt x="838200" y="-1"/>
                </a:lnTo>
                <a:lnTo>
                  <a:pt x="838200" y="150018"/>
                </a:lnTo>
                <a:lnTo>
                  <a:pt x="-1" y="150018"/>
                </a:lnTo>
                <a:close/>
              </a:path>
            </a:pathLst>
          </a:custGeom>
        </p:spPr>
      </p:pic>
      <p:sp>
        <p:nvSpPr>
          <p:cNvPr id="76" name="フリーフォーム: 図形 75">
            <a:extLst>
              <a:ext uri="{FF2B5EF4-FFF2-40B4-BE49-F238E27FC236}">
                <a16:creationId xmlns:a16="http://schemas.microsoft.com/office/drawing/2014/main" id="{8F1924C6-B12A-5013-121B-2D85D9DB44B5}"/>
              </a:ext>
            </a:extLst>
          </p:cNvPr>
          <p:cNvSpPr/>
          <p:nvPr/>
        </p:nvSpPr>
        <p:spPr>
          <a:xfrm>
            <a:off x="8143081" y="6557962"/>
            <a:ext cx="1143000" cy="571500"/>
          </a:xfrm>
          <a:custGeom>
            <a:avLst/>
            <a:gdLst>
              <a:gd name="connsiteX0" fmla="*/ 1133475 w 1143000"/>
              <a:gd name="connsiteY0" fmla="*/ 0 h 571500"/>
              <a:gd name="connsiteX1" fmla="*/ 1143000 w 1143000"/>
              <a:gd name="connsiteY1" fmla="*/ 9525 h 571500"/>
              <a:gd name="connsiteX2" fmla="*/ 1143000 w 1143000"/>
              <a:gd name="connsiteY2" fmla="*/ 561975 h 571500"/>
              <a:gd name="connsiteX3" fmla="*/ 1133475 w 1143000"/>
              <a:gd name="connsiteY3" fmla="*/ 571500 h 571500"/>
              <a:gd name="connsiteX4" fmla="*/ 9525 w 1143000"/>
              <a:gd name="connsiteY4" fmla="*/ 571500 h 571500"/>
              <a:gd name="connsiteX5" fmla="*/ 0 w 1143000"/>
              <a:gd name="connsiteY5" fmla="*/ 561975 h 571500"/>
              <a:gd name="connsiteX6" fmla="*/ 0 w 1143000"/>
              <a:gd name="connsiteY6" fmla="*/ 9525 h 571500"/>
              <a:gd name="connsiteX7" fmla="*/ 9525 w 11430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" h="571500">
                <a:moveTo>
                  <a:pt x="1133475" y="0"/>
                </a:moveTo>
                <a:cubicBezTo>
                  <a:pt x="1138736" y="0"/>
                  <a:pt x="1143000" y="4265"/>
                  <a:pt x="1143000" y="9525"/>
                </a:cubicBezTo>
                <a:lnTo>
                  <a:pt x="1143000" y="561975"/>
                </a:lnTo>
                <a:cubicBezTo>
                  <a:pt x="1143000" y="567236"/>
                  <a:pt x="1138736" y="571500"/>
                  <a:pt x="1133475" y="571500"/>
                </a:cubicBezTo>
                <a:lnTo>
                  <a:pt x="9525" y="571500"/>
                </a:lnTo>
                <a:cubicBezTo>
                  <a:pt x="4265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77" name="グラフィックス 3">
            <a:extLst>
              <a:ext uri="{FF2B5EF4-FFF2-40B4-BE49-F238E27FC236}">
                <a16:creationId xmlns:a16="http://schemas.microsoft.com/office/drawing/2014/main" id="{60408195-9F79-E5B6-EEC9-17002D2D822B}"/>
              </a:ext>
            </a:extLst>
          </p:cNvPr>
          <p:cNvGrpSpPr/>
          <p:nvPr/>
        </p:nvGrpSpPr>
        <p:grpSpPr>
          <a:xfrm>
            <a:off x="8281193" y="6705599"/>
            <a:ext cx="895350" cy="304800"/>
            <a:chOff x="8281193" y="6705599"/>
            <a:chExt cx="895350" cy="304800"/>
          </a:xfrm>
        </p:grpSpPr>
        <p:grpSp>
          <p:nvGrpSpPr>
            <p:cNvPr id="78" name="グラフィックス 3">
              <a:extLst>
                <a:ext uri="{FF2B5EF4-FFF2-40B4-BE49-F238E27FC236}">
                  <a16:creationId xmlns:a16="http://schemas.microsoft.com/office/drawing/2014/main" id="{F4E11DEA-5879-2EBB-CC41-9A4CA2F9F87F}"/>
                </a:ext>
              </a:extLst>
            </p:cNvPr>
            <p:cNvGrpSpPr/>
            <p:nvPr/>
          </p:nvGrpSpPr>
          <p:grpSpPr>
            <a:xfrm>
              <a:off x="8281193" y="6724649"/>
              <a:ext cx="285750" cy="228600"/>
              <a:chOff x="8281193" y="6724649"/>
              <a:chExt cx="285750" cy="228600"/>
            </a:xfrm>
          </p:grpSpPr>
          <p:sp>
            <p:nvSpPr>
              <p:cNvPr id="79" name="フリーフォーム: 図形 78">
                <a:extLst>
                  <a:ext uri="{FF2B5EF4-FFF2-40B4-BE49-F238E27FC236}">
                    <a16:creationId xmlns:a16="http://schemas.microsoft.com/office/drawing/2014/main" id="{884E08DA-9784-958A-04F7-801317BD3B48}"/>
                  </a:ext>
                </a:extLst>
              </p:cNvPr>
              <p:cNvSpPr/>
              <p:nvPr/>
            </p:nvSpPr>
            <p:spPr>
              <a:xfrm>
                <a:off x="8281193" y="6724649"/>
                <a:ext cx="285750" cy="100012"/>
              </a:xfrm>
              <a:custGeom>
                <a:avLst/>
                <a:gdLst>
                  <a:gd name="connsiteX0" fmla="*/ 460 w 285750"/>
                  <a:gd name="connsiteY0" fmla="*/ 519 h 100012"/>
                  <a:gd name="connsiteX1" fmla="*/ 286210 w 285750"/>
                  <a:gd name="connsiteY1" fmla="*/ 519 h 100012"/>
                  <a:gd name="connsiteX2" fmla="*/ 286210 w 285750"/>
                  <a:gd name="connsiteY2" fmla="*/ 100532 h 100012"/>
                  <a:gd name="connsiteX3" fmla="*/ 460 w 285750"/>
                  <a:gd name="connsiteY3" fmla="*/ 10053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100012">
                    <a:moveTo>
                      <a:pt x="460" y="519"/>
                    </a:moveTo>
                    <a:lnTo>
                      <a:pt x="286210" y="519"/>
                    </a:lnTo>
                    <a:lnTo>
                      <a:pt x="286210" y="100532"/>
                    </a:lnTo>
                    <a:lnTo>
                      <a:pt x="460" y="100532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0" name="フリーフォーム: 図形 79">
                <a:extLst>
                  <a:ext uri="{FF2B5EF4-FFF2-40B4-BE49-F238E27FC236}">
                    <a16:creationId xmlns:a16="http://schemas.microsoft.com/office/drawing/2014/main" id="{A9EBB9F0-7A63-EFFC-78B0-67019C0E30EA}"/>
                  </a:ext>
                </a:extLst>
              </p:cNvPr>
              <p:cNvSpPr/>
              <p:nvPr/>
            </p:nvSpPr>
            <p:spPr>
              <a:xfrm>
                <a:off x="8538368" y="6724649"/>
                <a:ext cx="28575" cy="100012"/>
              </a:xfrm>
              <a:custGeom>
                <a:avLst/>
                <a:gdLst>
                  <a:gd name="connsiteX0" fmla="*/ 464 w 28575"/>
                  <a:gd name="connsiteY0" fmla="*/ 519 h 100012"/>
                  <a:gd name="connsiteX1" fmla="*/ 29039 w 28575"/>
                  <a:gd name="connsiteY1" fmla="*/ 519 h 100012"/>
                  <a:gd name="connsiteX2" fmla="*/ 29039 w 28575"/>
                  <a:gd name="connsiteY2" fmla="*/ 100532 h 100012"/>
                  <a:gd name="connsiteX3" fmla="*/ 464 w 28575"/>
                  <a:gd name="connsiteY3" fmla="*/ 10053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464" y="519"/>
                    </a:moveTo>
                    <a:lnTo>
                      <a:pt x="29039" y="519"/>
                    </a:lnTo>
                    <a:lnTo>
                      <a:pt x="29039" y="100532"/>
                    </a:lnTo>
                    <a:lnTo>
                      <a:pt x="464" y="100532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1" name="フリーフォーム: 図形 80">
                <a:extLst>
                  <a:ext uri="{FF2B5EF4-FFF2-40B4-BE49-F238E27FC236}">
                    <a16:creationId xmlns:a16="http://schemas.microsoft.com/office/drawing/2014/main" id="{3B2FE054-668B-BB88-0635-33907D6F9990}"/>
                  </a:ext>
                </a:extLst>
              </p:cNvPr>
              <p:cNvSpPr/>
              <p:nvPr/>
            </p:nvSpPr>
            <p:spPr>
              <a:xfrm>
                <a:off x="8538368" y="6724649"/>
                <a:ext cx="28575" cy="100012"/>
              </a:xfrm>
              <a:custGeom>
                <a:avLst/>
                <a:gdLst>
                  <a:gd name="connsiteX0" fmla="*/ 464 w 28575"/>
                  <a:gd name="connsiteY0" fmla="*/ 100532 h 100012"/>
                  <a:gd name="connsiteX1" fmla="*/ 29039 w 28575"/>
                  <a:gd name="connsiteY1" fmla="*/ 519 h 100012"/>
                  <a:gd name="connsiteX2" fmla="*/ 464 w 28575"/>
                  <a:gd name="connsiteY2" fmla="*/ 519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100012">
                    <a:moveTo>
                      <a:pt x="464" y="100532"/>
                    </a:moveTo>
                    <a:lnTo>
                      <a:pt x="29039" y="519"/>
                    </a:lnTo>
                    <a:lnTo>
                      <a:pt x="464" y="519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2" name="フリーフォーム: 図形 81">
                <a:extLst>
                  <a:ext uri="{FF2B5EF4-FFF2-40B4-BE49-F238E27FC236}">
                    <a16:creationId xmlns:a16="http://schemas.microsoft.com/office/drawing/2014/main" id="{A24D56D2-C02D-9F70-D55D-615B573AA49D}"/>
                  </a:ext>
                </a:extLst>
              </p:cNvPr>
              <p:cNvSpPr/>
              <p:nvPr/>
            </p:nvSpPr>
            <p:spPr>
              <a:xfrm>
                <a:off x="8281193" y="6724649"/>
                <a:ext cx="28575" cy="100012"/>
              </a:xfrm>
              <a:custGeom>
                <a:avLst/>
                <a:gdLst>
                  <a:gd name="connsiteX0" fmla="*/ 455 w 28575"/>
                  <a:gd name="connsiteY0" fmla="*/ 519 h 100012"/>
                  <a:gd name="connsiteX1" fmla="*/ 29030 w 28575"/>
                  <a:gd name="connsiteY1" fmla="*/ 519 h 100012"/>
                  <a:gd name="connsiteX2" fmla="*/ 29030 w 28575"/>
                  <a:gd name="connsiteY2" fmla="*/ 100532 h 100012"/>
                  <a:gd name="connsiteX3" fmla="*/ 455 w 28575"/>
                  <a:gd name="connsiteY3" fmla="*/ 10053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455" y="519"/>
                    </a:moveTo>
                    <a:lnTo>
                      <a:pt x="29030" y="519"/>
                    </a:lnTo>
                    <a:lnTo>
                      <a:pt x="29030" y="100532"/>
                    </a:lnTo>
                    <a:lnTo>
                      <a:pt x="455" y="100532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83" name="グラフィックス 3">
                <a:extLst>
                  <a:ext uri="{FF2B5EF4-FFF2-40B4-BE49-F238E27FC236}">
                    <a16:creationId xmlns:a16="http://schemas.microsoft.com/office/drawing/2014/main" id="{E689EDCE-5D05-84CB-7104-4090925646E2}"/>
                  </a:ext>
                </a:extLst>
              </p:cNvPr>
              <p:cNvGrpSpPr/>
              <p:nvPr/>
            </p:nvGrpSpPr>
            <p:grpSpPr>
              <a:xfrm>
                <a:off x="8338343" y="6753224"/>
                <a:ext cx="171450" cy="42862"/>
                <a:chOff x="8338343" y="6753224"/>
                <a:chExt cx="171450" cy="42862"/>
              </a:xfrm>
              <a:solidFill>
                <a:srgbClr val="FFFFFF"/>
              </a:solidFill>
            </p:grpSpPr>
            <p:sp>
              <p:nvSpPr>
                <p:cNvPr id="84" name="フリーフォーム: 図形 83">
                  <a:extLst>
                    <a:ext uri="{FF2B5EF4-FFF2-40B4-BE49-F238E27FC236}">
                      <a16:creationId xmlns:a16="http://schemas.microsoft.com/office/drawing/2014/main" id="{AB99BD23-48A6-B58F-0E10-9CD2B694A34D}"/>
                    </a:ext>
                  </a:extLst>
                </p:cNvPr>
                <p:cNvSpPr/>
                <p:nvPr/>
              </p:nvSpPr>
              <p:spPr>
                <a:xfrm>
                  <a:off x="8338343" y="6767512"/>
                  <a:ext cx="85725" cy="14287"/>
                </a:xfrm>
                <a:custGeom>
                  <a:avLst/>
                  <a:gdLst>
                    <a:gd name="connsiteX0" fmla="*/ 458 w 85725"/>
                    <a:gd name="connsiteY0" fmla="*/ 519 h 14287"/>
                    <a:gd name="connsiteX1" fmla="*/ 86183 w 85725"/>
                    <a:gd name="connsiteY1" fmla="*/ 519 h 14287"/>
                    <a:gd name="connsiteX2" fmla="*/ 86183 w 85725"/>
                    <a:gd name="connsiteY2" fmla="*/ 14807 h 14287"/>
                    <a:gd name="connsiteX3" fmla="*/ 458 w 85725"/>
                    <a:gd name="connsiteY3" fmla="*/ 14807 h 1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14287">
                      <a:moveTo>
                        <a:pt x="458" y="519"/>
                      </a:moveTo>
                      <a:lnTo>
                        <a:pt x="86183" y="519"/>
                      </a:lnTo>
                      <a:lnTo>
                        <a:pt x="86183" y="14807"/>
                      </a:lnTo>
                      <a:lnTo>
                        <a:pt x="458" y="1480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85" name="フリーフォーム: 図形 84">
                  <a:extLst>
                    <a:ext uri="{FF2B5EF4-FFF2-40B4-BE49-F238E27FC236}">
                      <a16:creationId xmlns:a16="http://schemas.microsoft.com/office/drawing/2014/main" id="{4E124548-F4EA-AF4A-4E1D-E7732F8671CB}"/>
                    </a:ext>
                  </a:extLst>
                </p:cNvPr>
                <p:cNvSpPr/>
                <p:nvPr/>
              </p:nvSpPr>
              <p:spPr>
                <a:xfrm>
                  <a:off x="8466931" y="6753224"/>
                  <a:ext cx="42862" cy="42862"/>
                </a:xfrm>
                <a:custGeom>
                  <a:avLst/>
                  <a:gdLst>
                    <a:gd name="connsiteX0" fmla="*/ 21893 w 42862"/>
                    <a:gd name="connsiteY0" fmla="*/ 519 h 42862"/>
                    <a:gd name="connsiteX1" fmla="*/ 43324 w 42862"/>
                    <a:gd name="connsiteY1" fmla="*/ 519 h 42862"/>
                    <a:gd name="connsiteX2" fmla="*/ 43324 w 42862"/>
                    <a:gd name="connsiteY2" fmla="*/ 43382 h 42862"/>
                    <a:gd name="connsiteX3" fmla="*/ 21893 w 42862"/>
                    <a:gd name="connsiteY3" fmla="*/ 43382 h 42862"/>
                    <a:gd name="connsiteX4" fmla="*/ 21893 w 42862"/>
                    <a:gd name="connsiteY4" fmla="*/ 43382 h 42862"/>
                    <a:gd name="connsiteX5" fmla="*/ 462 w 42862"/>
                    <a:gd name="connsiteY5" fmla="*/ 43382 h 42862"/>
                    <a:gd name="connsiteX6" fmla="*/ 462 w 42862"/>
                    <a:gd name="connsiteY6" fmla="*/ 519 h 42862"/>
                    <a:gd name="connsiteX7" fmla="*/ 21893 w 42862"/>
                    <a:gd name="connsiteY7" fmla="*/ 519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862" h="42862">
                      <a:moveTo>
                        <a:pt x="21893" y="519"/>
                      </a:moveTo>
                      <a:cubicBezTo>
                        <a:pt x="33729" y="519"/>
                        <a:pt x="43324" y="519"/>
                        <a:pt x="43324" y="519"/>
                      </a:cubicBezTo>
                      <a:lnTo>
                        <a:pt x="43324" y="43382"/>
                      </a:lnTo>
                      <a:cubicBezTo>
                        <a:pt x="43324" y="43382"/>
                        <a:pt x="33729" y="43382"/>
                        <a:pt x="21893" y="43382"/>
                      </a:cubicBezTo>
                      <a:lnTo>
                        <a:pt x="21893" y="43382"/>
                      </a:lnTo>
                      <a:cubicBezTo>
                        <a:pt x="10057" y="43382"/>
                        <a:pt x="462" y="43382"/>
                        <a:pt x="462" y="43382"/>
                      </a:cubicBezTo>
                      <a:lnTo>
                        <a:pt x="462" y="519"/>
                      </a:lnTo>
                      <a:cubicBezTo>
                        <a:pt x="462" y="519"/>
                        <a:pt x="10057" y="519"/>
                        <a:pt x="21893" y="5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86" name="フリーフォーム: 図形 85">
                <a:extLst>
                  <a:ext uri="{FF2B5EF4-FFF2-40B4-BE49-F238E27FC236}">
                    <a16:creationId xmlns:a16="http://schemas.microsoft.com/office/drawing/2014/main" id="{8B138621-78C9-2315-0244-E7E612907E77}"/>
                  </a:ext>
                </a:extLst>
              </p:cNvPr>
              <p:cNvSpPr/>
              <p:nvPr/>
            </p:nvSpPr>
            <p:spPr>
              <a:xfrm>
                <a:off x="8281193" y="6853237"/>
                <a:ext cx="285750" cy="100012"/>
              </a:xfrm>
              <a:custGeom>
                <a:avLst/>
                <a:gdLst>
                  <a:gd name="connsiteX0" fmla="*/ 460 w 285750"/>
                  <a:gd name="connsiteY0" fmla="*/ 524 h 100012"/>
                  <a:gd name="connsiteX1" fmla="*/ 286210 w 285750"/>
                  <a:gd name="connsiteY1" fmla="*/ 524 h 100012"/>
                  <a:gd name="connsiteX2" fmla="*/ 286210 w 285750"/>
                  <a:gd name="connsiteY2" fmla="*/ 100536 h 100012"/>
                  <a:gd name="connsiteX3" fmla="*/ 460 w 285750"/>
                  <a:gd name="connsiteY3" fmla="*/ 100536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100012">
                    <a:moveTo>
                      <a:pt x="460" y="524"/>
                    </a:moveTo>
                    <a:lnTo>
                      <a:pt x="286210" y="524"/>
                    </a:lnTo>
                    <a:lnTo>
                      <a:pt x="286210" y="100536"/>
                    </a:lnTo>
                    <a:lnTo>
                      <a:pt x="460" y="100536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7" name="フリーフォーム: 図形 86">
                <a:extLst>
                  <a:ext uri="{FF2B5EF4-FFF2-40B4-BE49-F238E27FC236}">
                    <a16:creationId xmlns:a16="http://schemas.microsoft.com/office/drawing/2014/main" id="{234DCE7B-F703-A07D-06EF-84ADCE11C196}"/>
                  </a:ext>
                </a:extLst>
              </p:cNvPr>
              <p:cNvSpPr/>
              <p:nvPr/>
            </p:nvSpPr>
            <p:spPr>
              <a:xfrm>
                <a:off x="8538368" y="6853237"/>
                <a:ext cx="28575" cy="100012"/>
              </a:xfrm>
              <a:custGeom>
                <a:avLst/>
                <a:gdLst>
                  <a:gd name="connsiteX0" fmla="*/ 464 w 28575"/>
                  <a:gd name="connsiteY0" fmla="*/ 524 h 100012"/>
                  <a:gd name="connsiteX1" fmla="*/ 29039 w 28575"/>
                  <a:gd name="connsiteY1" fmla="*/ 524 h 100012"/>
                  <a:gd name="connsiteX2" fmla="*/ 29039 w 28575"/>
                  <a:gd name="connsiteY2" fmla="*/ 100536 h 100012"/>
                  <a:gd name="connsiteX3" fmla="*/ 464 w 28575"/>
                  <a:gd name="connsiteY3" fmla="*/ 100536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464" y="524"/>
                    </a:moveTo>
                    <a:lnTo>
                      <a:pt x="29039" y="524"/>
                    </a:lnTo>
                    <a:lnTo>
                      <a:pt x="29039" y="100536"/>
                    </a:lnTo>
                    <a:lnTo>
                      <a:pt x="464" y="10053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8" name="フリーフォーム: 図形 87">
                <a:extLst>
                  <a:ext uri="{FF2B5EF4-FFF2-40B4-BE49-F238E27FC236}">
                    <a16:creationId xmlns:a16="http://schemas.microsoft.com/office/drawing/2014/main" id="{441E247B-6E8D-AF8E-638B-687D1ADF5E17}"/>
                  </a:ext>
                </a:extLst>
              </p:cNvPr>
              <p:cNvSpPr/>
              <p:nvPr/>
            </p:nvSpPr>
            <p:spPr>
              <a:xfrm>
                <a:off x="8538368" y="6853237"/>
                <a:ext cx="28575" cy="100012"/>
              </a:xfrm>
              <a:custGeom>
                <a:avLst/>
                <a:gdLst>
                  <a:gd name="connsiteX0" fmla="*/ 464 w 28575"/>
                  <a:gd name="connsiteY0" fmla="*/ 100536 h 100012"/>
                  <a:gd name="connsiteX1" fmla="*/ 29039 w 28575"/>
                  <a:gd name="connsiteY1" fmla="*/ 524 h 100012"/>
                  <a:gd name="connsiteX2" fmla="*/ 464 w 28575"/>
                  <a:gd name="connsiteY2" fmla="*/ 524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100012">
                    <a:moveTo>
                      <a:pt x="464" y="100536"/>
                    </a:moveTo>
                    <a:lnTo>
                      <a:pt x="29039" y="524"/>
                    </a:lnTo>
                    <a:lnTo>
                      <a:pt x="464" y="524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9" name="フリーフォーム: 図形 88">
                <a:extLst>
                  <a:ext uri="{FF2B5EF4-FFF2-40B4-BE49-F238E27FC236}">
                    <a16:creationId xmlns:a16="http://schemas.microsoft.com/office/drawing/2014/main" id="{026909E5-A95C-E71B-F065-E6597838B84F}"/>
                  </a:ext>
                </a:extLst>
              </p:cNvPr>
              <p:cNvSpPr/>
              <p:nvPr/>
            </p:nvSpPr>
            <p:spPr>
              <a:xfrm>
                <a:off x="8281193" y="6853237"/>
                <a:ext cx="28575" cy="100012"/>
              </a:xfrm>
              <a:custGeom>
                <a:avLst/>
                <a:gdLst>
                  <a:gd name="connsiteX0" fmla="*/ 455 w 28575"/>
                  <a:gd name="connsiteY0" fmla="*/ 524 h 100012"/>
                  <a:gd name="connsiteX1" fmla="*/ 29030 w 28575"/>
                  <a:gd name="connsiteY1" fmla="*/ 524 h 100012"/>
                  <a:gd name="connsiteX2" fmla="*/ 29030 w 28575"/>
                  <a:gd name="connsiteY2" fmla="*/ 100536 h 100012"/>
                  <a:gd name="connsiteX3" fmla="*/ 455 w 28575"/>
                  <a:gd name="connsiteY3" fmla="*/ 100536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455" y="524"/>
                    </a:moveTo>
                    <a:lnTo>
                      <a:pt x="29030" y="524"/>
                    </a:lnTo>
                    <a:lnTo>
                      <a:pt x="29030" y="100536"/>
                    </a:lnTo>
                    <a:lnTo>
                      <a:pt x="455" y="10053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90" name="グラフィックス 3">
                <a:extLst>
                  <a:ext uri="{FF2B5EF4-FFF2-40B4-BE49-F238E27FC236}">
                    <a16:creationId xmlns:a16="http://schemas.microsoft.com/office/drawing/2014/main" id="{48A4A952-6F73-E7D5-3973-9A9626DD306A}"/>
                  </a:ext>
                </a:extLst>
              </p:cNvPr>
              <p:cNvGrpSpPr/>
              <p:nvPr/>
            </p:nvGrpSpPr>
            <p:grpSpPr>
              <a:xfrm>
                <a:off x="8338343" y="6881812"/>
                <a:ext cx="171450" cy="42862"/>
                <a:chOff x="8338343" y="6881812"/>
                <a:chExt cx="171450" cy="42862"/>
              </a:xfrm>
              <a:solidFill>
                <a:srgbClr val="FFFFFF"/>
              </a:solidFill>
            </p:grpSpPr>
            <p:sp>
              <p:nvSpPr>
                <p:cNvPr id="91" name="フリーフォーム: 図形 90">
                  <a:extLst>
                    <a:ext uri="{FF2B5EF4-FFF2-40B4-BE49-F238E27FC236}">
                      <a16:creationId xmlns:a16="http://schemas.microsoft.com/office/drawing/2014/main" id="{A5548E65-BA92-7B72-4295-A45DFB87E8EE}"/>
                    </a:ext>
                  </a:extLst>
                </p:cNvPr>
                <p:cNvSpPr/>
                <p:nvPr/>
              </p:nvSpPr>
              <p:spPr>
                <a:xfrm>
                  <a:off x="8338343" y="6896099"/>
                  <a:ext cx="85725" cy="14287"/>
                </a:xfrm>
                <a:custGeom>
                  <a:avLst/>
                  <a:gdLst>
                    <a:gd name="connsiteX0" fmla="*/ 458 w 85725"/>
                    <a:gd name="connsiteY0" fmla="*/ 524 h 14287"/>
                    <a:gd name="connsiteX1" fmla="*/ 86183 w 85725"/>
                    <a:gd name="connsiteY1" fmla="*/ 524 h 14287"/>
                    <a:gd name="connsiteX2" fmla="*/ 86183 w 85725"/>
                    <a:gd name="connsiteY2" fmla="*/ 14811 h 14287"/>
                    <a:gd name="connsiteX3" fmla="*/ 458 w 85725"/>
                    <a:gd name="connsiteY3" fmla="*/ 14811 h 1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14287">
                      <a:moveTo>
                        <a:pt x="458" y="524"/>
                      </a:moveTo>
                      <a:lnTo>
                        <a:pt x="86183" y="524"/>
                      </a:lnTo>
                      <a:lnTo>
                        <a:pt x="86183" y="14811"/>
                      </a:lnTo>
                      <a:lnTo>
                        <a:pt x="458" y="148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92" name="フリーフォーム: 図形 91">
                  <a:extLst>
                    <a:ext uri="{FF2B5EF4-FFF2-40B4-BE49-F238E27FC236}">
                      <a16:creationId xmlns:a16="http://schemas.microsoft.com/office/drawing/2014/main" id="{0D950A8C-9E04-FE7A-4670-E9E189257485}"/>
                    </a:ext>
                  </a:extLst>
                </p:cNvPr>
                <p:cNvSpPr/>
                <p:nvPr/>
              </p:nvSpPr>
              <p:spPr>
                <a:xfrm>
                  <a:off x="8466931" y="6881812"/>
                  <a:ext cx="42862" cy="42862"/>
                </a:xfrm>
                <a:custGeom>
                  <a:avLst/>
                  <a:gdLst>
                    <a:gd name="connsiteX0" fmla="*/ 21893 w 42862"/>
                    <a:gd name="connsiteY0" fmla="*/ 524 h 42862"/>
                    <a:gd name="connsiteX1" fmla="*/ 43324 w 42862"/>
                    <a:gd name="connsiteY1" fmla="*/ 524 h 42862"/>
                    <a:gd name="connsiteX2" fmla="*/ 43324 w 42862"/>
                    <a:gd name="connsiteY2" fmla="*/ 43386 h 42862"/>
                    <a:gd name="connsiteX3" fmla="*/ 21893 w 42862"/>
                    <a:gd name="connsiteY3" fmla="*/ 43386 h 42862"/>
                    <a:gd name="connsiteX4" fmla="*/ 21893 w 42862"/>
                    <a:gd name="connsiteY4" fmla="*/ 43386 h 42862"/>
                    <a:gd name="connsiteX5" fmla="*/ 462 w 42862"/>
                    <a:gd name="connsiteY5" fmla="*/ 43386 h 42862"/>
                    <a:gd name="connsiteX6" fmla="*/ 462 w 42862"/>
                    <a:gd name="connsiteY6" fmla="*/ 524 h 42862"/>
                    <a:gd name="connsiteX7" fmla="*/ 21893 w 42862"/>
                    <a:gd name="connsiteY7" fmla="*/ 524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862" h="42862">
                      <a:moveTo>
                        <a:pt x="21893" y="524"/>
                      </a:moveTo>
                      <a:cubicBezTo>
                        <a:pt x="33729" y="524"/>
                        <a:pt x="43324" y="524"/>
                        <a:pt x="43324" y="524"/>
                      </a:cubicBezTo>
                      <a:lnTo>
                        <a:pt x="43324" y="43386"/>
                      </a:lnTo>
                      <a:cubicBezTo>
                        <a:pt x="43324" y="43386"/>
                        <a:pt x="33729" y="43386"/>
                        <a:pt x="21893" y="43386"/>
                      </a:cubicBezTo>
                      <a:lnTo>
                        <a:pt x="21893" y="43386"/>
                      </a:lnTo>
                      <a:cubicBezTo>
                        <a:pt x="10057" y="43386"/>
                        <a:pt x="462" y="43386"/>
                        <a:pt x="462" y="43386"/>
                      </a:cubicBezTo>
                      <a:lnTo>
                        <a:pt x="462" y="524"/>
                      </a:lnTo>
                      <a:cubicBezTo>
                        <a:pt x="462" y="524"/>
                        <a:pt x="10057" y="524"/>
                        <a:pt x="21893" y="52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</p:grpSp>
        <p:pic>
          <p:nvPicPr>
            <p:cNvPr id="93" name="図 92">
              <a:extLst>
                <a:ext uri="{FF2B5EF4-FFF2-40B4-BE49-F238E27FC236}">
                  <a16:creationId xmlns:a16="http://schemas.microsoft.com/office/drawing/2014/main" id="{784C74F6-4702-8701-154E-9E5AA56ED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76493" y="6705599"/>
              <a:ext cx="400050" cy="304800"/>
            </a:xfrm>
            <a:custGeom>
              <a:avLst/>
              <a:gdLst>
                <a:gd name="connsiteX0" fmla="*/ -1 w 400050"/>
                <a:gd name="connsiteY0" fmla="*/ -1 h 304800"/>
                <a:gd name="connsiteX1" fmla="*/ 400050 w 400050"/>
                <a:gd name="connsiteY1" fmla="*/ -1 h 304800"/>
                <a:gd name="connsiteX2" fmla="*/ 400050 w 400050"/>
                <a:gd name="connsiteY2" fmla="*/ 304800 h 304800"/>
                <a:gd name="connsiteX3" fmla="*/ -1 w 40005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304800">
                  <a:moveTo>
                    <a:pt x="-1" y="-1"/>
                  </a:moveTo>
                  <a:lnTo>
                    <a:pt x="400050" y="-1"/>
                  </a:lnTo>
                  <a:lnTo>
                    <a:pt x="40005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95" name="フリーフォーム: 図形 94">
            <a:extLst>
              <a:ext uri="{FF2B5EF4-FFF2-40B4-BE49-F238E27FC236}">
                <a16:creationId xmlns:a16="http://schemas.microsoft.com/office/drawing/2014/main" id="{1B59FBE2-E4ED-3075-9583-50E6229E4D1E}"/>
              </a:ext>
            </a:extLst>
          </p:cNvPr>
          <p:cNvSpPr/>
          <p:nvPr/>
        </p:nvSpPr>
        <p:spPr>
          <a:xfrm>
            <a:off x="8143081" y="4271962"/>
            <a:ext cx="1143000" cy="571500"/>
          </a:xfrm>
          <a:custGeom>
            <a:avLst/>
            <a:gdLst>
              <a:gd name="connsiteX0" fmla="*/ 1133475 w 1143000"/>
              <a:gd name="connsiteY0" fmla="*/ 0 h 571500"/>
              <a:gd name="connsiteX1" fmla="*/ 1143000 w 1143000"/>
              <a:gd name="connsiteY1" fmla="*/ 9525 h 571500"/>
              <a:gd name="connsiteX2" fmla="*/ 1143000 w 1143000"/>
              <a:gd name="connsiteY2" fmla="*/ 561975 h 571500"/>
              <a:gd name="connsiteX3" fmla="*/ 1133475 w 1143000"/>
              <a:gd name="connsiteY3" fmla="*/ 571500 h 571500"/>
              <a:gd name="connsiteX4" fmla="*/ 9525 w 1143000"/>
              <a:gd name="connsiteY4" fmla="*/ 571500 h 571500"/>
              <a:gd name="connsiteX5" fmla="*/ 0 w 1143000"/>
              <a:gd name="connsiteY5" fmla="*/ 561975 h 571500"/>
              <a:gd name="connsiteX6" fmla="*/ 0 w 1143000"/>
              <a:gd name="connsiteY6" fmla="*/ 9525 h 571500"/>
              <a:gd name="connsiteX7" fmla="*/ 9525 w 11430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" h="571500">
                <a:moveTo>
                  <a:pt x="1133475" y="0"/>
                </a:moveTo>
                <a:cubicBezTo>
                  <a:pt x="1138736" y="0"/>
                  <a:pt x="1143000" y="4265"/>
                  <a:pt x="1143000" y="9525"/>
                </a:cubicBezTo>
                <a:lnTo>
                  <a:pt x="1143000" y="561975"/>
                </a:lnTo>
                <a:cubicBezTo>
                  <a:pt x="1143000" y="567235"/>
                  <a:pt x="1138736" y="571500"/>
                  <a:pt x="1133475" y="571500"/>
                </a:cubicBezTo>
                <a:lnTo>
                  <a:pt x="9525" y="571500"/>
                </a:lnTo>
                <a:cubicBezTo>
                  <a:pt x="4265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96" name="グラフィックス 3">
            <a:extLst>
              <a:ext uri="{FF2B5EF4-FFF2-40B4-BE49-F238E27FC236}">
                <a16:creationId xmlns:a16="http://schemas.microsoft.com/office/drawing/2014/main" id="{B6A9F32A-B403-B40F-CE41-3F27725CCEDE}"/>
              </a:ext>
            </a:extLst>
          </p:cNvPr>
          <p:cNvGrpSpPr/>
          <p:nvPr/>
        </p:nvGrpSpPr>
        <p:grpSpPr>
          <a:xfrm>
            <a:off x="8262143" y="4410074"/>
            <a:ext cx="942975" cy="285750"/>
            <a:chOff x="8262143" y="4410074"/>
            <a:chExt cx="942975" cy="285750"/>
          </a:xfrm>
        </p:grpSpPr>
        <p:grpSp>
          <p:nvGrpSpPr>
            <p:cNvPr id="97" name="グラフィックス 3">
              <a:extLst>
                <a:ext uri="{FF2B5EF4-FFF2-40B4-BE49-F238E27FC236}">
                  <a16:creationId xmlns:a16="http://schemas.microsoft.com/office/drawing/2014/main" id="{7C11DE90-D4A7-1FB4-6ABA-79C16874AE3D}"/>
                </a:ext>
              </a:extLst>
            </p:cNvPr>
            <p:cNvGrpSpPr/>
            <p:nvPr/>
          </p:nvGrpSpPr>
          <p:grpSpPr>
            <a:xfrm>
              <a:off x="8262143" y="4410074"/>
              <a:ext cx="285750" cy="285750"/>
              <a:chOff x="8262143" y="4410074"/>
              <a:chExt cx="285750" cy="285750"/>
            </a:xfrm>
          </p:grpSpPr>
          <p:sp>
            <p:nvSpPr>
              <p:cNvPr id="98" name="フリーフォーム: 図形 97">
                <a:extLst>
                  <a:ext uri="{FF2B5EF4-FFF2-40B4-BE49-F238E27FC236}">
                    <a16:creationId xmlns:a16="http://schemas.microsoft.com/office/drawing/2014/main" id="{324DA5CF-41BE-14CD-A728-4AA0419C9C53}"/>
                  </a:ext>
                </a:extLst>
              </p:cNvPr>
              <p:cNvSpPr/>
              <p:nvPr/>
            </p:nvSpPr>
            <p:spPr>
              <a:xfrm>
                <a:off x="8262143" y="4410074"/>
                <a:ext cx="285750" cy="285750"/>
              </a:xfrm>
              <a:custGeom>
                <a:avLst/>
                <a:gdLst>
                  <a:gd name="connsiteX0" fmla="*/ 215595 w 285750"/>
                  <a:gd name="connsiteY0" fmla="*/ 58531 h 285750"/>
                  <a:gd name="connsiteX1" fmla="*/ 59446 w 285750"/>
                  <a:gd name="connsiteY1" fmla="*/ 213842 h 285750"/>
                  <a:gd name="connsiteX2" fmla="*/ 73546 w 285750"/>
                  <a:gd name="connsiteY2" fmla="*/ 228019 h 285750"/>
                  <a:gd name="connsiteX3" fmla="*/ 229696 w 285750"/>
                  <a:gd name="connsiteY3" fmla="*/ 72709 h 285750"/>
                  <a:gd name="connsiteX4" fmla="*/ 25611 w 285750"/>
                  <a:gd name="connsiteY4" fmla="*/ 62090 h 285750"/>
                  <a:gd name="connsiteX5" fmla="*/ 385 w 285750"/>
                  <a:gd name="connsiteY5" fmla="*/ 143082 h 285750"/>
                  <a:gd name="connsiteX6" fmla="*/ 8024 w 285750"/>
                  <a:gd name="connsiteY6" fmla="*/ 189079 h 285750"/>
                  <a:gd name="connsiteX7" fmla="*/ 25752 w 285750"/>
                  <a:gd name="connsiteY7" fmla="*/ 179165 h 285750"/>
                  <a:gd name="connsiteX8" fmla="*/ 20380 w 285750"/>
                  <a:gd name="connsiteY8" fmla="*/ 143082 h 285750"/>
                  <a:gd name="connsiteX9" fmla="*/ 42181 w 285750"/>
                  <a:gd name="connsiteY9" fmla="*/ 73089 h 285750"/>
                  <a:gd name="connsiteX10" fmla="*/ 72554 w 285750"/>
                  <a:gd name="connsiteY10" fmla="*/ 42501 h 285750"/>
                  <a:gd name="connsiteX11" fmla="*/ 143260 w 285750"/>
                  <a:gd name="connsiteY11" fmla="*/ 20202 h 285750"/>
                  <a:gd name="connsiteX12" fmla="*/ 179326 w 285750"/>
                  <a:gd name="connsiteY12" fmla="*/ 25562 h 285750"/>
                  <a:gd name="connsiteX13" fmla="*/ 189511 w 285750"/>
                  <a:gd name="connsiteY13" fmla="*/ 7893 h 285750"/>
                  <a:gd name="connsiteX14" fmla="*/ 143260 w 285750"/>
                  <a:gd name="connsiteY14" fmla="*/ 207 h 285750"/>
                  <a:gd name="connsiteX15" fmla="*/ 61412 w 285750"/>
                  <a:gd name="connsiteY15" fmla="*/ 26028 h 285750"/>
                  <a:gd name="connsiteX16" fmla="*/ 213879 w 285750"/>
                  <a:gd name="connsiteY16" fmla="*/ 243723 h 285750"/>
                  <a:gd name="connsiteX17" fmla="*/ 143260 w 285750"/>
                  <a:gd name="connsiteY17" fmla="*/ 265962 h 285750"/>
                  <a:gd name="connsiteX18" fmla="*/ 106895 w 285750"/>
                  <a:gd name="connsiteY18" fmla="*/ 260510 h 285750"/>
                  <a:gd name="connsiteX19" fmla="*/ 96935 w 285750"/>
                  <a:gd name="connsiteY19" fmla="*/ 278206 h 285750"/>
                  <a:gd name="connsiteX20" fmla="*/ 143260 w 285750"/>
                  <a:gd name="connsiteY20" fmla="*/ 285957 h 285750"/>
                  <a:gd name="connsiteX21" fmla="*/ 225097 w 285750"/>
                  <a:gd name="connsiteY21" fmla="*/ 260143 h 285750"/>
                  <a:gd name="connsiteX22" fmla="*/ 261058 w 285750"/>
                  <a:gd name="connsiteY22" fmla="*/ 223858 h 285750"/>
                  <a:gd name="connsiteX23" fmla="*/ 286135 w 285750"/>
                  <a:gd name="connsiteY23" fmla="*/ 143082 h 285750"/>
                  <a:gd name="connsiteX24" fmla="*/ 278532 w 285750"/>
                  <a:gd name="connsiteY24" fmla="*/ 97067 h 285750"/>
                  <a:gd name="connsiteX25" fmla="*/ 260850 w 285750"/>
                  <a:gd name="connsiteY25" fmla="*/ 107251 h 285750"/>
                  <a:gd name="connsiteX26" fmla="*/ 266140 w 285750"/>
                  <a:gd name="connsiteY26" fmla="*/ 143082 h 285750"/>
                  <a:gd name="connsiteX27" fmla="*/ 244019 w 285750"/>
                  <a:gd name="connsiteY27" fmla="*/ 213534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85750" h="285750">
                    <a:moveTo>
                      <a:pt x="215595" y="58531"/>
                    </a:moveTo>
                    <a:lnTo>
                      <a:pt x="59446" y="213842"/>
                    </a:lnTo>
                    <a:lnTo>
                      <a:pt x="73546" y="228019"/>
                    </a:lnTo>
                    <a:lnTo>
                      <a:pt x="229696" y="72709"/>
                    </a:lnTo>
                    <a:close/>
                    <a:moveTo>
                      <a:pt x="25611" y="62090"/>
                    </a:moveTo>
                    <a:cubicBezTo>
                      <a:pt x="9707" y="85122"/>
                      <a:pt x="385" y="113033"/>
                      <a:pt x="385" y="143082"/>
                    </a:cubicBezTo>
                    <a:cubicBezTo>
                      <a:pt x="385" y="159174"/>
                      <a:pt x="3098" y="174634"/>
                      <a:pt x="8024" y="189079"/>
                    </a:cubicBezTo>
                    <a:cubicBezTo>
                      <a:pt x="13362" y="184842"/>
                      <a:pt x="19348" y="181493"/>
                      <a:pt x="25752" y="179165"/>
                    </a:cubicBezTo>
                    <a:cubicBezTo>
                      <a:pt x="22266" y="167758"/>
                      <a:pt x="20380" y="155646"/>
                      <a:pt x="20380" y="143082"/>
                    </a:cubicBezTo>
                    <a:cubicBezTo>
                      <a:pt x="20380" y="117049"/>
                      <a:pt x="28430" y="92936"/>
                      <a:pt x="42181" y="73089"/>
                    </a:cubicBezTo>
                    <a:close/>
                    <a:moveTo>
                      <a:pt x="72554" y="42501"/>
                    </a:moveTo>
                    <a:cubicBezTo>
                      <a:pt x="92536" y="28446"/>
                      <a:pt x="116915" y="20202"/>
                      <a:pt x="143260" y="20202"/>
                    </a:cubicBezTo>
                    <a:cubicBezTo>
                      <a:pt x="155817" y="20202"/>
                      <a:pt x="167925" y="22080"/>
                      <a:pt x="179326" y="25562"/>
                    </a:cubicBezTo>
                    <a:cubicBezTo>
                      <a:pt x="181744" y="19161"/>
                      <a:pt x="185184" y="13194"/>
                      <a:pt x="189511" y="7893"/>
                    </a:cubicBezTo>
                    <a:cubicBezTo>
                      <a:pt x="174998" y="2915"/>
                      <a:pt x="159441" y="207"/>
                      <a:pt x="143260" y="207"/>
                    </a:cubicBezTo>
                    <a:cubicBezTo>
                      <a:pt x="112837" y="207"/>
                      <a:pt x="84607" y="9762"/>
                      <a:pt x="61412" y="26028"/>
                    </a:cubicBezTo>
                    <a:close/>
                    <a:moveTo>
                      <a:pt x="213879" y="243723"/>
                    </a:moveTo>
                    <a:cubicBezTo>
                      <a:pt x="193915" y="257742"/>
                      <a:pt x="169567" y="265962"/>
                      <a:pt x="143260" y="265962"/>
                    </a:cubicBezTo>
                    <a:cubicBezTo>
                      <a:pt x="130593" y="265962"/>
                      <a:pt x="118383" y="264052"/>
                      <a:pt x="106895" y="260510"/>
                    </a:cubicBezTo>
                    <a:cubicBezTo>
                      <a:pt x="104548" y="266907"/>
                      <a:pt x="101185" y="272882"/>
                      <a:pt x="96935" y="278206"/>
                    </a:cubicBezTo>
                    <a:cubicBezTo>
                      <a:pt x="111473" y="283205"/>
                      <a:pt x="127046" y="285957"/>
                      <a:pt x="143260" y="285957"/>
                    </a:cubicBezTo>
                    <a:cubicBezTo>
                      <a:pt x="173678" y="285957"/>
                      <a:pt x="201905" y="276405"/>
                      <a:pt x="225097" y="260143"/>
                    </a:cubicBezTo>
                    <a:close/>
                    <a:moveTo>
                      <a:pt x="261058" y="223858"/>
                    </a:moveTo>
                    <a:cubicBezTo>
                      <a:pt x="276872" y="200868"/>
                      <a:pt x="286135" y="173038"/>
                      <a:pt x="286135" y="143082"/>
                    </a:cubicBezTo>
                    <a:cubicBezTo>
                      <a:pt x="286135" y="126990"/>
                      <a:pt x="283458" y="111512"/>
                      <a:pt x="278532" y="97067"/>
                    </a:cubicBezTo>
                    <a:cubicBezTo>
                      <a:pt x="273227" y="101395"/>
                      <a:pt x="267255" y="104834"/>
                      <a:pt x="260850" y="107251"/>
                    </a:cubicBezTo>
                    <a:cubicBezTo>
                      <a:pt x="264285" y="118583"/>
                      <a:pt x="266140" y="130611"/>
                      <a:pt x="266140" y="143082"/>
                    </a:cubicBezTo>
                    <a:cubicBezTo>
                      <a:pt x="266140" y="169315"/>
                      <a:pt x="257965" y="193600"/>
                      <a:pt x="244019" y="213534"/>
                    </a:cubicBezTo>
                    <a:close/>
                  </a:path>
                </a:pathLst>
              </a:custGeom>
              <a:solidFill>
                <a:srgbClr val="4285F4"/>
              </a:solidFill>
              <a:ln w="17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99" name="フリーフォーム: 図形 98">
                <a:extLst>
                  <a:ext uri="{FF2B5EF4-FFF2-40B4-BE49-F238E27FC236}">
                    <a16:creationId xmlns:a16="http://schemas.microsoft.com/office/drawing/2014/main" id="{CFDC2B72-B294-9B88-9A80-E8E51EA6168C}"/>
                  </a:ext>
                </a:extLst>
              </p:cNvPr>
              <p:cNvSpPr/>
              <p:nvPr/>
            </p:nvSpPr>
            <p:spPr>
              <a:xfrm>
                <a:off x="8363839" y="4512462"/>
                <a:ext cx="82619" cy="82619"/>
              </a:xfrm>
              <a:custGeom>
                <a:avLst/>
                <a:gdLst>
                  <a:gd name="connsiteX0" fmla="*/ 83005 w 82619"/>
                  <a:gd name="connsiteY0" fmla="*/ 41516 h 82619"/>
                  <a:gd name="connsiteX1" fmla="*/ 41695 w 82619"/>
                  <a:gd name="connsiteY1" fmla="*/ 82826 h 82619"/>
                  <a:gd name="connsiteX2" fmla="*/ 385 w 82619"/>
                  <a:gd name="connsiteY2" fmla="*/ 41516 h 82619"/>
                  <a:gd name="connsiteX3" fmla="*/ 41695 w 82619"/>
                  <a:gd name="connsiteY3" fmla="*/ 207 h 82619"/>
                  <a:gd name="connsiteX4" fmla="*/ 83005 w 82619"/>
                  <a:gd name="connsiteY4" fmla="*/ 41516 h 8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19" h="82619">
                    <a:moveTo>
                      <a:pt x="83005" y="41516"/>
                    </a:moveTo>
                    <a:cubicBezTo>
                      <a:pt x="83005" y="64331"/>
                      <a:pt x="64509" y="82826"/>
                      <a:pt x="41695" y="82826"/>
                    </a:cubicBezTo>
                    <a:cubicBezTo>
                      <a:pt x="18880" y="82826"/>
                      <a:pt x="385" y="64331"/>
                      <a:pt x="385" y="41516"/>
                    </a:cubicBezTo>
                    <a:cubicBezTo>
                      <a:pt x="385" y="18702"/>
                      <a:pt x="18880" y="207"/>
                      <a:pt x="41695" y="207"/>
                    </a:cubicBezTo>
                    <a:cubicBezTo>
                      <a:pt x="64509" y="207"/>
                      <a:pt x="83005" y="18702"/>
                      <a:pt x="83005" y="41516"/>
                    </a:cubicBezTo>
                    <a:close/>
                  </a:path>
                </a:pathLst>
              </a:custGeom>
              <a:solidFill>
                <a:srgbClr val="669DF6"/>
              </a:solidFill>
              <a:ln w="19995" cap="rnd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00" name="フリーフォーム: 図形 99">
                <a:extLst>
                  <a:ext uri="{FF2B5EF4-FFF2-40B4-BE49-F238E27FC236}">
                    <a16:creationId xmlns:a16="http://schemas.microsoft.com/office/drawing/2014/main" id="{5D1AD894-FABC-CB1B-82AE-934211A9100A}"/>
                  </a:ext>
                </a:extLst>
              </p:cNvPr>
              <p:cNvSpPr/>
              <p:nvPr/>
            </p:nvSpPr>
            <p:spPr>
              <a:xfrm>
                <a:off x="8274219" y="4422843"/>
                <a:ext cx="261047" cy="260946"/>
              </a:xfrm>
              <a:custGeom>
                <a:avLst/>
                <a:gdLst>
                  <a:gd name="connsiteX0" fmla="*/ 226300 w 261047"/>
                  <a:gd name="connsiteY0" fmla="*/ 191100 h 260946"/>
                  <a:gd name="connsiteX1" fmla="*/ 191274 w 261047"/>
                  <a:gd name="connsiteY1" fmla="*/ 226128 h 260946"/>
                  <a:gd name="connsiteX2" fmla="*/ 226300 w 261047"/>
                  <a:gd name="connsiteY2" fmla="*/ 261153 h 260946"/>
                  <a:gd name="connsiteX3" fmla="*/ 261327 w 261047"/>
                  <a:gd name="connsiteY3" fmla="*/ 226128 h 260946"/>
                  <a:gd name="connsiteX4" fmla="*/ 226300 w 261047"/>
                  <a:gd name="connsiteY4" fmla="*/ 191100 h 260946"/>
                  <a:gd name="connsiteX5" fmla="*/ 226300 w 261047"/>
                  <a:gd name="connsiteY5" fmla="*/ 211095 h 260946"/>
                  <a:gd name="connsiteX6" fmla="*/ 241332 w 261047"/>
                  <a:gd name="connsiteY6" fmla="*/ 226128 h 260946"/>
                  <a:gd name="connsiteX7" fmla="*/ 226300 w 261047"/>
                  <a:gd name="connsiteY7" fmla="*/ 241159 h 260946"/>
                  <a:gd name="connsiteX8" fmla="*/ 211269 w 261047"/>
                  <a:gd name="connsiteY8" fmla="*/ 226128 h 260946"/>
                  <a:gd name="connsiteX9" fmla="*/ 226300 w 261047"/>
                  <a:gd name="connsiteY9" fmla="*/ 211095 h 260946"/>
                  <a:gd name="connsiteX10" fmla="*/ 35421 w 261047"/>
                  <a:gd name="connsiteY10" fmla="*/ 190822 h 260946"/>
                  <a:gd name="connsiteX11" fmla="*/ 396 w 261047"/>
                  <a:gd name="connsiteY11" fmla="*/ 225846 h 260946"/>
                  <a:gd name="connsiteX12" fmla="*/ 35421 w 261047"/>
                  <a:gd name="connsiteY12" fmla="*/ 260875 h 260946"/>
                  <a:gd name="connsiteX13" fmla="*/ 70449 w 261047"/>
                  <a:gd name="connsiteY13" fmla="*/ 225846 h 260946"/>
                  <a:gd name="connsiteX14" fmla="*/ 35421 w 261047"/>
                  <a:gd name="connsiteY14" fmla="*/ 190822 h 260946"/>
                  <a:gd name="connsiteX15" fmla="*/ 35421 w 261047"/>
                  <a:gd name="connsiteY15" fmla="*/ 210817 h 260946"/>
                  <a:gd name="connsiteX16" fmla="*/ 50454 w 261047"/>
                  <a:gd name="connsiteY16" fmla="*/ 225846 h 260946"/>
                  <a:gd name="connsiteX17" fmla="*/ 35421 w 261047"/>
                  <a:gd name="connsiteY17" fmla="*/ 240880 h 260946"/>
                  <a:gd name="connsiteX18" fmla="*/ 20391 w 261047"/>
                  <a:gd name="connsiteY18" fmla="*/ 225846 h 260946"/>
                  <a:gd name="connsiteX19" fmla="*/ 35421 w 261047"/>
                  <a:gd name="connsiteY19" fmla="*/ 210817 h 260946"/>
                  <a:gd name="connsiteX20" fmla="*/ 226407 w 261047"/>
                  <a:gd name="connsiteY20" fmla="*/ 207 h 260946"/>
                  <a:gd name="connsiteX21" fmla="*/ 191380 w 261047"/>
                  <a:gd name="connsiteY21" fmla="*/ 35232 h 260946"/>
                  <a:gd name="connsiteX22" fmla="*/ 226407 w 261047"/>
                  <a:gd name="connsiteY22" fmla="*/ 70261 h 260946"/>
                  <a:gd name="connsiteX23" fmla="*/ 261433 w 261047"/>
                  <a:gd name="connsiteY23" fmla="*/ 35232 h 260946"/>
                  <a:gd name="connsiteX24" fmla="*/ 226407 w 261047"/>
                  <a:gd name="connsiteY24" fmla="*/ 207 h 260946"/>
                  <a:gd name="connsiteX25" fmla="*/ 226407 w 261047"/>
                  <a:gd name="connsiteY25" fmla="*/ 20202 h 260946"/>
                  <a:gd name="connsiteX26" fmla="*/ 241438 w 261047"/>
                  <a:gd name="connsiteY26" fmla="*/ 35232 h 260946"/>
                  <a:gd name="connsiteX27" fmla="*/ 226407 w 261047"/>
                  <a:gd name="connsiteY27" fmla="*/ 50266 h 260946"/>
                  <a:gd name="connsiteX28" fmla="*/ 211375 w 261047"/>
                  <a:gd name="connsiteY28" fmla="*/ 35232 h 260946"/>
                  <a:gd name="connsiteX29" fmla="*/ 226407 w 261047"/>
                  <a:gd name="connsiteY29" fmla="*/ 20202 h 260946"/>
                  <a:gd name="connsiteX30" fmla="*/ 35411 w 261047"/>
                  <a:gd name="connsiteY30" fmla="*/ 370 h 260946"/>
                  <a:gd name="connsiteX31" fmla="*/ 385 w 261047"/>
                  <a:gd name="connsiteY31" fmla="*/ 35395 h 260946"/>
                  <a:gd name="connsiteX32" fmla="*/ 35411 w 261047"/>
                  <a:gd name="connsiteY32" fmla="*/ 70420 h 260946"/>
                  <a:gd name="connsiteX33" fmla="*/ 70439 w 261047"/>
                  <a:gd name="connsiteY33" fmla="*/ 35395 h 260946"/>
                  <a:gd name="connsiteX34" fmla="*/ 35411 w 261047"/>
                  <a:gd name="connsiteY34" fmla="*/ 370 h 260946"/>
                  <a:gd name="connsiteX35" fmla="*/ 35411 w 261047"/>
                  <a:gd name="connsiteY35" fmla="*/ 20365 h 260946"/>
                  <a:gd name="connsiteX36" fmla="*/ 50444 w 261047"/>
                  <a:gd name="connsiteY36" fmla="*/ 35395 h 260946"/>
                  <a:gd name="connsiteX37" fmla="*/ 35411 w 261047"/>
                  <a:gd name="connsiteY37" fmla="*/ 50425 h 260946"/>
                  <a:gd name="connsiteX38" fmla="*/ 20380 w 261047"/>
                  <a:gd name="connsiteY38" fmla="*/ 35395 h 260946"/>
                  <a:gd name="connsiteX39" fmla="*/ 35411 w 261047"/>
                  <a:gd name="connsiteY39" fmla="*/ 20365 h 260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61047" h="260946">
                    <a:moveTo>
                      <a:pt x="226300" y="191100"/>
                    </a:moveTo>
                    <a:cubicBezTo>
                      <a:pt x="207073" y="191100"/>
                      <a:pt x="191274" y="206903"/>
                      <a:pt x="191274" y="226128"/>
                    </a:cubicBezTo>
                    <a:cubicBezTo>
                      <a:pt x="191274" y="245354"/>
                      <a:pt x="207073" y="261153"/>
                      <a:pt x="226300" y="261153"/>
                    </a:cubicBezTo>
                    <a:cubicBezTo>
                      <a:pt x="245526" y="261153"/>
                      <a:pt x="261327" y="245354"/>
                      <a:pt x="261327" y="226128"/>
                    </a:cubicBezTo>
                    <a:cubicBezTo>
                      <a:pt x="261327" y="206903"/>
                      <a:pt x="245526" y="191100"/>
                      <a:pt x="226300" y="191100"/>
                    </a:cubicBezTo>
                    <a:close/>
                    <a:moveTo>
                      <a:pt x="226300" y="211095"/>
                    </a:moveTo>
                    <a:cubicBezTo>
                      <a:pt x="234720" y="211095"/>
                      <a:pt x="241332" y="217709"/>
                      <a:pt x="241332" y="226128"/>
                    </a:cubicBezTo>
                    <a:cubicBezTo>
                      <a:pt x="241332" y="234548"/>
                      <a:pt x="234720" y="241159"/>
                      <a:pt x="226300" y="241159"/>
                    </a:cubicBezTo>
                    <a:cubicBezTo>
                      <a:pt x="217879" y="241159"/>
                      <a:pt x="211269" y="234548"/>
                      <a:pt x="211269" y="226128"/>
                    </a:cubicBezTo>
                    <a:cubicBezTo>
                      <a:pt x="211269" y="217709"/>
                      <a:pt x="217879" y="211095"/>
                      <a:pt x="226300" y="211095"/>
                    </a:cubicBezTo>
                    <a:close/>
                    <a:moveTo>
                      <a:pt x="35421" y="190822"/>
                    </a:moveTo>
                    <a:cubicBezTo>
                      <a:pt x="16195" y="190822"/>
                      <a:pt x="396" y="206619"/>
                      <a:pt x="396" y="225846"/>
                    </a:cubicBezTo>
                    <a:cubicBezTo>
                      <a:pt x="396" y="245072"/>
                      <a:pt x="16195" y="260875"/>
                      <a:pt x="35421" y="260875"/>
                    </a:cubicBezTo>
                    <a:cubicBezTo>
                      <a:pt x="54647" y="260875"/>
                      <a:pt x="70449" y="245072"/>
                      <a:pt x="70449" y="225846"/>
                    </a:cubicBezTo>
                    <a:cubicBezTo>
                      <a:pt x="70449" y="206619"/>
                      <a:pt x="54647" y="190822"/>
                      <a:pt x="35421" y="190822"/>
                    </a:cubicBezTo>
                    <a:close/>
                    <a:moveTo>
                      <a:pt x="35421" y="210817"/>
                    </a:moveTo>
                    <a:cubicBezTo>
                      <a:pt x="43841" y="210817"/>
                      <a:pt x="50454" y="217425"/>
                      <a:pt x="50454" y="225846"/>
                    </a:cubicBezTo>
                    <a:cubicBezTo>
                      <a:pt x="50454" y="234266"/>
                      <a:pt x="43841" y="240880"/>
                      <a:pt x="35421" y="240880"/>
                    </a:cubicBezTo>
                    <a:cubicBezTo>
                      <a:pt x="27001" y="240880"/>
                      <a:pt x="20391" y="234266"/>
                      <a:pt x="20391" y="225846"/>
                    </a:cubicBezTo>
                    <a:cubicBezTo>
                      <a:pt x="20391" y="217425"/>
                      <a:pt x="27001" y="210817"/>
                      <a:pt x="35421" y="210817"/>
                    </a:cubicBezTo>
                    <a:close/>
                    <a:moveTo>
                      <a:pt x="226407" y="207"/>
                    </a:moveTo>
                    <a:cubicBezTo>
                      <a:pt x="207183" y="207"/>
                      <a:pt x="191380" y="16006"/>
                      <a:pt x="191380" y="35232"/>
                    </a:cubicBezTo>
                    <a:cubicBezTo>
                      <a:pt x="191380" y="54458"/>
                      <a:pt x="207183" y="70261"/>
                      <a:pt x="226407" y="70261"/>
                    </a:cubicBezTo>
                    <a:cubicBezTo>
                      <a:pt x="245634" y="70261"/>
                      <a:pt x="261433" y="54458"/>
                      <a:pt x="261433" y="35232"/>
                    </a:cubicBezTo>
                    <a:cubicBezTo>
                      <a:pt x="261433" y="16006"/>
                      <a:pt x="245634" y="207"/>
                      <a:pt x="226407" y="207"/>
                    </a:cubicBezTo>
                    <a:close/>
                    <a:moveTo>
                      <a:pt x="226407" y="20202"/>
                    </a:moveTo>
                    <a:cubicBezTo>
                      <a:pt x="234828" y="20202"/>
                      <a:pt x="241438" y="26812"/>
                      <a:pt x="241438" y="35232"/>
                    </a:cubicBezTo>
                    <a:cubicBezTo>
                      <a:pt x="241438" y="43652"/>
                      <a:pt x="234828" y="50266"/>
                      <a:pt x="226407" y="50266"/>
                    </a:cubicBezTo>
                    <a:cubicBezTo>
                      <a:pt x="217989" y="50266"/>
                      <a:pt x="211375" y="43652"/>
                      <a:pt x="211375" y="35232"/>
                    </a:cubicBezTo>
                    <a:cubicBezTo>
                      <a:pt x="211375" y="26812"/>
                      <a:pt x="217989" y="20202"/>
                      <a:pt x="226407" y="20202"/>
                    </a:cubicBezTo>
                    <a:close/>
                    <a:moveTo>
                      <a:pt x="35411" y="370"/>
                    </a:moveTo>
                    <a:cubicBezTo>
                      <a:pt x="16185" y="370"/>
                      <a:pt x="385" y="16169"/>
                      <a:pt x="385" y="35395"/>
                    </a:cubicBezTo>
                    <a:cubicBezTo>
                      <a:pt x="385" y="54621"/>
                      <a:pt x="16185" y="70420"/>
                      <a:pt x="35411" y="70420"/>
                    </a:cubicBezTo>
                    <a:cubicBezTo>
                      <a:pt x="54636" y="70420"/>
                      <a:pt x="70439" y="54621"/>
                      <a:pt x="70439" y="35395"/>
                    </a:cubicBezTo>
                    <a:cubicBezTo>
                      <a:pt x="70439" y="16169"/>
                      <a:pt x="54636" y="370"/>
                      <a:pt x="35411" y="370"/>
                    </a:cubicBezTo>
                    <a:close/>
                    <a:moveTo>
                      <a:pt x="35411" y="20365"/>
                    </a:moveTo>
                    <a:cubicBezTo>
                      <a:pt x="43831" y="20365"/>
                      <a:pt x="50444" y="26975"/>
                      <a:pt x="50444" y="35395"/>
                    </a:cubicBezTo>
                    <a:cubicBezTo>
                      <a:pt x="50444" y="43815"/>
                      <a:pt x="43831" y="50425"/>
                      <a:pt x="35411" y="50425"/>
                    </a:cubicBezTo>
                    <a:cubicBezTo>
                      <a:pt x="26991" y="50425"/>
                      <a:pt x="20380" y="43815"/>
                      <a:pt x="20380" y="35395"/>
                    </a:cubicBezTo>
                    <a:cubicBezTo>
                      <a:pt x="20380" y="26975"/>
                      <a:pt x="26991" y="20365"/>
                      <a:pt x="35411" y="20365"/>
                    </a:cubicBezTo>
                    <a:close/>
                  </a:path>
                </a:pathLst>
              </a:custGeom>
              <a:solidFill>
                <a:srgbClr val="AECBFA"/>
              </a:solidFill>
              <a:ln w="1739" cap="rnd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01" name="図 100">
              <a:extLst>
                <a:ext uri="{FF2B5EF4-FFF2-40B4-BE49-F238E27FC236}">
                  <a16:creationId xmlns:a16="http://schemas.microsoft.com/office/drawing/2014/main" id="{7B54A737-96D8-8223-A9DD-6E4C0615E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57443" y="4491037"/>
              <a:ext cx="447675" cy="161925"/>
            </a:xfrm>
            <a:custGeom>
              <a:avLst/>
              <a:gdLst>
                <a:gd name="connsiteX0" fmla="*/ -1 w 447675"/>
                <a:gd name="connsiteY0" fmla="*/ -1 h 161925"/>
                <a:gd name="connsiteX1" fmla="*/ 447675 w 447675"/>
                <a:gd name="connsiteY1" fmla="*/ -1 h 161925"/>
                <a:gd name="connsiteX2" fmla="*/ 447675 w 447675"/>
                <a:gd name="connsiteY2" fmla="*/ 161925 h 161925"/>
                <a:gd name="connsiteX3" fmla="*/ -1 w 4476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161925">
                  <a:moveTo>
                    <a:pt x="-1" y="-1"/>
                  </a:moveTo>
                  <a:lnTo>
                    <a:pt x="447675" y="-1"/>
                  </a:lnTo>
                  <a:lnTo>
                    <a:pt x="44767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pic>
        <p:nvPicPr>
          <p:cNvPr id="103" name="図 102">
            <a:extLst>
              <a:ext uri="{FF2B5EF4-FFF2-40B4-BE49-F238E27FC236}">
                <a16:creationId xmlns:a16="http://schemas.microsoft.com/office/drawing/2014/main" id="{20808E96-75E7-1B9E-B222-D69EFD9D89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615068" y="5886449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104" name="グラフィックス 3">
            <a:extLst>
              <a:ext uri="{FF2B5EF4-FFF2-40B4-BE49-F238E27FC236}">
                <a16:creationId xmlns:a16="http://schemas.microsoft.com/office/drawing/2014/main" id="{F98FE13D-6793-AD7E-113E-2DD89C519377}"/>
              </a:ext>
            </a:extLst>
          </p:cNvPr>
          <p:cNvGrpSpPr/>
          <p:nvPr/>
        </p:nvGrpSpPr>
        <p:grpSpPr>
          <a:xfrm>
            <a:off x="13005593" y="5959672"/>
            <a:ext cx="552450" cy="260151"/>
            <a:chOff x="13005593" y="5959672"/>
            <a:chExt cx="552450" cy="260151"/>
          </a:xfrm>
          <a:solidFill>
            <a:srgbClr val="000000"/>
          </a:solidFill>
        </p:grpSpPr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9982CA3A-E42F-EC09-ED79-6D8102914D6F}"/>
                </a:ext>
              </a:extLst>
            </p:cNvPr>
            <p:cNvSpPr txBox="1"/>
            <p:nvPr/>
          </p:nvSpPr>
          <p:spPr>
            <a:xfrm>
              <a:off x="13018928" y="5913952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メール</a:t>
              </a: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28015E1E-A8D6-B11F-740E-DE7FCB201028}"/>
                </a:ext>
              </a:extLst>
            </p:cNvPr>
            <p:cNvSpPr txBox="1"/>
            <p:nvPr/>
          </p:nvSpPr>
          <p:spPr>
            <a:xfrm>
              <a:off x="12914153" y="6040754"/>
              <a:ext cx="7353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(Sendgrid)</a:t>
              </a:r>
            </a:p>
          </p:txBody>
        </p:sp>
      </p:grpSp>
      <p:pic>
        <p:nvPicPr>
          <p:cNvPr id="108" name="図 107">
            <a:extLst>
              <a:ext uri="{FF2B5EF4-FFF2-40B4-BE49-F238E27FC236}">
                <a16:creationId xmlns:a16="http://schemas.microsoft.com/office/drawing/2014/main" id="{27AFE928-0656-ACD8-DECD-D1F6B2DEE8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05068" y="7505699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D623CC04-E0DC-FFEB-83E3-6457CD28931A}"/>
              </a:ext>
            </a:extLst>
          </p:cNvPr>
          <p:cNvSpPr txBox="1"/>
          <p:nvPr/>
        </p:nvSpPr>
        <p:spPr>
          <a:xfrm>
            <a:off x="9151778" y="7599877"/>
            <a:ext cx="6400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ファイル</a:t>
            </a:r>
          </a:p>
        </p:txBody>
      </p:sp>
      <p:sp>
        <p:nvSpPr>
          <p:cNvPr id="111" name="フリーフォーム: 図形 110">
            <a:extLst>
              <a:ext uri="{FF2B5EF4-FFF2-40B4-BE49-F238E27FC236}">
                <a16:creationId xmlns:a16="http://schemas.microsoft.com/office/drawing/2014/main" id="{FD95E300-48C4-7097-57F8-2FC783E4CF93}"/>
              </a:ext>
            </a:extLst>
          </p:cNvPr>
          <p:cNvSpPr/>
          <p:nvPr/>
        </p:nvSpPr>
        <p:spPr>
          <a:xfrm>
            <a:off x="8143081" y="5605462"/>
            <a:ext cx="1143000" cy="571500"/>
          </a:xfrm>
          <a:custGeom>
            <a:avLst/>
            <a:gdLst>
              <a:gd name="connsiteX0" fmla="*/ 1133475 w 1143000"/>
              <a:gd name="connsiteY0" fmla="*/ 0 h 571500"/>
              <a:gd name="connsiteX1" fmla="*/ 1143000 w 1143000"/>
              <a:gd name="connsiteY1" fmla="*/ 9525 h 571500"/>
              <a:gd name="connsiteX2" fmla="*/ 1143000 w 1143000"/>
              <a:gd name="connsiteY2" fmla="*/ 561975 h 571500"/>
              <a:gd name="connsiteX3" fmla="*/ 1133475 w 1143000"/>
              <a:gd name="connsiteY3" fmla="*/ 571500 h 571500"/>
              <a:gd name="connsiteX4" fmla="*/ 9525 w 1143000"/>
              <a:gd name="connsiteY4" fmla="*/ 571500 h 571500"/>
              <a:gd name="connsiteX5" fmla="*/ 0 w 1143000"/>
              <a:gd name="connsiteY5" fmla="*/ 561975 h 571500"/>
              <a:gd name="connsiteX6" fmla="*/ 0 w 1143000"/>
              <a:gd name="connsiteY6" fmla="*/ 9525 h 571500"/>
              <a:gd name="connsiteX7" fmla="*/ 9525 w 11430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" h="571500">
                <a:moveTo>
                  <a:pt x="1133475" y="0"/>
                </a:moveTo>
                <a:cubicBezTo>
                  <a:pt x="1138736" y="0"/>
                  <a:pt x="1143000" y="4265"/>
                  <a:pt x="1143000" y="9525"/>
                </a:cubicBezTo>
                <a:lnTo>
                  <a:pt x="1143000" y="561975"/>
                </a:lnTo>
                <a:cubicBezTo>
                  <a:pt x="1143000" y="567235"/>
                  <a:pt x="1138736" y="571500"/>
                  <a:pt x="1133475" y="571500"/>
                </a:cubicBezTo>
                <a:lnTo>
                  <a:pt x="9525" y="571500"/>
                </a:lnTo>
                <a:cubicBezTo>
                  <a:pt x="4265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12" name="グラフィックス 3">
            <a:extLst>
              <a:ext uri="{FF2B5EF4-FFF2-40B4-BE49-F238E27FC236}">
                <a16:creationId xmlns:a16="http://schemas.microsoft.com/office/drawing/2014/main" id="{0C5A24E3-3C8D-7489-CBB8-F7628559E88B}"/>
              </a:ext>
            </a:extLst>
          </p:cNvPr>
          <p:cNvGrpSpPr/>
          <p:nvPr/>
        </p:nvGrpSpPr>
        <p:grpSpPr>
          <a:xfrm>
            <a:off x="8301126" y="5743574"/>
            <a:ext cx="903991" cy="285750"/>
            <a:chOff x="8301126" y="5743574"/>
            <a:chExt cx="903991" cy="285750"/>
          </a:xfrm>
        </p:grpSpPr>
        <p:grpSp>
          <p:nvGrpSpPr>
            <p:cNvPr id="113" name="グラフィックス 3">
              <a:extLst>
                <a:ext uri="{FF2B5EF4-FFF2-40B4-BE49-F238E27FC236}">
                  <a16:creationId xmlns:a16="http://schemas.microsoft.com/office/drawing/2014/main" id="{8F08F228-E4AC-1510-E424-8CB3789A39D0}"/>
                </a:ext>
              </a:extLst>
            </p:cNvPr>
            <p:cNvGrpSpPr/>
            <p:nvPr/>
          </p:nvGrpSpPr>
          <p:grpSpPr>
            <a:xfrm>
              <a:off x="8301126" y="5743574"/>
              <a:ext cx="245883" cy="285750"/>
              <a:chOff x="8301126" y="5743574"/>
              <a:chExt cx="245883" cy="285750"/>
            </a:xfrm>
          </p:grpSpPr>
          <p:sp>
            <p:nvSpPr>
              <p:cNvPr id="114" name="フリーフォーム: 図形 113">
                <a:extLst>
                  <a:ext uri="{FF2B5EF4-FFF2-40B4-BE49-F238E27FC236}">
                    <a16:creationId xmlns:a16="http://schemas.microsoft.com/office/drawing/2014/main" id="{4C4103A2-68A9-2D9B-AD5E-A1FF4843E5E1}"/>
                  </a:ext>
                </a:extLst>
              </p:cNvPr>
              <p:cNvSpPr/>
              <p:nvPr/>
            </p:nvSpPr>
            <p:spPr>
              <a:xfrm>
                <a:off x="8301126" y="5743574"/>
                <a:ext cx="122941" cy="216696"/>
              </a:xfrm>
              <a:custGeom>
                <a:avLst/>
                <a:gdLst>
                  <a:gd name="connsiteX0" fmla="*/ 442 w 122941"/>
                  <a:gd name="connsiteY0" fmla="*/ 217084 h 216696"/>
                  <a:gd name="connsiteX1" fmla="*/ 442 w 122941"/>
                  <a:gd name="connsiteY1" fmla="*/ 159871 h 216696"/>
                  <a:gd name="connsiteX2" fmla="*/ 123384 w 122941"/>
                  <a:gd name="connsiteY2" fmla="*/ 101963 h 216696"/>
                  <a:gd name="connsiteX3" fmla="*/ 123384 w 122941"/>
                  <a:gd name="connsiteY3" fmla="*/ 156677 h 216696"/>
                  <a:gd name="connsiteX4" fmla="*/ 442 w 122941"/>
                  <a:gd name="connsiteY4" fmla="*/ 115508 h 216696"/>
                  <a:gd name="connsiteX5" fmla="*/ 442 w 122941"/>
                  <a:gd name="connsiteY5" fmla="*/ 58295 h 216696"/>
                  <a:gd name="connsiteX6" fmla="*/ 123384 w 122941"/>
                  <a:gd name="connsiteY6" fmla="*/ 388 h 216696"/>
                  <a:gd name="connsiteX7" fmla="*/ 123384 w 122941"/>
                  <a:gd name="connsiteY7" fmla="*/ 55102 h 216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41" h="216696">
                    <a:moveTo>
                      <a:pt x="442" y="217084"/>
                    </a:moveTo>
                    <a:lnTo>
                      <a:pt x="442" y="159871"/>
                    </a:lnTo>
                    <a:lnTo>
                      <a:pt x="123384" y="101963"/>
                    </a:lnTo>
                    <a:lnTo>
                      <a:pt x="123384" y="156677"/>
                    </a:lnTo>
                    <a:close/>
                    <a:moveTo>
                      <a:pt x="442" y="115508"/>
                    </a:moveTo>
                    <a:lnTo>
                      <a:pt x="442" y="58295"/>
                    </a:lnTo>
                    <a:lnTo>
                      <a:pt x="123384" y="388"/>
                    </a:lnTo>
                    <a:lnTo>
                      <a:pt x="123384" y="55102"/>
                    </a:lnTo>
                    <a:close/>
                  </a:path>
                </a:pathLst>
              </a:custGeom>
              <a:solidFill>
                <a:srgbClr val="AECBFA"/>
              </a:solidFill>
              <a:ln w="28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5" name="フリーフォーム: 図形 114">
                <a:extLst>
                  <a:ext uri="{FF2B5EF4-FFF2-40B4-BE49-F238E27FC236}">
                    <a16:creationId xmlns:a16="http://schemas.microsoft.com/office/drawing/2014/main" id="{5803F854-BF2F-B17A-DFAF-DE8569E6E756}"/>
                  </a:ext>
                </a:extLst>
              </p:cNvPr>
              <p:cNvSpPr/>
              <p:nvPr/>
            </p:nvSpPr>
            <p:spPr>
              <a:xfrm>
                <a:off x="8424068" y="5743574"/>
                <a:ext cx="122941" cy="216696"/>
              </a:xfrm>
              <a:custGeom>
                <a:avLst/>
                <a:gdLst>
                  <a:gd name="connsiteX0" fmla="*/ 123354 w 122941"/>
                  <a:gd name="connsiteY0" fmla="*/ 217084 h 216696"/>
                  <a:gd name="connsiteX1" fmla="*/ 123354 w 122941"/>
                  <a:gd name="connsiteY1" fmla="*/ 159871 h 216696"/>
                  <a:gd name="connsiteX2" fmla="*/ 412 w 122941"/>
                  <a:gd name="connsiteY2" fmla="*/ 101963 h 216696"/>
                  <a:gd name="connsiteX3" fmla="*/ 412 w 122941"/>
                  <a:gd name="connsiteY3" fmla="*/ 156677 h 216696"/>
                  <a:gd name="connsiteX4" fmla="*/ 123354 w 122941"/>
                  <a:gd name="connsiteY4" fmla="*/ 115508 h 216696"/>
                  <a:gd name="connsiteX5" fmla="*/ 123354 w 122941"/>
                  <a:gd name="connsiteY5" fmla="*/ 58295 h 216696"/>
                  <a:gd name="connsiteX6" fmla="*/ 412 w 122941"/>
                  <a:gd name="connsiteY6" fmla="*/ 388 h 216696"/>
                  <a:gd name="connsiteX7" fmla="*/ 412 w 122941"/>
                  <a:gd name="connsiteY7" fmla="*/ 55102 h 216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41" h="216696">
                    <a:moveTo>
                      <a:pt x="123354" y="217084"/>
                    </a:moveTo>
                    <a:lnTo>
                      <a:pt x="123354" y="159871"/>
                    </a:lnTo>
                    <a:lnTo>
                      <a:pt x="412" y="101963"/>
                    </a:lnTo>
                    <a:lnTo>
                      <a:pt x="412" y="156677"/>
                    </a:lnTo>
                    <a:close/>
                    <a:moveTo>
                      <a:pt x="123354" y="115508"/>
                    </a:moveTo>
                    <a:lnTo>
                      <a:pt x="123354" y="58295"/>
                    </a:lnTo>
                    <a:lnTo>
                      <a:pt x="412" y="388"/>
                    </a:lnTo>
                    <a:lnTo>
                      <a:pt x="412" y="55102"/>
                    </a:lnTo>
                    <a:close/>
                  </a:path>
                </a:pathLst>
              </a:custGeom>
              <a:solidFill>
                <a:srgbClr val="669DF6"/>
              </a:solidFill>
              <a:ln w="28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6" name="フリーフォーム: 図形 115">
                <a:extLst>
                  <a:ext uri="{FF2B5EF4-FFF2-40B4-BE49-F238E27FC236}">
                    <a16:creationId xmlns:a16="http://schemas.microsoft.com/office/drawing/2014/main" id="{2D0A6631-0F7A-22EC-EA46-5C6D85223DE4}"/>
                  </a:ext>
                </a:extLst>
              </p:cNvPr>
              <p:cNvSpPr/>
              <p:nvPr/>
            </p:nvSpPr>
            <p:spPr>
              <a:xfrm>
                <a:off x="8424068" y="5951588"/>
                <a:ext cx="107021" cy="77735"/>
              </a:xfrm>
              <a:custGeom>
                <a:avLst/>
                <a:gdLst>
                  <a:gd name="connsiteX0" fmla="*/ 414 w 107021"/>
                  <a:gd name="connsiteY0" fmla="*/ 21944 h 77735"/>
                  <a:gd name="connsiteX1" fmla="*/ 46942 w 107021"/>
                  <a:gd name="connsiteY1" fmla="*/ 354 h 77735"/>
                  <a:gd name="connsiteX2" fmla="*/ 107435 w 107021"/>
                  <a:gd name="connsiteY2" fmla="*/ 28233 h 77735"/>
                  <a:gd name="connsiteX3" fmla="*/ 414 w 107021"/>
                  <a:gd name="connsiteY3" fmla="*/ 78090 h 7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021" h="77735">
                    <a:moveTo>
                      <a:pt x="414" y="21944"/>
                    </a:moveTo>
                    <a:lnTo>
                      <a:pt x="46942" y="354"/>
                    </a:lnTo>
                    <a:lnTo>
                      <a:pt x="107435" y="28233"/>
                    </a:lnTo>
                    <a:lnTo>
                      <a:pt x="414" y="78090"/>
                    </a:lnTo>
                    <a:close/>
                  </a:path>
                </a:pathLst>
              </a:custGeom>
              <a:solidFill>
                <a:srgbClr val="4285F4"/>
              </a:solidFill>
              <a:ln w="28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17" name="図 116">
              <a:extLst>
                <a:ext uri="{FF2B5EF4-FFF2-40B4-BE49-F238E27FC236}">
                  <a16:creationId xmlns:a16="http://schemas.microsoft.com/office/drawing/2014/main" id="{E6F77C1E-1E3C-6935-ACA2-4278E8C12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757443" y="5824537"/>
              <a:ext cx="447675" cy="161925"/>
            </a:xfrm>
            <a:custGeom>
              <a:avLst/>
              <a:gdLst>
                <a:gd name="connsiteX0" fmla="*/ -1 w 447675"/>
                <a:gd name="connsiteY0" fmla="*/ -1 h 161925"/>
                <a:gd name="connsiteX1" fmla="*/ 447675 w 447675"/>
                <a:gd name="connsiteY1" fmla="*/ -1 h 161925"/>
                <a:gd name="connsiteX2" fmla="*/ 447675 w 447675"/>
                <a:gd name="connsiteY2" fmla="*/ 161925 h 161925"/>
                <a:gd name="connsiteX3" fmla="*/ -1 w 4476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161925">
                  <a:moveTo>
                    <a:pt x="-1" y="-1"/>
                  </a:moveTo>
                  <a:lnTo>
                    <a:pt x="447675" y="-1"/>
                  </a:lnTo>
                  <a:lnTo>
                    <a:pt x="44767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grpSp>
        <p:nvGrpSpPr>
          <p:cNvPr id="119" name="グラフィックス 3">
            <a:extLst>
              <a:ext uri="{FF2B5EF4-FFF2-40B4-BE49-F238E27FC236}">
                <a16:creationId xmlns:a16="http://schemas.microsoft.com/office/drawing/2014/main" id="{02B55395-B0DF-06CF-E487-E446D9671BAE}"/>
              </a:ext>
            </a:extLst>
          </p:cNvPr>
          <p:cNvGrpSpPr/>
          <p:nvPr/>
        </p:nvGrpSpPr>
        <p:grpSpPr>
          <a:xfrm>
            <a:off x="6904831" y="6810374"/>
            <a:ext cx="1227582" cy="66675"/>
            <a:chOff x="6904831" y="6810374"/>
            <a:chExt cx="1227582" cy="66675"/>
          </a:xfrm>
        </p:grpSpPr>
        <p:sp>
          <p:nvSpPr>
            <p:cNvPr id="120" name="フリーフォーム: 図形 119">
              <a:extLst>
                <a:ext uri="{FF2B5EF4-FFF2-40B4-BE49-F238E27FC236}">
                  <a16:creationId xmlns:a16="http://schemas.microsoft.com/office/drawing/2014/main" id="{3BEAB90B-D5DE-E919-63E2-A84E862347E0}"/>
                </a:ext>
              </a:extLst>
            </p:cNvPr>
            <p:cNvSpPr/>
            <p:nvPr/>
          </p:nvSpPr>
          <p:spPr>
            <a:xfrm>
              <a:off x="6904831" y="6843712"/>
              <a:ext cx="1177575" cy="9525"/>
            </a:xfrm>
            <a:custGeom>
              <a:avLst/>
              <a:gdLst>
                <a:gd name="connsiteX0" fmla="*/ 0 w 1177575"/>
                <a:gd name="connsiteY0" fmla="*/ 0 h 9525"/>
                <a:gd name="connsiteX1" fmla="*/ 1177576 w 11775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7575" h="9525">
                  <a:moveTo>
                    <a:pt x="0" y="0"/>
                  </a:moveTo>
                  <a:lnTo>
                    <a:pt x="117757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1" name="フリーフォーム: 図形 120">
              <a:extLst>
                <a:ext uri="{FF2B5EF4-FFF2-40B4-BE49-F238E27FC236}">
                  <a16:creationId xmlns:a16="http://schemas.microsoft.com/office/drawing/2014/main" id="{08A10614-081B-8375-42C9-6EB2F54E9B29}"/>
                </a:ext>
              </a:extLst>
            </p:cNvPr>
            <p:cNvSpPr/>
            <p:nvPr/>
          </p:nvSpPr>
          <p:spPr>
            <a:xfrm>
              <a:off x="8065738" y="6810374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22" name="図 121">
            <a:extLst>
              <a:ext uri="{FF2B5EF4-FFF2-40B4-BE49-F238E27FC236}">
                <a16:creationId xmlns:a16="http://schemas.microsoft.com/office/drawing/2014/main" id="{50672CFC-946C-B5FA-E341-45C16FD3B2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66793" y="6729412"/>
            <a:ext cx="419100" cy="273843"/>
          </a:xfrm>
          <a:custGeom>
            <a:avLst/>
            <a:gdLst>
              <a:gd name="connsiteX0" fmla="*/ -1 w 419100"/>
              <a:gd name="connsiteY0" fmla="*/ -1 h 273843"/>
              <a:gd name="connsiteX1" fmla="*/ 419100 w 419100"/>
              <a:gd name="connsiteY1" fmla="*/ -1 h 273843"/>
              <a:gd name="connsiteX2" fmla="*/ 419100 w 419100"/>
              <a:gd name="connsiteY2" fmla="*/ 273843 h 273843"/>
              <a:gd name="connsiteX3" fmla="*/ -1 w 419100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273843">
                <a:moveTo>
                  <a:pt x="-1" y="-1"/>
                </a:moveTo>
                <a:lnTo>
                  <a:pt x="419100" y="-1"/>
                </a:lnTo>
                <a:lnTo>
                  <a:pt x="419100" y="273843"/>
                </a:lnTo>
                <a:lnTo>
                  <a:pt x="-1" y="273843"/>
                </a:lnTo>
                <a:close/>
              </a:path>
            </a:pathLst>
          </a:custGeom>
        </p:spPr>
      </p:pic>
      <p:grpSp>
        <p:nvGrpSpPr>
          <p:cNvPr id="124" name="グラフィックス 3">
            <a:extLst>
              <a:ext uri="{FF2B5EF4-FFF2-40B4-BE49-F238E27FC236}">
                <a16:creationId xmlns:a16="http://schemas.microsoft.com/office/drawing/2014/main" id="{4B3C00C1-86A9-377A-A375-87BE8FADAD44}"/>
              </a:ext>
            </a:extLst>
          </p:cNvPr>
          <p:cNvGrpSpPr/>
          <p:nvPr/>
        </p:nvGrpSpPr>
        <p:grpSpPr>
          <a:xfrm>
            <a:off x="6904831" y="5857874"/>
            <a:ext cx="1227582" cy="66675"/>
            <a:chOff x="6904831" y="5857874"/>
            <a:chExt cx="1227582" cy="66675"/>
          </a:xfrm>
        </p:grpSpPr>
        <p:sp>
          <p:nvSpPr>
            <p:cNvPr id="125" name="フリーフォーム: 図形 124">
              <a:extLst>
                <a:ext uri="{FF2B5EF4-FFF2-40B4-BE49-F238E27FC236}">
                  <a16:creationId xmlns:a16="http://schemas.microsoft.com/office/drawing/2014/main" id="{4539E3B9-8CE4-06B4-5A7D-9EF98AD11A88}"/>
                </a:ext>
              </a:extLst>
            </p:cNvPr>
            <p:cNvSpPr/>
            <p:nvPr/>
          </p:nvSpPr>
          <p:spPr>
            <a:xfrm>
              <a:off x="6904831" y="5891212"/>
              <a:ext cx="1177575" cy="9525"/>
            </a:xfrm>
            <a:custGeom>
              <a:avLst/>
              <a:gdLst>
                <a:gd name="connsiteX0" fmla="*/ 0 w 1177575"/>
                <a:gd name="connsiteY0" fmla="*/ 0 h 9525"/>
                <a:gd name="connsiteX1" fmla="*/ 1177576 w 11775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7575" h="9525">
                  <a:moveTo>
                    <a:pt x="0" y="0"/>
                  </a:moveTo>
                  <a:lnTo>
                    <a:pt x="117757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6" name="フリーフォーム: 図形 125">
              <a:extLst>
                <a:ext uri="{FF2B5EF4-FFF2-40B4-BE49-F238E27FC236}">
                  <a16:creationId xmlns:a16="http://schemas.microsoft.com/office/drawing/2014/main" id="{5BDF1CD4-7D4D-8A1E-9AA4-BCE4577C1C85}"/>
                </a:ext>
              </a:extLst>
            </p:cNvPr>
            <p:cNvSpPr/>
            <p:nvPr/>
          </p:nvSpPr>
          <p:spPr>
            <a:xfrm>
              <a:off x="8065738" y="5857874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27" name="図 126">
            <a:extLst>
              <a:ext uri="{FF2B5EF4-FFF2-40B4-BE49-F238E27FC236}">
                <a16:creationId xmlns:a16="http://schemas.microsoft.com/office/drawing/2014/main" id="{C245BDCC-00A3-2BF2-06F4-2C16C97418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14406" y="5776912"/>
            <a:ext cx="523875" cy="273843"/>
          </a:xfrm>
          <a:custGeom>
            <a:avLst/>
            <a:gdLst>
              <a:gd name="connsiteX0" fmla="*/ -1 w 523875"/>
              <a:gd name="connsiteY0" fmla="*/ -1 h 273843"/>
              <a:gd name="connsiteX1" fmla="*/ 523875 w 523875"/>
              <a:gd name="connsiteY1" fmla="*/ -1 h 273843"/>
              <a:gd name="connsiteX2" fmla="*/ 523875 w 523875"/>
              <a:gd name="connsiteY2" fmla="*/ 273843 h 273843"/>
              <a:gd name="connsiteX3" fmla="*/ -1 w 523875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875" h="273843">
                <a:moveTo>
                  <a:pt x="-1" y="-1"/>
                </a:moveTo>
                <a:lnTo>
                  <a:pt x="523875" y="-1"/>
                </a:lnTo>
                <a:lnTo>
                  <a:pt x="523875" y="273843"/>
                </a:lnTo>
                <a:lnTo>
                  <a:pt x="-1" y="273843"/>
                </a:lnTo>
                <a:close/>
              </a:path>
            </a:pathLst>
          </a:custGeom>
        </p:spPr>
      </p:pic>
      <p:grpSp>
        <p:nvGrpSpPr>
          <p:cNvPr id="129" name="グラフィックス 3">
            <a:extLst>
              <a:ext uri="{FF2B5EF4-FFF2-40B4-BE49-F238E27FC236}">
                <a16:creationId xmlns:a16="http://schemas.microsoft.com/office/drawing/2014/main" id="{75E32637-BF03-BD4B-5F67-988036268665}"/>
              </a:ext>
            </a:extLst>
          </p:cNvPr>
          <p:cNvGrpSpPr/>
          <p:nvPr/>
        </p:nvGrpSpPr>
        <p:grpSpPr>
          <a:xfrm>
            <a:off x="10524331" y="5414962"/>
            <a:ext cx="1905000" cy="1905000"/>
            <a:chOff x="10524331" y="5414962"/>
            <a:chExt cx="1905000" cy="1905000"/>
          </a:xfrm>
          <a:solidFill>
            <a:srgbClr val="FFFFFF"/>
          </a:solidFill>
        </p:grpSpPr>
        <p:sp>
          <p:nvSpPr>
            <p:cNvPr id="130" name="フリーフォーム: 図形 129">
              <a:extLst>
                <a:ext uri="{FF2B5EF4-FFF2-40B4-BE49-F238E27FC236}">
                  <a16:creationId xmlns:a16="http://schemas.microsoft.com/office/drawing/2014/main" id="{B1D2286D-6CEE-69E9-623E-0785FBFD4873}"/>
                </a:ext>
              </a:extLst>
            </p:cNvPr>
            <p:cNvSpPr/>
            <p:nvPr/>
          </p:nvSpPr>
          <p:spPr>
            <a:xfrm>
              <a:off x="10524331" y="5414962"/>
              <a:ext cx="1905000" cy="1905000"/>
            </a:xfrm>
            <a:custGeom>
              <a:avLst/>
              <a:gdLst>
                <a:gd name="connsiteX0" fmla="*/ 1895475 w 1905000"/>
                <a:gd name="connsiteY0" fmla="*/ 0 h 1905000"/>
                <a:gd name="connsiteX1" fmla="*/ 1905000 w 1905000"/>
                <a:gd name="connsiteY1" fmla="*/ 9525 h 1905000"/>
                <a:gd name="connsiteX2" fmla="*/ 1905000 w 1905000"/>
                <a:gd name="connsiteY2" fmla="*/ 1895475 h 1905000"/>
                <a:gd name="connsiteX3" fmla="*/ 1895475 w 1905000"/>
                <a:gd name="connsiteY3" fmla="*/ 1905000 h 1905000"/>
                <a:gd name="connsiteX4" fmla="*/ 9525 w 1905000"/>
                <a:gd name="connsiteY4" fmla="*/ 1905000 h 1905000"/>
                <a:gd name="connsiteX5" fmla="*/ 0 w 1905000"/>
                <a:gd name="connsiteY5" fmla="*/ 1895475 h 1905000"/>
                <a:gd name="connsiteX6" fmla="*/ 0 w 1905000"/>
                <a:gd name="connsiteY6" fmla="*/ 9525 h 1905000"/>
                <a:gd name="connsiteX7" fmla="*/ 9525 w 1905000"/>
                <a:gd name="connsiteY7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0" h="1905000">
                  <a:moveTo>
                    <a:pt x="1895475" y="0"/>
                  </a:moveTo>
                  <a:cubicBezTo>
                    <a:pt x="1900736" y="0"/>
                    <a:pt x="1905000" y="4265"/>
                    <a:pt x="1905000" y="9525"/>
                  </a:cubicBezTo>
                  <a:lnTo>
                    <a:pt x="1905000" y="1895475"/>
                  </a:lnTo>
                  <a:cubicBezTo>
                    <a:pt x="1905000" y="1900736"/>
                    <a:pt x="1900736" y="1905000"/>
                    <a:pt x="1895475" y="1905000"/>
                  </a:cubicBezTo>
                  <a:lnTo>
                    <a:pt x="9525" y="1905000"/>
                  </a:lnTo>
                  <a:cubicBezTo>
                    <a:pt x="4264" y="1905000"/>
                    <a:pt x="0" y="1900736"/>
                    <a:pt x="0" y="1895475"/>
                  </a:cubicBezTo>
                  <a:lnTo>
                    <a:pt x="0" y="9525"/>
                  </a:lnTo>
                  <a:cubicBezTo>
                    <a:pt x="0" y="4265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31" name="図 130">
              <a:extLst>
                <a:ext uri="{FF2B5EF4-FFF2-40B4-BE49-F238E27FC236}">
                  <a16:creationId xmlns:a16="http://schemas.microsoft.com/office/drawing/2014/main" id="{3A45CE4A-E2C1-1EB3-2362-F45FC7407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614818" y="5519737"/>
              <a:ext cx="1733550" cy="209550"/>
            </a:xfrm>
            <a:custGeom>
              <a:avLst/>
              <a:gdLst>
                <a:gd name="connsiteX0" fmla="*/ -1 w 1733550"/>
                <a:gd name="connsiteY0" fmla="*/ -1 h 209550"/>
                <a:gd name="connsiteX1" fmla="*/ 1733550 w 1733550"/>
                <a:gd name="connsiteY1" fmla="*/ -1 h 209550"/>
                <a:gd name="connsiteX2" fmla="*/ 1733550 w 1733550"/>
                <a:gd name="connsiteY2" fmla="*/ 209550 h 209550"/>
                <a:gd name="connsiteX3" fmla="*/ -1 w 1733550"/>
                <a:gd name="connsiteY3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3550" h="209550">
                  <a:moveTo>
                    <a:pt x="-1" y="-1"/>
                  </a:moveTo>
                  <a:lnTo>
                    <a:pt x="1733550" y="-1"/>
                  </a:lnTo>
                  <a:lnTo>
                    <a:pt x="1733550" y="209550"/>
                  </a:lnTo>
                  <a:lnTo>
                    <a:pt x="-1" y="209550"/>
                  </a:lnTo>
                  <a:close/>
                </a:path>
              </a:pathLst>
            </a:custGeom>
          </p:spPr>
        </p:pic>
      </p:grpSp>
      <p:grpSp>
        <p:nvGrpSpPr>
          <p:cNvPr id="132" name="グラフィックス 3">
            <a:extLst>
              <a:ext uri="{FF2B5EF4-FFF2-40B4-BE49-F238E27FC236}">
                <a16:creationId xmlns:a16="http://schemas.microsoft.com/office/drawing/2014/main" id="{4D022210-6CE7-5EBD-37DB-8645C58E3406}"/>
              </a:ext>
            </a:extLst>
          </p:cNvPr>
          <p:cNvGrpSpPr/>
          <p:nvPr/>
        </p:nvGrpSpPr>
        <p:grpSpPr>
          <a:xfrm>
            <a:off x="10857706" y="5891212"/>
            <a:ext cx="1238250" cy="1238250"/>
            <a:chOff x="10857706" y="5891212"/>
            <a:chExt cx="1238250" cy="1238250"/>
          </a:xfrm>
          <a:solidFill>
            <a:srgbClr val="FFFFFF"/>
          </a:solidFill>
        </p:grpSpPr>
        <p:grpSp>
          <p:nvGrpSpPr>
            <p:cNvPr id="133" name="グラフィックス 3">
              <a:extLst>
                <a:ext uri="{FF2B5EF4-FFF2-40B4-BE49-F238E27FC236}">
                  <a16:creationId xmlns:a16="http://schemas.microsoft.com/office/drawing/2014/main" id="{655122AD-4D65-54E9-0255-2E8F0938C0BF}"/>
                </a:ext>
              </a:extLst>
            </p:cNvPr>
            <p:cNvGrpSpPr/>
            <p:nvPr/>
          </p:nvGrpSpPr>
          <p:grpSpPr>
            <a:xfrm>
              <a:off x="10857706" y="6557962"/>
              <a:ext cx="1238250" cy="571500"/>
              <a:chOff x="10857706" y="6557962"/>
              <a:chExt cx="1238250" cy="571500"/>
            </a:xfrm>
            <a:solidFill>
              <a:srgbClr val="FFFFFF"/>
            </a:solidFill>
          </p:grpSpPr>
          <p:sp>
            <p:nvSpPr>
              <p:cNvPr id="134" name="フリーフォーム: 図形 133">
                <a:extLst>
                  <a:ext uri="{FF2B5EF4-FFF2-40B4-BE49-F238E27FC236}">
                    <a16:creationId xmlns:a16="http://schemas.microsoft.com/office/drawing/2014/main" id="{FF9A740E-4703-556F-EE42-45A970A297BC}"/>
                  </a:ext>
                </a:extLst>
              </p:cNvPr>
              <p:cNvSpPr/>
              <p:nvPr/>
            </p:nvSpPr>
            <p:spPr>
              <a:xfrm>
                <a:off x="10857706" y="6557962"/>
                <a:ext cx="1238250" cy="571500"/>
              </a:xfrm>
              <a:custGeom>
                <a:avLst/>
                <a:gdLst>
                  <a:gd name="connsiteX0" fmla="*/ 1228725 w 1238250"/>
                  <a:gd name="connsiteY0" fmla="*/ 0 h 571500"/>
                  <a:gd name="connsiteX1" fmla="*/ 1238250 w 1238250"/>
                  <a:gd name="connsiteY1" fmla="*/ 9525 h 571500"/>
                  <a:gd name="connsiteX2" fmla="*/ 1238250 w 1238250"/>
                  <a:gd name="connsiteY2" fmla="*/ 561975 h 571500"/>
                  <a:gd name="connsiteX3" fmla="*/ 1228725 w 1238250"/>
                  <a:gd name="connsiteY3" fmla="*/ 571500 h 571500"/>
                  <a:gd name="connsiteX4" fmla="*/ 9525 w 1238250"/>
                  <a:gd name="connsiteY4" fmla="*/ 571500 h 571500"/>
                  <a:gd name="connsiteX5" fmla="*/ 0 w 1238250"/>
                  <a:gd name="connsiteY5" fmla="*/ 561975 h 571500"/>
                  <a:gd name="connsiteX6" fmla="*/ 0 w 1238250"/>
                  <a:gd name="connsiteY6" fmla="*/ 9525 h 571500"/>
                  <a:gd name="connsiteX7" fmla="*/ 9525 w 1238250"/>
                  <a:gd name="connsiteY7" fmla="*/ 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571500">
                    <a:moveTo>
                      <a:pt x="1228725" y="0"/>
                    </a:moveTo>
                    <a:cubicBezTo>
                      <a:pt x="1233986" y="0"/>
                      <a:pt x="1238250" y="4265"/>
                      <a:pt x="1238250" y="9525"/>
                    </a:cubicBezTo>
                    <a:lnTo>
                      <a:pt x="1238250" y="561975"/>
                    </a:lnTo>
                    <a:cubicBezTo>
                      <a:pt x="1238250" y="567236"/>
                      <a:pt x="1233986" y="571500"/>
                      <a:pt x="1228725" y="571500"/>
                    </a:cubicBezTo>
                    <a:lnTo>
                      <a:pt x="9525" y="571500"/>
                    </a:lnTo>
                    <a:cubicBezTo>
                      <a:pt x="4264" y="571500"/>
                      <a:pt x="0" y="567236"/>
                      <a:pt x="0" y="561975"/>
                    </a:cubicBezTo>
                    <a:lnTo>
                      <a:pt x="0" y="9525"/>
                    </a:lnTo>
                    <a:cubicBezTo>
                      <a:pt x="0" y="4265"/>
                      <a:pt x="4264" y="0"/>
                      <a:pt x="9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DDDDD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135" name="グラフィックス 3">
                <a:extLst>
                  <a:ext uri="{FF2B5EF4-FFF2-40B4-BE49-F238E27FC236}">
                    <a16:creationId xmlns:a16="http://schemas.microsoft.com/office/drawing/2014/main" id="{D17FED7C-DF63-9618-DEF9-144B9A15DB50}"/>
                  </a:ext>
                </a:extLst>
              </p:cNvPr>
              <p:cNvGrpSpPr/>
              <p:nvPr/>
            </p:nvGrpSpPr>
            <p:grpSpPr>
              <a:xfrm>
                <a:off x="11024336" y="6705599"/>
                <a:ext cx="962082" cy="304800"/>
                <a:chOff x="11024336" y="6705599"/>
                <a:chExt cx="962082" cy="304800"/>
              </a:xfrm>
            </p:grpSpPr>
            <p:grpSp>
              <p:nvGrpSpPr>
                <p:cNvPr id="136" name="グラフィックス 3">
                  <a:extLst>
                    <a:ext uri="{FF2B5EF4-FFF2-40B4-BE49-F238E27FC236}">
                      <a16:creationId xmlns:a16="http://schemas.microsoft.com/office/drawing/2014/main" id="{0C7D302B-9DB5-E086-5CAC-F8F73AA870F1}"/>
                    </a:ext>
                  </a:extLst>
                </p:cNvPr>
                <p:cNvGrpSpPr/>
                <p:nvPr/>
              </p:nvGrpSpPr>
              <p:grpSpPr>
                <a:xfrm>
                  <a:off x="11024336" y="6724649"/>
                  <a:ext cx="228714" cy="228599"/>
                  <a:chOff x="11024336" y="6724649"/>
                  <a:chExt cx="228714" cy="228599"/>
                </a:xfrm>
              </p:grpSpPr>
              <p:sp>
                <p:nvSpPr>
                  <p:cNvPr id="137" name="フリーフォーム: 図形 136">
                    <a:extLst>
                      <a:ext uri="{FF2B5EF4-FFF2-40B4-BE49-F238E27FC236}">
                        <a16:creationId xmlns:a16="http://schemas.microsoft.com/office/drawing/2014/main" id="{404515FA-B4E3-6687-5326-45BDDA4C76A6}"/>
                      </a:ext>
                    </a:extLst>
                  </p:cNvPr>
                  <p:cNvSpPr/>
                  <p:nvPr/>
                </p:nvSpPr>
                <p:spPr>
                  <a:xfrm>
                    <a:off x="11024336" y="6770278"/>
                    <a:ext cx="34307" cy="137228"/>
                  </a:xfrm>
                  <a:custGeom>
                    <a:avLst/>
                    <a:gdLst>
                      <a:gd name="connsiteX0" fmla="*/ 35050 w 34307"/>
                      <a:gd name="connsiteY0" fmla="*/ 520 h 137228"/>
                      <a:gd name="connsiteX1" fmla="*/ 743 w 34307"/>
                      <a:gd name="connsiteY1" fmla="*/ 28308 h 137228"/>
                      <a:gd name="connsiteX2" fmla="*/ 743 w 34307"/>
                      <a:gd name="connsiteY2" fmla="*/ 109845 h 137228"/>
                      <a:gd name="connsiteX3" fmla="*/ 35050 w 34307"/>
                      <a:gd name="connsiteY3" fmla="*/ 137748 h 137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07" h="137228">
                        <a:moveTo>
                          <a:pt x="35050" y="520"/>
                        </a:moveTo>
                        <a:lnTo>
                          <a:pt x="743" y="28308"/>
                        </a:lnTo>
                        <a:lnTo>
                          <a:pt x="743" y="109845"/>
                        </a:lnTo>
                        <a:lnTo>
                          <a:pt x="35050" y="137748"/>
                        </a:lnTo>
                        <a:close/>
                      </a:path>
                    </a:pathLst>
                  </a:custGeom>
                  <a:solidFill>
                    <a:srgbClr val="669DF6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38" name="フリーフォーム: 図形 137">
                    <a:extLst>
                      <a:ext uri="{FF2B5EF4-FFF2-40B4-BE49-F238E27FC236}">
                        <a16:creationId xmlns:a16="http://schemas.microsoft.com/office/drawing/2014/main" id="{38195796-96F1-34C9-662A-F3F2EDA96131}"/>
                      </a:ext>
                    </a:extLst>
                  </p:cNvPr>
                  <p:cNvSpPr/>
                  <p:nvPr/>
                </p:nvSpPr>
                <p:spPr>
                  <a:xfrm>
                    <a:off x="11024336" y="6770278"/>
                    <a:ext cx="34307" cy="137228"/>
                  </a:xfrm>
                  <a:custGeom>
                    <a:avLst/>
                    <a:gdLst>
                      <a:gd name="connsiteX0" fmla="*/ 35050 w 34307"/>
                      <a:gd name="connsiteY0" fmla="*/ 520 h 137228"/>
                      <a:gd name="connsiteX1" fmla="*/ 743 w 34307"/>
                      <a:gd name="connsiteY1" fmla="*/ 46262 h 137228"/>
                      <a:gd name="connsiteX2" fmla="*/ 35050 w 34307"/>
                      <a:gd name="connsiteY2" fmla="*/ 23391 h 137228"/>
                      <a:gd name="connsiteX3" fmla="*/ 743 w 34307"/>
                      <a:gd name="connsiteY3" fmla="*/ 92005 h 137228"/>
                      <a:gd name="connsiteX4" fmla="*/ 35050 w 34307"/>
                      <a:gd name="connsiteY4" fmla="*/ 137748 h 137228"/>
                      <a:gd name="connsiteX5" fmla="*/ 35050 w 34307"/>
                      <a:gd name="connsiteY5" fmla="*/ 114877 h 137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7" h="137228">
                        <a:moveTo>
                          <a:pt x="35050" y="520"/>
                        </a:moveTo>
                        <a:lnTo>
                          <a:pt x="743" y="46262"/>
                        </a:lnTo>
                        <a:lnTo>
                          <a:pt x="35050" y="23391"/>
                        </a:lnTo>
                        <a:close/>
                        <a:moveTo>
                          <a:pt x="743" y="92005"/>
                        </a:moveTo>
                        <a:lnTo>
                          <a:pt x="35050" y="137748"/>
                        </a:lnTo>
                        <a:lnTo>
                          <a:pt x="35050" y="114877"/>
                        </a:lnTo>
                        <a:close/>
                      </a:path>
                    </a:pathLst>
                  </a:custGeom>
                  <a:solidFill>
                    <a:srgbClr val="4285F4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39" name="フリーフォーム: 図形 138">
                    <a:extLst>
                      <a:ext uri="{FF2B5EF4-FFF2-40B4-BE49-F238E27FC236}">
                        <a16:creationId xmlns:a16="http://schemas.microsoft.com/office/drawing/2014/main" id="{C68C4BFB-A8AD-8565-B2F2-4DB8A3A94E38}"/>
                      </a:ext>
                    </a:extLst>
                  </p:cNvPr>
                  <p:cNvSpPr/>
                  <p:nvPr/>
                </p:nvSpPr>
                <p:spPr>
                  <a:xfrm>
                    <a:off x="11024336" y="6724649"/>
                    <a:ext cx="68614" cy="228599"/>
                  </a:xfrm>
                  <a:custGeom>
                    <a:avLst/>
                    <a:gdLst>
                      <a:gd name="connsiteX0" fmla="*/ 743 w 68614"/>
                      <a:gd name="connsiteY0" fmla="*/ 183377 h 228599"/>
                      <a:gd name="connsiteX1" fmla="*/ 46486 w 68614"/>
                      <a:gd name="connsiteY1" fmla="*/ 229120 h 228599"/>
                      <a:gd name="connsiteX2" fmla="*/ 69357 w 68614"/>
                      <a:gd name="connsiteY2" fmla="*/ 206248 h 228599"/>
                      <a:gd name="connsiteX3" fmla="*/ 743 w 68614"/>
                      <a:gd name="connsiteY3" fmla="*/ 137634 h 228599"/>
                      <a:gd name="connsiteX4" fmla="*/ 857 w 68614"/>
                      <a:gd name="connsiteY4" fmla="*/ 91891 h 228599"/>
                      <a:gd name="connsiteX5" fmla="*/ 69243 w 68614"/>
                      <a:gd name="connsiteY5" fmla="*/ 23391 h 228599"/>
                      <a:gd name="connsiteX6" fmla="*/ 46372 w 68614"/>
                      <a:gd name="connsiteY6" fmla="*/ 520 h 228599"/>
                      <a:gd name="connsiteX7" fmla="*/ 743 w 68614"/>
                      <a:gd name="connsiteY7" fmla="*/ 46148 h 228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614" h="228599">
                        <a:moveTo>
                          <a:pt x="743" y="183377"/>
                        </a:moveTo>
                        <a:lnTo>
                          <a:pt x="46486" y="229120"/>
                        </a:lnTo>
                        <a:lnTo>
                          <a:pt x="69357" y="206248"/>
                        </a:lnTo>
                        <a:lnTo>
                          <a:pt x="743" y="137634"/>
                        </a:lnTo>
                        <a:close/>
                        <a:moveTo>
                          <a:pt x="857" y="91891"/>
                        </a:moveTo>
                        <a:lnTo>
                          <a:pt x="69243" y="23391"/>
                        </a:lnTo>
                        <a:lnTo>
                          <a:pt x="46372" y="520"/>
                        </a:lnTo>
                        <a:lnTo>
                          <a:pt x="743" y="46148"/>
                        </a:lnTo>
                        <a:close/>
                      </a:path>
                    </a:pathLst>
                  </a:custGeom>
                  <a:solidFill>
                    <a:srgbClr val="AECBFA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40" name="フリーフォーム: 図形 139">
                    <a:extLst>
                      <a:ext uri="{FF2B5EF4-FFF2-40B4-BE49-F238E27FC236}">
                        <a16:creationId xmlns:a16="http://schemas.microsoft.com/office/drawing/2014/main" id="{EDC0A2A6-F2C2-E39F-96D9-0FFB99714AE6}"/>
                      </a:ext>
                    </a:extLst>
                  </p:cNvPr>
                  <p:cNvSpPr/>
                  <p:nvPr/>
                </p:nvSpPr>
                <p:spPr>
                  <a:xfrm>
                    <a:off x="11218743" y="6770392"/>
                    <a:ext cx="34307" cy="137228"/>
                  </a:xfrm>
                  <a:custGeom>
                    <a:avLst/>
                    <a:gdLst>
                      <a:gd name="connsiteX0" fmla="*/ 746 w 34307"/>
                      <a:gd name="connsiteY0" fmla="*/ 137748 h 137228"/>
                      <a:gd name="connsiteX1" fmla="*/ 35053 w 34307"/>
                      <a:gd name="connsiteY1" fmla="*/ 110074 h 137228"/>
                      <a:gd name="connsiteX2" fmla="*/ 35053 w 34307"/>
                      <a:gd name="connsiteY2" fmla="*/ 28423 h 137228"/>
                      <a:gd name="connsiteX3" fmla="*/ 746 w 34307"/>
                      <a:gd name="connsiteY3" fmla="*/ 520 h 137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07" h="137228">
                        <a:moveTo>
                          <a:pt x="746" y="137748"/>
                        </a:moveTo>
                        <a:lnTo>
                          <a:pt x="35053" y="110074"/>
                        </a:lnTo>
                        <a:lnTo>
                          <a:pt x="35053" y="28423"/>
                        </a:lnTo>
                        <a:lnTo>
                          <a:pt x="746" y="520"/>
                        </a:lnTo>
                        <a:close/>
                      </a:path>
                    </a:pathLst>
                  </a:custGeom>
                  <a:solidFill>
                    <a:srgbClr val="669DF6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41" name="フリーフォーム: 図形 140">
                    <a:extLst>
                      <a:ext uri="{FF2B5EF4-FFF2-40B4-BE49-F238E27FC236}">
                        <a16:creationId xmlns:a16="http://schemas.microsoft.com/office/drawing/2014/main" id="{57A2FE4B-FE75-860F-80A8-B769F8C30080}"/>
                      </a:ext>
                    </a:extLst>
                  </p:cNvPr>
                  <p:cNvSpPr/>
                  <p:nvPr/>
                </p:nvSpPr>
                <p:spPr>
                  <a:xfrm>
                    <a:off x="11218743" y="6770392"/>
                    <a:ext cx="34307" cy="137228"/>
                  </a:xfrm>
                  <a:custGeom>
                    <a:avLst/>
                    <a:gdLst>
                      <a:gd name="connsiteX0" fmla="*/ 746 w 34307"/>
                      <a:gd name="connsiteY0" fmla="*/ 137748 h 137228"/>
                      <a:gd name="connsiteX1" fmla="*/ 35053 w 34307"/>
                      <a:gd name="connsiteY1" fmla="*/ 92005 h 137228"/>
                      <a:gd name="connsiteX2" fmla="*/ 746 w 34307"/>
                      <a:gd name="connsiteY2" fmla="*/ 114877 h 137228"/>
                      <a:gd name="connsiteX3" fmla="*/ 35053 w 34307"/>
                      <a:gd name="connsiteY3" fmla="*/ 46262 h 137228"/>
                      <a:gd name="connsiteX4" fmla="*/ 746 w 34307"/>
                      <a:gd name="connsiteY4" fmla="*/ 520 h 137228"/>
                      <a:gd name="connsiteX5" fmla="*/ 746 w 34307"/>
                      <a:gd name="connsiteY5" fmla="*/ 23391 h 137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7" h="137228">
                        <a:moveTo>
                          <a:pt x="746" y="137748"/>
                        </a:moveTo>
                        <a:lnTo>
                          <a:pt x="35053" y="92005"/>
                        </a:lnTo>
                        <a:lnTo>
                          <a:pt x="746" y="114877"/>
                        </a:lnTo>
                        <a:close/>
                        <a:moveTo>
                          <a:pt x="35053" y="46262"/>
                        </a:moveTo>
                        <a:lnTo>
                          <a:pt x="746" y="520"/>
                        </a:lnTo>
                        <a:lnTo>
                          <a:pt x="746" y="23391"/>
                        </a:lnTo>
                        <a:close/>
                      </a:path>
                    </a:pathLst>
                  </a:custGeom>
                  <a:solidFill>
                    <a:srgbClr val="4285F4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grpSp>
                <p:nvGrpSpPr>
                  <p:cNvPr id="142" name="グラフィックス 3">
                    <a:extLst>
                      <a:ext uri="{FF2B5EF4-FFF2-40B4-BE49-F238E27FC236}">
                        <a16:creationId xmlns:a16="http://schemas.microsoft.com/office/drawing/2014/main" id="{0057DA65-56AF-12B2-5BB4-701647A90C8E}"/>
                      </a:ext>
                    </a:extLst>
                  </p:cNvPr>
                  <p:cNvGrpSpPr/>
                  <p:nvPr/>
                </p:nvGrpSpPr>
                <p:grpSpPr>
                  <a:xfrm>
                    <a:off x="11081514" y="6724649"/>
                    <a:ext cx="171535" cy="228599"/>
                    <a:chOff x="11081514" y="6724649"/>
                    <a:chExt cx="171535" cy="228599"/>
                  </a:xfrm>
                  <a:solidFill>
                    <a:srgbClr val="AECBFA"/>
                  </a:solidFill>
                </p:grpSpPr>
                <p:sp>
                  <p:nvSpPr>
                    <p:cNvPr id="143" name="フリーフォーム: 図形 142">
                      <a:extLst>
                        <a:ext uri="{FF2B5EF4-FFF2-40B4-BE49-F238E27FC236}">
                          <a16:creationId xmlns:a16="http://schemas.microsoft.com/office/drawing/2014/main" id="{18026F67-09F1-9921-9BEB-5F6CE9462E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84436" y="6724649"/>
                      <a:ext cx="68614" cy="228599"/>
                    </a:xfrm>
                    <a:custGeom>
                      <a:avLst/>
                      <a:gdLst>
                        <a:gd name="connsiteX0" fmla="*/ 69360 w 68614"/>
                        <a:gd name="connsiteY0" fmla="*/ 46262 h 228599"/>
                        <a:gd name="connsiteX1" fmla="*/ 23617 w 68614"/>
                        <a:gd name="connsiteY1" fmla="*/ 520 h 228599"/>
                        <a:gd name="connsiteX2" fmla="*/ 746 w 68614"/>
                        <a:gd name="connsiteY2" fmla="*/ 23391 h 228599"/>
                        <a:gd name="connsiteX3" fmla="*/ 69360 w 68614"/>
                        <a:gd name="connsiteY3" fmla="*/ 92005 h 228599"/>
                        <a:gd name="connsiteX4" fmla="*/ 69246 w 68614"/>
                        <a:gd name="connsiteY4" fmla="*/ 137748 h 228599"/>
                        <a:gd name="connsiteX5" fmla="*/ 860 w 68614"/>
                        <a:gd name="connsiteY5" fmla="*/ 206248 h 228599"/>
                        <a:gd name="connsiteX6" fmla="*/ 23732 w 68614"/>
                        <a:gd name="connsiteY6" fmla="*/ 229120 h 228599"/>
                        <a:gd name="connsiteX7" fmla="*/ 69360 w 68614"/>
                        <a:gd name="connsiteY7" fmla="*/ 183491 h 2285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8614" h="228599">
                          <a:moveTo>
                            <a:pt x="69360" y="46262"/>
                          </a:moveTo>
                          <a:lnTo>
                            <a:pt x="23617" y="520"/>
                          </a:lnTo>
                          <a:lnTo>
                            <a:pt x="746" y="23391"/>
                          </a:lnTo>
                          <a:lnTo>
                            <a:pt x="69360" y="92005"/>
                          </a:lnTo>
                          <a:close/>
                          <a:moveTo>
                            <a:pt x="69246" y="137748"/>
                          </a:moveTo>
                          <a:lnTo>
                            <a:pt x="860" y="206248"/>
                          </a:lnTo>
                          <a:lnTo>
                            <a:pt x="23732" y="229120"/>
                          </a:lnTo>
                          <a:lnTo>
                            <a:pt x="69360" y="183491"/>
                          </a:lnTo>
                          <a:close/>
                        </a:path>
                      </a:pathLst>
                    </a:custGeom>
                    <a:solidFill>
                      <a:srgbClr val="AECBFA"/>
                    </a:solidFill>
                    <a:ln w="1143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4" name="フリーフォーム: 図形 143">
                      <a:extLst>
                        <a:ext uri="{FF2B5EF4-FFF2-40B4-BE49-F238E27FC236}">
                          <a16:creationId xmlns:a16="http://schemas.microsoft.com/office/drawing/2014/main" id="{D63FBFF5-7BA3-762C-B123-DCEAAAE6ED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81514" y="6827456"/>
                      <a:ext cx="22871" cy="22871"/>
                    </a:xfrm>
                    <a:custGeom>
                      <a:avLst/>
                      <a:gdLst>
                        <a:gd name="connsiteX0" fmla="*/ 23615 w 22871"/>
                        <a:gd name="connsiteY0" fmla="*/ 11955 h 22871"/>
                        <a:gd name="connsiteX1" fmla="*/ 12179 w 22871"/>
                        <a:gd name="connsiteY1" fmla="*/ 23391 h 22871"/>
                        <a:gd name="connsiteX2" fmla="*/ 744 w 22871"/>
                        <a:gd name="connsiteY2" fmla="*/ 11955 h 22871"/>
                        <a:gd name="connsiteX3" fmla="*/ 12179 w 22871"/>
                        <a:gd name="connsiteY3" fmla="*/ 520 h 22871"/>
                        <a:gd name="connsiteX4" fmla="*/ 23615 w 22871"/>
                        <a:gd name="connsiteY4" fmla="*/ 11955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71" h="22871">
                          <a:moveTo>
                            <a:pt x="23615" y="11955"/>
                          </a:moveTo>
                          <a:cubicBezTo>
                            <a:pt x="23615" y="18271"/>
                            <a:pt x="18495" y="23391"/>
                            <a:pt x="12179" y="23391"/>
                          </a:cubicBezTo>
                          <a:cubicBezTo>
                            <a:pt x="5864" y="23391"/>
                            <a:pt x="744" y="18271"/>
                            <a:pt x="744" y="11955"/>
                          </a:cubicBezTo>
                          <a:cubicBezTo>
                            <a:pt x="744" y="5639"/>
                            <a:pt x="5864" y="520"/>
                            <a:pt x="12179" y="520"/>
                          </a:cubicBezTo>
                          <a:cubicBezTo>
                            <a:pt x="18495" y="520"/>
                            <a:pt x="23615" y="5639"/>
                            <a:pt x="23615" y="11955"/>
                          </a:cubicBezTo>
                          <a:close/>
                        </a:path>
                      </a:pathLst>
                    </a:custGeom>
                    <a:solidFill>
                      <a:srgbClr val="AECBFA"/>
                    </a:solidFill>
                    <a:ln w="1143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5" name="フリーフォーム: 図形 144">
                      <a:extLst>
                        <a:ext uri="{FF2B5EF4-FFF2-40B4-BE49-F238E27FC236}">
                          <a16:creationId xmlns:a16="http://schemas.microsoft.com/office/drawing/2014/main" id="{F9A0A1AD-3983-11F9-0B61-C240CB8866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7257" y="6827456"/>
                      <a:ext cx="22871" cy="22871"/>
                    </a:xfrm>
                    <a:custGeom>
                      <a:avLst/>
                      <a:gdLst>
                        <a:gd name="connsiteX0" fmla="*/ 23616 w 22871"/>
                        <a:gd name="connsiteY0" fmla="*/ 11955 h 22871"/>
                        <a:gd name="connsiteX1" fmla="*/ 12180 w 22871"/>
                        <a:gd name="connsiteY1" fmla="*/ 23391 h 22871"/>
                        <a:gd name="connsiteX2" fmla="*/ 745 w 22871"/>
                        <a:gd name="connsiteY2" fmla="*/ 11955 h 22871"/>
                        <a:gd name="connsiteX3" fmla="*/ 12180 w 22871"/>
                        <a:gd name="connsiteY3" fmla="*/ 520 h 22871"/>
                        <a:gd name="connsiteX4" fmla="*/ 23616 w 22871"/>
                        <a:gd name="connsiteY4" fmla="*/ 11955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71" h="22871">
                          <a:moveTo>
                            <a:pt x="23616" y="11955"/>
                          </a:moveTo>
                          <a:cubicBezTo>
                            <a:pt x="23616" y="18271"/>
                            <a:pt x="18496" y="23391"/>
                            <a:pt x="12180" y="23391"/>
                          </a:cubicBezTo>
                          <a:cubicBezTo>
                            <a:pt x="5864" y="23391"/>
                            <a:pt x="745" y="18271"/>
                            <a:pt x="745" y="11955"/>
                          </a:cubicBezTo>
                          <a:cubicBezTo>
                            <a:pt x="745" y="5639"/>
                            <a:pt x="5864" y="520"/>
                            <a:pt x="12180" y="520"/>
                          </a:cubicBezTo>
                          <a:cubicBezTo>
                            <a:pt x="18496" y="520"/>
                            <a:pt x="23616" y="5639"/>
                            <a:pt x="23616" y="11955"/>
                          </a:cubicBezTo>
                          <a:close/>
                        </a:path>
                      </a:pathLst>
                    </a:custGeom>
                    <a:solidFill>
                      <a:srgbClr val="AECBFA"/>
                    </a:solidFill>
                    <a:ln w="1143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6" name="フリーフォーム: 図形 145">
                      <a:extLst>
                        <a:ext uri="{FF2B5EF4-FFF2-40B4-BE49-F238E27FC236}">
                          <a16:creationId xmlns:a16="http://schemas.microsoft.com/office/drawing/2014/main" id="{D6CFF272-F3F6-1E38-1027-6BFAC7D02E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2886" y="6827456"/>
                      <a:ext cx="22871" cy="22871"/>
                    </a:xfrm>
                    <a:custGeom>
                      <a:avLst/>
                      <a:gdLst>
                        <a:gd name="connsiteX0" fmla="*/ 23617 w 22871"/>
                        <a:gd name="connsiteY0" fmla="*/ 11955 h 22871"/>
                        <a:gd name="connsiteX1" fmla="*/ 12181 w 22871"/>
                        <a:gd name="connsiteY1" fmla="*/ 23391 h 22871"/>
                        <a:gd name="connsiteX2" fmla="*/ 745 w 22871"/>
                        <a:gd name="connsiteY2" fmla="*/ 11955 h 22871"/>
                        <a:gd name="connsiteX3" fmla="*/ 12181 w 22871"/>
                        <a:gd name="connsiteY3" fmla="*/ 520 h 22871"/>
                        <a:gd name="connsiteX4" fmla="*/ 23617 w 22871"/>
                        <a:gd name="connsiteY4" fmla="*/ 11955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71" h="22871">
                          <a:moveTo>
                            <a:pt x="23617" y="11955"/>
                          </a:moveTo>
                          <a:cubicBezTo>
                            <a:pt x="23617" y="18271"/>
                            <a:pt x="18497" y="23391"/>
                            <a:pt x="12181" y="23391"/>
                          </a:cubicBezTo>
                          <a:cubicBezTo>
                            <a:pt x="5865" y="23391"/>
                            <a:pt x="745" y="18271"/>
                            <a:pt x="745" y="11955"/>
                          </a:cubicBezTo>
                          <a:cubicBezTo>
                            <a:pt x="745" y="5639"/>
                            <a:pt x="5865" y="520"/>
                            <a:pt x="12181" y="520"/>
                          </a:cubicBezTo>
                          <a:cubicBezTo>
                            <a:pt x="18497" y="520"/>
                            <a:pt x="23617" y="5639"/>
                            <a:pt x="23617" y="11955"/>
                          </a:cubicBezTo>
                          <a:close/>
                        </a:path>
                      </a:pathLst>
                    </a:custGeom>
                    <a:solidFill>
                      <a:srgbClr val="AECBFA"/>
                    </a:solidFill>
                    <a:ln w="1143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  <p:pic>
              <p:nvPicPr>
                <p:cNvPr id="147" name="図 146">
                  <a:extLst>
                    <a:ext uri="{FF2B5EF4-FFF2-40B4-BE49-F238E27FC236}">
                      <a16:creationId xmlns:a16="http://schemas.microsoft.com/office/drawing/2014/main" id="{34B889FB-55D4-52A7-DFCB-8C8E730DEF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491118" y="6705599"/>
                  <a:ext cx="495300" cy="304800"/>
                </a:xfrm>
                <a:custGeom>
                  <a:avLst/>
                  <a:gdLst>
                    <a:gd name="connsiteX0" fmla="*/ -1 w 495300"/>
                    <a:gd name="connsiteY0" fmla="*/ -1 h 304800"/>
                    <a:gd name="connsiteX1" fmla="*/ 495300 w 495300"/>
                    <a:gd name="connsiteY1" fmla="*/ -1 h 304800"/>
                    <a:gd name="connsiteX2" fmla="*/ 495300 w 495300"/>
                    <a:gd name="connsiteY2" fmla="*/ 304800 h 304800"/>
                    <a:gd name="connsiteX3" fmla="*/ -1 w 495300"/>
                    <a:gd name="connsiteY3" fmla="*/ 3048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300" h="304800">
                      <a:moveTo>
                        <a:pt x="-1" y="-1"/>
                      </a:moveTo>
                      <a:lnTo>
                        <a:pt x="495300" y="-1"/>
                      </a:lnTo>
                      <a:lnTo>
                        <a:pt x="495300" y="304800"/>
                      </a:lnTo>
                      <a:lnTo>
                        <a:pt x="-1" y="304800"/>
                      </a:lnTo>
                      <a:close/>
                    </a:path>
                  </a:pathLst>
                </a:custGeom>
              </p:spPr>
            </p:pic>
          </p:grpSp>
        </p:grpSp>
        <p:grpSp>
          <p:nvGrpSpPr>
            <p:cNvPr id="148" name="グラフィックス 3">
              <a:extLst>
                <a:ext uri="{FF2B5EF4-FFF2-40B4-BE49-F238E27FC236}">
                  <a16:creationId xmlns:a16="http://schemas.microsoft.com/office/drawing/2014/main" id="{61D66912-AFB0-FAF5-70D4-689226FF689A}"/>
                </a:ext>
              </a:extLst>
            </p:cNvPr>
            <p:cNvGrpSpPr/>
            <p:nvPr/>
          </p:nvGrpSpPr>
          <p:grpSpPr>
            <a:xfrm>
              <a:off x="10857706" y="5891212"/>
              <a:ext cx="1238250" cy="571500"/>
              <a:chOff x="10857706" y="5891212"/>
              <a:chExt cx="1238250" cy="571500"/>
            </a:xfrm>
            <a:solidFill>
              <a:srgbClr val="FFFFFF"/>
            </a:solidFill>
          </p:grpSpPr>
          <p:sp>
            <p:nvSpPr>
              <p:cNvPr id="149" name="フリーフォーム: 図形 148">
                <a:extLst>
                  <a:ext uri="{FF2B5EF4-FFF2-40B4-BE49-F238E27FC236}">
                    <a16:creationId xmlns:a16="http://schemas.microsoft.com/office/drawing/2014/main" id="{967CDE5B-1A51-479E-0B48-1C8E9491091C}"/>
                  </a:ext>
                </a:extLst>
              </p:cNvPr>
              <p:cNvSpPr/>
              <p:nvPr/>
            </p:nvSpPr>
            <p:spPr>
              <a:xfrm>
                <a:off x="10857706" y="5891212"/>
                <a:ext cx="1238250" cy="571500"/>
              </a:xfrm>
              <a:custGeom>
                <a:avLst/>
                <a:gdLst>
                  <a:gd name="connsiteX0" fmla="*/ 1228725 w 1238250"/>
                  <a:gd name="connsiteY0" fmla="*/ 0 h 571500"/>
                  <a:gd name="connsiteX1" fmla="*/ 1238250 w 1238250"/>
                  <a:gd name="connsiteY1" fmla="*/ 9525 h 571500"/>
                  <a:gd name="connsiteX2" fmla="*/ 1238250 w 1238250"/>
                  <a:gd name="connsiteY2" fmla="*/ 561975 h 571500"/>
                  <a:gd name="connsiteX3" fmla="*/ 1228725 w 1238250"/>
                  <a:gd name="connsiteY3" fmla="*/ 571500 h 571500"/>
                  <a:gd name="connsiteX4" fmla="*/ 9525 w 1238250"/>
                  <a:gd name="connsiteY4" fmla="*/ 571500 h 571500"/>
                  <a:gd name="connsiteX5" fmla="*/ 0 w 1238250"/>
                  <a:gd name="connsiteY5" fmla="*/ 561975 h 571500"/>
                  <a:gd name="connsiteX6" fmla="*/ 0 w 1238250"/>
                  <a:gd name="connsiteY6" fmla="*/ 9525 h 571500"/>
                  <a:gd name="connsiteX7" fmla="*/ 9525 w 1238250"/>
                  <a:gd name="connsiteY7" fmla="*/ 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571500">
                    <a:moveTo>
                      <a:pt x="1228725" y="0"/>
                    </a:moveTo>
                    <a:cubicBezTo>
                      <a:pt x="1233986" y="0"/>
                      <a:pt x="1238250" y="4265"/>
                      <a:pt x="1238250" y="9525"/>
                    </a:cubicBezTo>
                    <a:lnTo>
                      <a:pt x="1238250" y="561975"/>
                    </a:lnTo>
                    <a:cubicBezTo>
                      <a:pt x="1238250" y="567235"/>
                      <a:pt x="1233986" y="571500"/>
                      <a:pt x="1228725" y="571500"/>
                    </a:cubicBezTo>
                    <a:lnTo>
                      <a:pt x="9525" y="571500"/>
                    </a:lnTo>
                    <a:cubicBezTo>
                      <a:pt x="4264" y="571500"/>
                      <a:pt x="0" y="567235"/>
                      <a:pt x="0" y="561975"/>
                    </a:cubicBezTo>
                    <a:lnTo>
                      <a:pt x="0" y="9525"/>
                    </a:lnTo>
                    <a:cubicBezTo>
                      <a:pt x="0" y="4265"/>
                      <a:pt x="4264" y="0"/>
                      <a:pt x="9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DDDDD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150" name="グラフィックス 3">
                <a:extLst>
                  <a:ext uri="{FF2B5EF4-FFF2-40B4-BE49-F238E27FC236}">
                    <a16:creationId xmlns:a16="http://schemas.microsoft.com/office/drawing/2014/main" id="{F4B2831D-A028-A490-E376-5DB70916D64A}"/>
                  </a:ext>
                </a:extLst>
              </p:cNvPr>
              <p:cNvGrpSpPr/>
              <p:nvPr/>
            </p:nvGrpSpPr>
            <p:grpSpPr>
              <a:xfrm>
                <a:off x="11001001" y="6029324"/>
                <a:ext cx="1033041" cy="285749"/>
                <a:chOff x="11001001" y="6029324"/>
                <a:chExt cx="1033041" cy="285749"/>
              </a:xfrm>
            </p:grpSpPr>
            <p:grpSp>
              <p:nvGrpSpPr>
                <p:cNvPr id="151" name="グラフィックス 3">
                  <a:extLst>
                    <a:ext uri="{FF2B5EF4-FFF2-40B4-BE49-F238E27FC236}">
                      <a16:creationId xmlns:a16="http://schemas.microsoft.com/office/drawing/2014/main" id="{80798C19-9793-2061-196A-353C353BF624}"/>
                    </a:ext>
                  </a:extLst>
                </p:cNvPr>
                <p:cNvGrpSpPr/>
                <p:nvPr/>
              </p:nvGrpSpPr>
              <p:grpSpPr>
                <a:xfrm>
                  <a:off x="11001001" y="6029324"/>
                  <a:ext cx="275383" cy="285749"/>
                  <a:chOff x="11001001" y="6029324"/>
                  <a:chExt cx="275383" cy="285749"/>
                </a:xfrm>
              </p:grpSpPr>
              <p:sp>
                <p:nvSpPr>
                  <p:cNvPr id="152" name="フリーフォーム: 図形 151">
                    <a:extLst>
                      <a:ext uri="{FF2B5EF4-FFF2-40B4-BE49-F238E27FC236}">
                        <a16:creationId xmlns:a16="http://schemas.microsoft.com/office/drawing/2014/main" id="{80E3682E-6B8E-A3C1-7FA8-23AA92DDD01F}"/>
                      </a:ext>
                    </a:extLst>
                  </p:cNvPr>
                  <p:cNvSpPr/>
                  <p:nvPr/>
                </p:nvSpPr>
                <p:spPr>
                  <a:xfrm>
                    <a:off x="11001001" y="6172199"/>
                    <a:ext cx="275383" cy="142874"/>
                  </a:xfrm>
                  <a:custGeom>
                    <a:avLst/>
                    <a:gdLst>
                      <a:gd name="connsiteX0" fmla="*/ 85557 w 275383"/>
                      <a:gd name="connsiteY0" fmla="*/ 143267 h 142874"/>
                      <a:gd name="connsiteX1" fmla="*/ 134331 w 275383"/>
                      <a:gd name="connsiteY1" fmla="*/ 392 h 142874"/>
                      <a:gd name="connsiteX2" fmla="*/ 276090 w 275383"/>
                      <a:gd name="connsiteY2" fmla="*/ 392 h 142874"/>
                      <a:gd name="connsiteX3" fmla="*/ 706 w 275383"/>
                      <a:gd name="connsiteY3" fmla="*/ 141373 h 142874"/>
                      <a:gd name="connsiteX4" fmla="*/ 37661 w 275383"/>
                      <a:gd name="connsiteY4" fmla="*/ 395 h 142874"/>
                      <a:gd name="connsiteX5" fmla="*/ 83923 w 275383"/>
                      <a:gd name="connsiteY5" fmla="*/ 395 h 142874"/>
                      <a:gd name="connsiteX6" fmla="*/ 48828 w 275383"/>
                      <a:gd name="connsiteY6" fmla="*/ 119680 h 142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5383" h="142874">
                        <a:moveTo>
                          <a:pt x="85557" y="143267"/>
                        </a:moveTo>
                        <a:lnTo>
                          <a:pt x="134331" y="392"/>
                        </a:lnTo>
                        <a:lnTo>
                          <a:pt x="276090" y="392"/>
                        </a:lnTo>
                        <a:close/>
                        <a:moveTo>
                          <a:pt x="706" y="141373"/>
                        </a:moveTo>
                        <a:lnTo>
                          <a:pt x="37661" y="395"/>
                        </a:lnTo>
                        <a:lnTo>
                          <a:pt x="83923" y="395"/>
                        </a:lnTo>
                        <a:lnTo>
                          <a:pt x="48828" y="119680"/>
                        </a:lnTo>
                        <a:close/>
                      </a:path>
                    </a:pathLst>
                  </a:custGeom>
                  <a:solidFill>
                    <a:srgbClr val="4285F4"/>
                  </a:solidFill>
                  <a:ln w="2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53" name="フリーフォーム: 図形 152">
                    <a:extLst>
                      <a:ext uri="{FF2B5EF4-FFF2-40B4-BE49-F238E27FC236}">
                        <a16:creationId xmlns:a16="http://schemas.microsoft.com/office/drawing/2014/main" id="{2EB3BF6C-62D2-D4F1-DD21-F5EA8A90A6B2}"/>
                      </a:ext>
                    </a:extLst>
                  </p:cNvPr>
                  <p:cNvSpPr/>
                  <p:nvPr/>
                </p:nvSpPr>
                <p:spPr>
                  <a:xfrm>
                    <a:off x="11001001" y="6029324"/>
                    <a:ext cx="275383" cy="142874"/>
                  </a:xfrm>
                  <a:custGeom>
                    <a:avLst/>
                    <a:gdLst>
                      <a:gd name="connsiteX0" fmla="*/ 85557 w 275383"/>
                      <a:gd name="connsiteY0" fmla="*/ 427 h 142874"/>
                      <a:gd name="connsiteX1" fmla="*/ 134331 w 275383"/>
                      <a:gd name="connsiteY1" fmla="*/ 143302 h 142874"/>
                      <a:gd name="connsiteX2" fmla="*/ 276090 w 275383"/>
                      <a:gd name="connsiteY2" fmla="*/ 143302 h 142874"/>
                      <a:gd name="connsiteX3" fmla="*/ 706 w 275383"/>
                      <a:gd name="connsiteY3" fmla="*/ 2324 h 142874"/>
                      <a:gd name="connsiteX4" fmla="*/ 37661 w 275383"/>
                      <a:gd name="connsiteY4" fmla="*/ 143302 h 142874"/>
                      <a:gd name="connsiteX5" fmla="*/ 83923 w 275383"/>
                      <a:gd name="connsiteY5" fmla="*/ 143302 h 142874"/>
                      <a:gd name="connsiteX6" fmla="*/ 48828 w 275383"/>
                      <a:gd name="connsiteY6" fmla="*/ 24016 h 142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5383" h="142874">
                        <a:moveTo>
                          <a:pt x="85557" y="427"/>
                        </a:moveTo>
                        <a:lnTo>
                          <a:pt x="134331" y="143302"/>
                        </a:lnTo>
                        <a:lnTo>
                          <a:pt x="276090" y="143302"/>
                        </a:lnTo>
                        <a:close/>
                        <a:moveTo>
                          <a:pt x="706" y="2324"/>
                        </a:moveTo>
                        <a:lnTo>
                          <a:pt x="37661" y="143302"/>
                        </a:lnTo>
                        <a:lnTo>
                          <a:pt x="83923" y="143302"/>
                        </a:lnTo>
                        <a:lnTo>
                          <a:pt x="48828" y="24016"/>
                        </a:lnTo>
                        <a:close/>
                      </a:path>
                    </a:pathLst>
                  </a:custGeom>
                  <a:solidFill>
                    <a:srgbClr val="AECBFA"/>
                  </a:solidFill>
                  <a:ln w="2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</p:grpSp>
            <p:pic>
              <p:nvPicPr>
                <p:cNvPr id="154" name="図 153">
                  <a:extLst>
                    <a:ext uri="{FF2B5EF4-FFF2-40B4-BE49-F238E27FC236}">
                      <a16:creationId xmlns:a16="http://schemas.microsoft.com/office/drawing/2014/main" id="{1FB90CB9-ADBA-52FA-5D0E-C46C34080F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491118" y="6110287"/>
                  <a:ext cx="542925" cy="161925"/>
                </a:xfrm>
                <a:custGeom>
                  <a:avLst/>
                  <a:gdLst>
                    <a:gd name="connsiteX0" fmla="*/ -1 w 542925"/>
                    <a:gd name="connsiteY0" fmla="*/ -1 h 161925"/>
                    <a:gd name="connsiteX1" fmla="*/ 542925 w 542925"/>
                    <a:gd name="connsiteY1" fmla="*/ -1 h 161925"/>
                    <a:gd name="connsiteX2" fmla="*/ 542925 w 542925"/>
                    <a:gd name="connsiteY2" fmla="*/ 161925 h 161925"/>
                    <a:gd name="connsiteX3" fmla="*/ -1 w 542925"/>
                    <a:gd name="connsiteY3" fmla="*/ 161925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2925" h="161925">
                      <a:moveTo>
                        <a:pt x="-1" y="-1"/>
                      </a:moveTo>
                      <a:lnTo>
                        <a:pt x="542925" y="-1"/>
                      </a:lnTo>
                      <a:lnTo>
                        <a:pt x="542925" y="161925"/>
                      </a:lnTo>
                      <a:lnTo>
                        <a:pt x="-1" y="161925"/>
                      </a:lnTo>
                      <a:close/>
                    </a:path>
                  </a:pathLst>
                </a:custGeom>
              </p:spPr>
            </p:pic>
          </p:grpSp>
        </p:grpSp>
      </p:grpSp>
      <p:grpSp>
        <p:nvGrpSpPr>
          <p:cNvPr id="156" name="グラフィックス 3">
            <a:extLst>
              <a:ext uri="{FF2B5EF4-FFF2-40B4-BE49-F238E27FC236}">
                <a16:creationId xmlns:a16="http://schemas.microsoft.com/office/drawing/2014/main" id="{20B6B08A-8663-88CE-9638-A011573A9F65}"/>
              </a:ext>
            </a:extLst>
          </p:cNvPr>
          <p:cNvGrpSpPr/>
          <p:nvPr/>
        </p:nvGrpSpPr>
        <p:grpSpPr>
          <a:xfrm>
            <a:off x="9296748" y="5857874"/>
            <a:ext cx="1227582" cy="66675"/>
            <a:chOff x="9296748" y="5857874"/>
            <a:chExt cx="1227582" cy="66675"/>
          </a:xfrm>
        </p:grpSpPr>
        <p:sp>
          <p:nvSpPr>
            <p:cNvPr id="157" name="フリーフォーム: 図形 156">
              <a:extLst>
                <a:ext uri="{FF2B5EF4-FFF2-40B4-BE49-F238E27FC236}">
                  <a16:creationId xmlns:a16="http://schemas.microsoft.com/office/drawing/2014/main" id="{485A4C89-BBA0-7D7A-1DAA-06BE2477DF60}"/>
                </a:ext>
              </a:extLst>
            </p:cNvPr>
            <p:cNvSpPr/>
            <p:nvPr/>
          </p:nvSpPr>
          <p:spPr>
            <a:xfrm>
              <a:off x="9346755" y="5891212"/>
              <a:ext cx="1177575" cy="9525"/>
            </a:xfrm>
            <a:custGeom>
              <a:avLst/>
              <a:gdLst>
                <a:gd name="connsiteX0" fmla="*/ 1177576 w 1177575"/>
                <a:gd name="connsiteY0" fmla="*/ 0 h 9525"/>
                <a:gd name="connsiteX1" fmla="*/ 0 w 11775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7575" h="9525">
                  <a:moveTo>
                    <a:pt x="1177576" y="0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58" name="フリーフォーム: 図形 157">
              <a:extLst>
                <a:ext uri="{FF2B5EF4-FFF2-40B4-BE49-F238E27FC236}">
                  <a16:creationId xmlns:a16="http://schemas.microsoft.com/office/drawing/2014/main" id="{CE67E3FB-4F56-85C0-D4D3-A7773FAD45AB}"/>
                </a:ext>
              </a:extLst>
            </p:cNvPr>
            <p:cNvSpPr/>
            <p:nvPr/>
          </p:nvSpPr>
          <p:spPr>
            <a:xfrm>
              <a:off x="9296748" y="5857874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59" name="図 158">
            <a:extLst>
              <a:ext uri="{FF2B5EF4-FFF2-40B4-BE49-F238E27FC236}">
                <a16:creationId xmlns:a16="http://schemas.microsoft.com/office/drawing/2014/main" id="{42B3EF43-70B8-90D5-D38A-1F802B00B9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90881" y="5776912"/>
            <a:ext cx="523875" cy="273843"/>
          </a:xfrm>
          <a:custGeom>
            <a:avLst/>
            <a:gdLst>
              <a:gd name="connsiteX0" fmla="*/ -1 w 523875"/>
              <a:gd name="connsiteY0" fmla="*/ -1 h 273843"/>
              <a:gd name="connsiteX1" fmla="*/ 523875 w 523875"/>
              <a:gd name="connsiteY1" fmla="*/ -1 h 273843"/>
              <a:gd name="connsiteX2" fmla="*/ 523875 w 523875"/>
              <a:gd name="connsiteY2" fmla="*/ 273843 h 273843"/>
              <a:gd name="connsiteX3" fmla="*/ -1 w 523875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875" h="273843">
                <a:moveTo>
                  <a:pt x="-1" y="-1"/>
                </a:moveTo>
                <a:lnTo>
                  <a:pt x="523875" y="-1"/>
                </a:lnTo>
                <a:lnTo>
                  <a:pt x="523875" y="273843"/>
                </a:lnTo>
                <a:lnTo>
                  <a:pt x="-1" y="273843"/>
                </a:lnTo>
                <a:close/>
              </a:path>
            </a:pathLst>
          </a:custGeom>
        </p:spPr>
      </p:pic>
      <p:grpSp>
        <p:nvGrpSpPr>
          <p:cNvPr id="161" name="グラフィックス 3">
            <a:extLst>
              <a:ext uri="{FF2B5EF4-FFF2-40B4-BE49-F238E27FC236}">
                <a16:creationId xmlns:a16="http://schemas.microsoft.com/office/drawing/2014/main" id="{0AB449DE-B793-B35C-9C79-63D5A7611CFC}"/>
              </a:ext>
            </a:extLst>
          </p:cNvPr>
          <p:cNvGrpSpPr/>
          <p:nvPr/>
        </p:nvGrpSpPr>
        <p:grpSpPr>
          <a:xfrm>
            <a:off x="9296748" y="6810374"/>
            <a:ext cx="1227582" cy="66675"/>
            <a:chOff x="9296748" y="6810374"/>
            <a:chExt cx="1227582" cy="66675"/>
          </a:xfrm>
        </p:grpSpPr>
        <p:sp>
          <p:nvSpPr>
            <p:cNvPr id="162" name="フリーフォーム: 図形 161">
              <a:extLst>
                <a:ext uri="{FF2B5EF4-FFF2-40B4-BE49-F238E27FC236}">
                  <a16:creationId xmlns:a16="http://schemas.microsoft.com/office/drawing/2014/main" id="{EDE7DAAB-B4CF-AC5C-61E9-A701ED1601D2}"/>
                </a:ext>
              </a:extLst>
            </p:cNvPr>
            <p:cNvSpPr/>
            <p:nvPr/>
          </p:nvSpPr>
          <p:spPr>
            <a:xfrm>
              <a:off x="9346755" y="6843712"/>
              <a:ext cx="1177575" cy="9525"/>
            </a:xfrm>
            <a:custGeom>
              <a:avLst/>
              <a:gdLst>
                <a:gd name="connsiteX0" fmla="*/ 1177576 w 1177575"/>
                <a:gd name="connsiteY0" fmla="*/ 0 h 9525"/>
                <a:gd name="connsiteX1" fmla="*/ 0 w 11775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7575" h="9525">
                  <a:moveTo>
                    <a:pt x="1177576" y="0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63" name="フリーフォーム: 図形 162">
              <a:extLst>
                <a:ext uri="{FF2B5EF4-FFF2-40B4-BE49-F238E27FC236}">
                  <a16:creationId xmlns:a16="http://schemas.microsoft.com/office/drawing/2014/main" id="{98874A94-18F0-6C06-0B9A-368F071F0E71}"/>
                </a:ext>
              </a:extLst>
            </p:cNvPr>
            <p:cNvSpPr/>
            <p:nvPr/>
          </p:nvSpPr>
          <p:spPr>
            <a:xfrm>
              <a:off x="9296748" y="6810374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64" name="図 163">
            <a:extLst>
              <a:ext uri="{FF2B5EF4-FFF2-40B4-BE49-F238E27FC236}">
                <a16:creationId xmlns:a16="http://schemas.microsoft.com/office/drawing/2014/main" id="{BFC1EF14-C595-EC50-7125-9523E14B563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86118" y="6729412"/>
            <a:ext cx="628650" cy="273843"/>
          </a:xfrm>
          <a:custGeom>
            <a:avLst/>
            <a:gdLst>
              <a:gd name="connsiteX0" fmla="*/ -1 w 628650"/>
              <a:gd name="connsiteY0" fmla="*/ -1 h 273843"/>
              <a:gd name="connsiteX1" fmla="*/ 628650 w 628650"/>
              <a:gd name="connsiteY1" fmla="*/ -1 h 273843"/>
              <a:gd name="connsiteX2" fmla="*/ 628650 w 628650"/>
              <a:gd name="connsiteY2" fmla="*/ 273843 h 273843"/>
              <a:gd name="connsiteX3" fmla="*/ -1 w 628650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650" h="273843">
                <a:moveTo>
                  <a:pt x="-1" y="-1"/>
                </a:moveTo>
                <a:lnTo>
                  <a:pt x="628650" y="-1"/>
                </a:lnTo>
                <a:lnTo>
                  <a:pt x="628650" y="273843"/>
                </a:lnTo>
                <a:lnTo>
                  <a:pt x="-1" y="273843"/>
                </a:lnTo>
                <a:close/>
              </a:path>
            </a:pathLst>
          </a:custGeom>
        </p:spPr>
      </p:pic>
      <p:sp>
        <p:nvSpPr>
          <p:cNvPr id="166" name="フリーフォーム: 図形 165">
            <a:extLst>
              <a:ext uri="{FF2B5EF4-FFF2-40B4-BE49-F238E27FC236}">
                <a16:creationId xmlns:a16="http://schemas.microsoft.com/office/drawing/2014/main" id="{32365553-CEB7-9A84-16CB-D770E1D48FBE}"/>
              </a:ext>
            </a:extLst>
          </p:cNvPr>
          <p:cNvSpPr/>
          <p:nvPr/>
        </p:nvSpPr>
        <p:spPr>
          <a:xfrm>
            <a:off x="6238081" y="4843462"/>
            <a:ext cx="9525" cy="571500"/>
          </a:xfrm>
          <a:custGeom>
            <a:avLst/>
            <a:gdLst>
              <a:gd name="connsiteX0" fmla="*/ 0 w 9525"/>
              <a:gd name="connsiteY0" fmla="*/ 0 h 571500"/>
              <a:gd name="connsiteX1" fmla="*/ 0 w 9525"/>
              <a:gd name="connsiteY1" fmla="*/ 571500 h 571500"/>
              <a:gd name="connsiteX2" fmla="*/ 0 w 9525"/>
              <a:gd name="connsiteY2" fmla="*/ 529876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" h="571500">
                <a:moveTo>
                  <a:pt x="0" y="0"/>
                </a:moveTo>
                <a:lnTo>
                  <a:pt x="0" y="571500"/>
                </a:lnTo>
                <a:lnTo>
                  <a:pt x="0" y="529876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7" name="フリーフォーム: 図形 166">
            <a:extLst>
              <a:ext uri="{FF2B5EF4-FFF2-40B4-BE49-F238E27FC236}">
                <a16:creationId xmlns:a16="http://schemas.microsoft.com/office/drawing/2014/main" id="{078A32C5-D24D-9F2E-516B-BDD6ECAAAC44}"/>
              </a:ext>
            </a:extLst>
          </p:cNvPr>
          <p:cNvSpPr/>
          <p:nvPr/>
        </p:nvSpPr>
        <p:spPr>
          <a:xfrm>
            <a:off x="6204743" y="5356669"/>
            <a:ext cx="66675" cy="66675"/>
          </a:xfrm>
          <a:custGeom>
            <a:avLst/>
            <a:gdLst>
              <a:gd name="connsiteX0" fmla="*/ 33338 w 66675"/>
              <a:gd name="connsiteY0" fmla="*/ 66675 h 66675"/>
              <a:gd name="connsiteX1" fmla="*/ 0 w 66675"/>
              <a:gd name="connsiteY1" fmla="*/ 0 h 66675"/>
              <a:gd name="connsiteX2" fmla="*/ 33338 w 66675"/>
              <a:gd name="connsiteY2" fmla="*/ 16669 h 66675"/>
              <a:gd name="connsiteX3" fmla="*/ 66675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66675"/>
                </a:moveTo>
                <a:lnTo>
                  <a:pt x="0" y="0"/>
                </a:lnTo>
                <a:lnTo>
                  <a:pt x="33338" y="16669"/>
                </a:lnTo>
                <a:lnTo>
                  <a:pt x="66675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9" name="フリーフォーム: 図形 168">
            <a:extLst>
              <a:ext uri="{FF2B5EF4-FFF2-40B4-BE49-F238E27FC236}">
                <a16:creationId xmlns:a16="http://schemas.microsoft.com/office/drawing/2014/main" id="{67D663AD-E2C6-9CCD-297A-1D9E6AF6EBB1}"/>
              </a:ext>
            </a:extLst>
          </p:cNvPr>
          <p:cNvSpPr/>
          <p:nvPr/>
        </p:nvSpPr>
        <p:spPr>
          <a:xfrm>
            <a:off x="6238081" y="3700462"/>
            <a:ext cx="9525" cy="510825"/>
          </a:xfrm>
          <a:custGeom>
            <a:avLst/>
            <a:gdLst>
              <a:gd name="connsiteX0" fmla="*/ 0 w 9525"/>
              <a:gd name="connsiteY0" fmla="*/ 0 h 510825"/>
              <a:gd name="connsiteX1" fmla="*/ 0 w 9525"/>
              <a:gd name="connsiteY1" fmla="*/ 114300 h 510825"/>
              <a:gd name="connsiteX2" fmla="*/ 0 w 9525"/>
              <a:gd name="connsiteY2" fmla="*/ 510826 h 51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" h="510825">
                <a:moveTo>
                  <a:pt x="0" y="0"/>
                </a:moveTo>
                <a:lnTo>
                  <a:pt x="0" y="114300"/>
                </a:lnTo>
                <a:lnTo>
                  <a:pt x="0" y="510826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0" name="フリーフォーム: 図形 169">
            <a:extLst>
              <a:ext uri="{FF2B5EF4-FFF2-40B4-BE49-F238E27FC236}">
                <a16:creationId xmlns:a16="http://schemas.microsoft.com/office/drawing/2014/main" id="{05F35EFD-5548-D341-1283-6E396739E629}"/>
              </a:ext>
            </a:extLst>
          </p:cNvPr>
          <p:cNvSpPr/>
          <p:nvPr/>
        </p:nvSpPr>
        <p:spPr>
          <a:xfrm>
            <a:off x="6204743" y="4194619"/>
            <a:ext cx="66675" cy="66675"/>
          </a:xfrm>
          <a:custGeom>
            <a:avLst/>
            <a:gdLst>
              <a:gd name="connsiteX0" fmla="*/ 33338 w 66675"/>
              <a:gd name="connsiteY0" fmla="*/ 66675 h 66675"/>
              <a:gd name="connsiteX1" fmla="*/ 0 w 66675"/>
              <a:gd name="connsiteY1" fmla="*/ 0 h 66675"/>
              <a:gd name="connsiteX2" fmla="*/ 33338 w 66675"/>
              <a:gd name="connsiteY2" fmla="*/ 16669 h 66675"/>
              <a:gd name="connsiteX3" fmla="*/ 66675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66675"/>
                </a:moveTo>
                <a:lnTo>
                  <a:pt x="0" y="0"/>
                </a:lnTo>
                <a:lnTo>
                  <a:pt x="33338" y="16669"/>
                </a:lnTo>
                <a:lnTo>
                  <a:pt x="66675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72" name="グラフィックス 3">
            <a:extLst>
              <a:ext uri="{FF2B5EF4-FFF2-40B4-BE49-F238E27FC236}">
                <a16:creationId xmlns:a16="http://schemas.microsoft.com/office/drawing/2014/main" id="{E8480A42-C06E-1377-ED28-F14777CC49BA}"/>
              </a:ext>
            </a:extLst>
          </p:cNvPr>
          <p:cNvGrpSpPr/>
          <p:nvPr/>
        </p:nvGrpSpPr>
        <p:grpSpPr>
          <a:xfrm>
            <a:off x="12429331" y="6367462"/>
            <a:ext cx="1052512" cy="1418082"/>
            <a:chOff x="12429331" y="6367462"/>
            <a:chExt cx="1052512" cy="1418082"/>
          </a:xfrm>
        </p:grpSpPr>
        <p:sp>
          <p:nvSpPr>
            <p:cNvPr id="173" name="フリーフォーム: 図形 172">
              <a:extLst>
                <a:ext uri="{FF2B5EF4-FFF2-40B4-BE49-F238E27FC236}">
                  <a16:creationId xmlns:a16="http://schemas.microsoft.com/office/drawing/2014/main" id="{DAF66F0C-8039-ED59-83A3-829CC19B8D75}"/>
                </a:ext>
              </a:extLst>
            </p:cNvPr>
            <p:cNvSpPr/>
            <p:nvPr/>
          </p:nvSpPr>
          <p:spPr>
            <a:xfrm>
              <a:off x="12429331" y="6367462"/>
              <a:ext cx="1019175" cy="1368075"/>
            </a:xfrm>
            <a:custGeom>
              <a:avLst/>
              <a:gdLst>
                <a:gd name="connsiteX0" fmla="*/ 0 w 1019175"/>
                <a:gd name="connsiteY0" fmla="*/ 0 h 1368075"/>
                <a:gd name="connsiteX1" fmla="*/ 1019175 w 1019175"/>
                <a:gd name="connsiteY1" fmla="*/ 0 h 1368075"/>
                <a:gd name="connsiteX2" fmla="*/ 1019175 w 1019175"/>
                <a:gd name="connsiteY2" fmla="*/ 1368076 h 136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9175" h="1368075">
                  <a:moveTo>
                    <a:pt x="0" y="0"/>
                  </a:moveTo>
                  <a:lnTo>
                    <a:pt x="1019175" y="0"/>
                  </a:lnTo>
                  <a:lnTo>
                    <a:pt x="1019175" y="1368076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4" name="フリーフォーム: 図形 173">
              <a:extLst>
                <a:ext uri="{FF2B5EF4-FFF2-40B4-BE49-F238E27FC236}">
                  <a16:creationId xmlns:a16="http://schemas.microsoft.com/office/drawing/2014/main" id="{2FD633D6-68E9-AFD2-19A1-58C35E3E7198}"/>
                </a:ext>
              </a:extLst>
            </p:cNvPr>
            <p:cNvSpPr/>
            <p:nvPr/>
          </p:nvSpPr>
          <p:spPr>
            <a:xfrm>
              <a:off x="13415168" y="7718869"/>
              <a:ext cx="66675" cy="66675"/>
            </a:xfrm>
            <a:custGeom>
              <a:avLst/>
              <a:gdLst>
                <a:gd name="connsiteX0" fmla="*/ 33338 w 66675"/>
                <a:gd name="connsiteY0" fmla="*/ 66675 h 66675"/>
                <a:gd name="connsiteX1" fmla="*/ 0 w 66675"/>
                <a:gd name="connsiteY1" fmla="*/ 0 h 66675"/>
                <a:gd name="connsiteX2" fmla="*/ 33338 w 66675"/>
                <a:gd name="connsiteY2" fmla="*/ 16669 h 66675"/>
                <a:gd name="connsiteX3" fmla="*/ 66675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66675"/>
                  </a:moveTo>
                  <a:lnTo>
                    <a:pt x="0" y="0"/>
                  </a:lnTo>
                  <a:lnTo>
                    <a:pt x="33338" y="16669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75" name="図 174">
            <a:extLst>
              <a:ext uri="{FF2B5EF4-FFF2-40B4-BE49-F238E27FC236}">
                <a16:creationId xmlns:a16="http://schemas.microsoft.com/office/drawing/2014/main" id="{828AFC72-BECD-253B-39AE-01D51A3A783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615068" y="6305549"/>
            <a:ext cx="209550" cy="150018"/>
          </a:xfrm>
          <a:custGeom>
            <a:avLst/>
            <a:gdLst>
              <a:gd name="connsiteX0" fmla="*/ -1 w 209550"/>
              <a:gd name="connsiteY0" fmla="*/ -1 h 150018"/>
              <a:gd name="connsiteX1" fmla="*/ 209550 w 209550"/>
              <a:gd name="connsiteY1" fmla="*/ -1 h 150018"/>
              <a:gd name="connsiteX2" fmla="*/ 209550 w 209550"/>
              <a:gd name="connsiteY2" fmla="*/ 150018 h 150018"/>
              <a:gd name="connsiteX3" fmla="*/ -1 w 209550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" h="150018">
                <a:moveTo>
                  <a:pt x="-1" y="-1"/>
                </a:moveTo>
                <a:lnTo>
                  <a:pt x="209550" y="-1"/>
                </a:lnTo>
                <a:lnTo>
                  <a:pt x="209550" y="150018"/>
                </a:lnTo>
                <a:lnTo>
                  <a:pt x="-1" y="150018"/>
                </a:lnTo>
                <a:close/>
              </a:path>
            </a:pathLst>
          </a:custGeom>
        </p:spPr>
      </p:pic>
      <p:sp>
        <p:nvSpPr>
          <p:cNvPr id="177" name="フリーフォーム: 図形 176">
            <a:extLst>
              <a:ext uri="{FF2B5EF4-FFF2-40B4-BE49-F238E27FC236}">
                <a16:creationId xmlns:a16="http://schemas.microsoft.com/office/drawing/2014/main" id="{9F63D981-C774-247F-34F7-7FF5CF1AF425}"/>
              </a:ext>
            </a:extLst>
          </p:cNvPr>
          <p:cNvSpPr/>
          <p:nvPr/>
        </p:nvSpPr>
        <p:spPr>
          <a:xfrm>
            <a:off x="9286081" y="4557712"/>
            <a:ext cx="2190750" cy="796575"/>
          </a:xfrm>
          <a:custGeom>
            <a:avLst/>
            <a:gdLst>
              <a:gd name="connsiteX0" fmla="*/ 0 w 2190750"/>
              <a:gd name="connsiteY0" fmla="*/ 0 h 796575"/>
              <a:gd name="connsiteX1" fmla="*/ 2190750 w 2190750"/>
              <a:gd name="connsiteY1" fmla="*/ 0 h 796575"/>
              <a:gd name="connsiteX2" fmla="*/ 2190750 w 2190750"/>
              <a:gd name="connsiteY2" fmla="*/ 796576 h 79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0750" h="796575">
                <a:moveTo>
                  <a:pt x="0" y="0"/>
                </a:moveTo>
                <a:lnTo>
                  <a:pt x="2190750" y="0"/>
                </a:lnTo>
                <a:lnTo>
                  <a:pt x="2190750" y="796576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8" name="フリーフォーム: 図形 177">
            <a:extLst>
              <a:ext uri="{FF2B5EF4-FFF2-40B4-BE49-F238E27FC236}">
                <a16:creationId xmlns:a16="http://schemas.microsoft.com/office/drawing/2014/main" id="{0C5D9862-3A9E-4F9E-D347-A90F93E60F67}"/>
              </a:ext>
            </a:extLst>
          </p:cNvPr>
          <p:cNvSpPr/>
          <p:nvPr/>
        </p:nvSpPr>
        <p:spPr>
          <a:xfrm>
            <a:off x="11443493" y="5337619"/>
            <a:ext cx="66675" cy="66675"/>
          </a:xfrm>
          <a:custGeom>
            <a:avLst/>
            <a:gdLst>
              <a:gd name="connsiteX0" fmla="*/ 33338 w 66675"/>
              <a:gd name="connsiteY0" fmla="*/ 66675 h 66675"/>
              <a:gd name="connsiteX1" fmla="*/ 0 w 66675"/>
              <a:gd name="connsiteY1" fmla="*/ 0 h 66675"/>
              <a:gd name="connsiteX2" fmla="*/ 33338 w 66675"/>
              <a:gd name="connsiteY2" fmla="*/ 16669 h 66675"/>
              <a:gd name="connsiteX3" fmla="*/ 66675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66675"/>
                </a:moveTo>
                <a:lnTo>
                  <a:pt x="0" y="0"/>
                </a:lnTo>
                <a:lnTo>
                  <a:pt x="33338" y="16669"/>
                </a:lnTo>
                <a:lnTo>
                  <a:pt x="66675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1" name="フリーフォーム: 図形 190">
            <a:extLst>
              <a:ext uri="{FF2B5EF4-FFF2-40B4-BE49-F238E27FC236}">
                <a16:creationId xmlns:a16="http://schemas.microsoft.com/office/drawing/2014/main" id="{D2DAC468-F461-9BA5-C323-E6C3BE6518C1}"/>
              </a:ext>
            </a:extLst>
          </p:cNvPr>
          <p:cNvSpPr/>
          <p:nvPr/>
        </p:nvSpPr>
        <p:spPr>
          <a:xfrm>
            <a:off x="5285581" y="4557712"/>
            <a:ext cx="285750" cy="9525"/>
          </a:xfrm>
          <a:custGeom>
            <a:avLst/>
            <a:gdLst>
              <a:gd name="connsiteX0" fmla="*/ 0 w 285750"/>
              <a:gd name="connsiteY0" fmla="*/ 0 h 9525"/>
              <a:gd name="connsiteX1" fmla="*/ 190500 w 285750"/>
              <a:gd name="connsiteY1" fmla="*/ 0 h 9525"/>
              <a:gd name="connsiteX2" fmla="*/ 95250 w 285750"/>
              <a:gd name="connsiteY2" fmla="*/ 0 h 9525"/>
              <a:gd name="connsiteX3" fmla="*/ 285750 w 285750"/>
              <a:gd name="connsiteY3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" h="9525">
                <a:moveTo>
                  <a:pt x="0" y="0"/>
                </a:moveTo>
                <a:lnTo>
                  <a:pt x="190500" y="0"/>
                </a:lnTo>
                <a:lnTo>
                  <a:pt x="95250" y="0"/>
                </a:lnTo>
                <a:lnTo>
                  <a:pt x="28575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3" name="フリーフォーム: 図形 192">
            <a:extLst>
              <a:ext uri="{FF2B5EF4-FFF2-40B4-BE49-F238E27FC236}">
                <a16:creationId xmlns:a16="http://schemas.microsoft.com/office/drawing/2014/main" id="{0F90270F-C402-78C7-6734-3025468964C6}"/>
              </a:ext>
            </a:extLst>
          </p:cNvPr>
          <p:cNvSpPr/>
          <p:nvPr/>
        </p:nvSpPr>
        <p:spPr>
          <a:xfrm>
            <a:off x="4237831" y="4271962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6" y="0"/>
                  <a:pt x="1047750" y="4265"/>
                  <a:pt x="1047750" y="9525"/>
                </a:cubicBezTo>
                <a:lnTo>
                  <a:pt x="1047750" y="561975"/>
                </a:lnTo>
                <a:cubicBezTo>
                  <a:pt x="1047750" y="567235"/>
                  <a:pt x="1043486" y="571500"/>
                  <a:pt x="1038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94" name="グラフィックス 3">
            <a:extLst>
              <a:ext uri="{FF2B5EF4-FFF2-40B4-BE49-F238E27FC236}">
                <a16:creationId xmlns:a16="http://schemas.microsoft.com/office/drawing/2014/main" id="{61A0135C-293A-CEB5-67B9-D6FC907BEE2E}"/>
              </a:ext>
            </a:extLst>
          </p:cNvPr>
          <p:cNvGrpSpPr/>
          <p:nvPr/>
        </p:nvGrpSpPr>
        <p:grpSpPr>
          <a:xfrm>
            <a:off x="4400943" y="4410074"/>
            <a:ext cx="765574" cy="314325"/>
            <a:chOff x="4400943" y="4410074"/>
            <a:chExt cx="765574" cy="314325"/>
          </a:xfrm>
        </p:grpSpPr>
        <p:grpSp>
          <p:nvGrpSpPr>
            <p:cNvPr id="195" name="グラフィックス 3">
              <a:extLst>
                <a:ext uri="{FF2B5EF4-FFF2-40B4-BE49-F238E27FC236}">
                  <a16:creationId xmlns:a16="http://schemas.microsoft.com/office/drawing/2014/main" id="{139F0D1A-DB62-9D89-8390-4647EE5606F4}"/>
                </a:ext>
              </a:extLst>
            </p:cNvPr>
            <p:cNvGrpSpPr/>
            <p:nvPr/>
          </p:nvGrpSpPr>
          <p:grpSpPr>
            <a:xfrm>
              <a:off x="4400943" y="4410074"/>
              <a:ext cx="235750" cy="285750"/>
              <a:chOff x="4400943" y="4410074"/>
              <a:chExt cx="235750" cy="285750"/>
            </a:xfrm>
          </p:grpSpPr>
          <p:sp>
            <p:nvSpPr>
              <p:cNvPr id="196" name="フリーフォーム: 図形 195">
                <a:extLst>
                  <a:ext uri="{FF2B5EF4-FFF2-40B4-BE49-F238E27FC236}">
                    <a16:creationId xmlns:a16="http://schemas.microsoft.com/office/drawing/2014/main" id="{3D1976A6-F797-F560-F046-F039E1AA3323}"/>
                  </a:ext>
                </a:extLst>
              </p:cNvPr>
              <p:cNvSpPr/>
              <p:nvPr/>
            </p:nvSpPr>
            <p:spPr>
              <a:xfrm>
                <a:off x="4408807" y="4510515"/>
                <a:ext cx="155876" cy="165306"/>
              </a:xfrm>
              <a:custGeom>
                <a:avLst/>
                <a:gdLst>
                  <a:gd name="connsiteX0" fmla="*/ 141068 w 155876"/>
                  <a:gd name="connsiteY0" fmla="*/ 72290 h 165306"/>
                  <a:gd name="connsiteX1" fmla="*/ 155927 w 155876"/>
                  <a:gd name="connsiteY1" fmla="*/ 87292 h 165306"/>
                  <a:gd name="connsiteX2" fmla="*/ 78060 w 155876"/>
                  <a:gd name="connsiteY2" fmla="*/ 165587 h 165306"/>
                  <a:gd name="connsiteX3" fmla="*/ 63201 w 155876"/>
                  <a:gd name="connsiteY3" fmla="*/ 150585 h 165306"/>
                  <a:gd name="connsiteX4" fmla="*/ 129209 w 155876"/>
                  <a:gd name="connsiteY4" fmla="*/ 12425 h 165306"/>
                  <a:gd name="connsiteX5" fmla="*/ 144068 w 155876"/>
                  <a:gd name="connsiteY5" fmla="*/ 27427 h 165306"/>
                  <a:gd name="connsiteX6" fmla="*/ 39055 w 155876"/>
                  <a:gd name="connsiteY6" fmla="*/ 133012 h 165306"/>
                  <a:gd name="connsiteX7" fmla="*/ 24196 w 155876"/>
                  <a:gd name="connsiteY7" fmla="*/ 118010 h 165306"/>
                  <a:gd name="connsiteX8" fmla="*/ 69773 w 155876"/>
                  <a:gd name="connsiteY8" fmla="*/ 281 h 165306"/>
                  <a:gd name="connsiteX9" fmla="*/ 84632 w 155876"/>
                  <a:gd name="connsiteY9" fmla="*/ 15283 h 165306"/>
                  <a:gd name="connsiteX10" fmla="*/ 14909 w 155876"/>
                  <a:gd name="connsiteY10" fmla="*/ 85292 h 165306"/>
                  <a:gd name="connsiteX11" fmla="*/ 50 w 155876"/>
                  <a:gd name="connsiteY11" fmla="*/ 70290 h 16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876" h="165306">
                    <a:moveTo>
                      <a:pt x="141068" y="72290"/>
                    </a:moveTo>
                    <a:lnTo>
                      <a:pt x="155927" y="87292"/>
                    </a:lnTo>
                    <a:lnTo>
                      <a:pt x="78060" y="165587"/>
                    </a:lnTo>
                    <a:lnTo>
                      <a:pt x="63201" y="150585"/>
                    </a:lnTo>
                    <a:close/>
                    <a:moveTo>
                      <a:pt x="129209" y="12425"/>
                    </a:moveTo>
                    <a:lnTo>
                      <a:pt x="144068" y="27427"/>
                    </a:lnTo>
                    <a:lnTo>
                      <a:pt x="39055" y="133012"/>
                    </a:lnTo>
                    <a:lnTo>
                      <a:pt x="24196" y="118010"/>
                    </a:lnTo>
                    <a:close/>
                    <a:moveTo>
                      <a:pt x="69773" y="281"/>
                    </a:moveTo>
                    <a:lnTo>
                      <a:pt x="84632" y="15283"/>
                    </a:lnTo>
                    <a:lnTo>
                      <a:pt x="14909" y="85292"/>
                    </a:lnTo>
                    <a:lnTo>
                      <a:pt x="50" y="70290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197" name="グラフィックス 3">
                <a:extLst>
                  <a:ext uri="{FF2B5EF4-FFF2-40B4-BE49-F238E27FC236}">
                    <a16:creationId xmlns:a16="http://schemas.microsoft.com/office/drawing/2014/main" id="{D7448485-7C21-7CAA-9685-55AD70CB269D}"/>
                  </a:ext>
                </a:extLst>
              </p:cNvPr>
              <p:cNvGrpSpPr/>
              <p:nvPr/>
            </p:nvGrpSpPr>
            <p:grpSpPr>
              <a:xfrm>
                <a:off x="4400943" y="4410074"/>
                <a:ext cx="235750" cy="285750"/>
                <a:chOff x="4400943" y="4410074"/>
                <a:chExt cx="235750" cy="285750"/>
              </a:xfrm>
              <a:solidFill>
                <a:srgbClr val="669DF6"/>
              </a:solidFill>
            </p:grpSpPr>
            <p:sp>
              <p:nvSpPr>
                <p:cNvPr id="198" name="フリーフォーム: 図形 197">
                  <a:extLst>
                    <a:ext uri="{FF2B5EF4-FFF2-40B4-BE49-F238E27FC236}">
                      <a16:creationId xmlns:a16="http://schemas.microsoft.com/office/drawing/2014/main" id="{B0EA2FC0-DB83-7818-B296-373D4F378A0A}"/>
                    </a:ext>
                  </a:extLst>
                </p:cNvPr>
                <p:cNvSpPr/>
                <p:nvPr/>
              </p:nvSpPr>
              <p:spPr>
                <a:xfrm>
                  <a:off x="4400943" y="4410074"/>
                  <a:ext cx="235750" cy="285750"/>
                </a:xfrm>
                <a:custGeom>
                  <a:avLst/>
                  <a:gdLst>
                    <a:gd name="connsiteX0" fmla="*/ 117928 w 235750"/>
                    <a:gd name="connsiteY0" fmla="*/ 23282 h 285750"/>
                    <a:gd name="connsiteX1" fmla="*/ 214798 w 235750"/>
                    <a:gd name="connsiteY1" fmla="*/ 66145 h 285750"/>
                    <a:gd name="connsiteX2" fmla="*/ 214798 w 235750"/>
                    <a:gd name="connsiteY2" fmla="*/ 131153 h 285750"/>
                    <a:gd name="connsiteX3" fmla="*/ 117928 w 235750"/>
                    <a:gd name="connsiteY3" fmla="*/ 264313 h 285750"/>
                    <a:gd name="connsiteX4" fmla="*/ 21059 w 235750"/>
                    <a:gd name="connsiteY4" fmla="*/ 131296 h 285750"/>
                    <a:gd name="connsiteX5" fmla="*/ 21059 w 235750"/>
                    <a:gd name="connsiteY5" fmla="*/ 66431 h 285750"/>
                    <a:gd name="connsiteX6" fmla="*/ 117928 w 235750"/>
                    <a:gd name="connsiteY6" fmla="*/ 23568 h 285750"/>
                    <a:gd name="connsiteX7" fmla="*/ 117928 w 235750"/>
                    <a:gd name="connsiteY7" fmla="*/ 280 h 285750"/>
                    <a:gd name="connsiteX8" fmla="*/ 56 w 235750"/>
                    <a:gd name="connsiteY8" fmla="*/ 52858 h 285750"/>
                    <a:gd name="connsiteX9" fmla="*/ 56 w 235750"/>
                    <a:gd name="connsiteY9" fmla="*/ 131296 h 285750"/>
                    <a:gd name="connsiteX10" fmla="*/ 115785 w 235750"/>
                    <a:gd name="connsiteY10" fmla="*/ 286030 h 285750"/>
                    <a:gd name="connsiteX11" fmla="*/ 117928 w 235750"/>
                    <a:gd name="connsiteY11" fmla="*/ 286030 h 285750"/>
                    <a:gd name="connsiteX12" fmla="*/ 120071 w 235750"/>
                    <a:gd name="connsiteY12" fmla="*/ 286030 h 285750"/>
                    <a:gd name="connsiteX13" fmla="*/ 235800 w 235750"/>
                    <a:gd name="connsiteY13" fmla="*/ 132010 h 285750"/>
                    <a:gd name="connsiteX14" fmla="*/ 235800 w 235750"/>
                    <a:gd name="connsiteY14" fmla="*/ 52858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5750" h="285750">
                      <a:moveTo>
                        <a:pt x="117928" y="23282"/>
                      </a:moveTo>
                      <a:lnTo>
                        <a:pt x="214798" y="66145"/>
                      </a:lnTo>
                      <a:lnTo>
                        <a:pt x="214798" y="131153"/>
                      </a:lnTo>
                      <a:cubicBezTo>
                        <a:pt x="215189" y="191975"/>
                        <a:pt x="175917" y="245960"/>
                        <a:pt x="117928" y="264313"/>
                      </a:cubicBezTo>
                      <a:cubicBezTo>
                        <a:pt x="59962" y="246016"/>
                        <a:pt x="20684" y="192081"/>
                        <a:pt x="21059" y="131296"/>
                      </a:cubicBezTo>
                      <a:lnTo>
                        <a:pt x="21059" y="66431"/>
                      </a:lnTo>
                      <a:lnTo>
                        <a:pt x="117928" y="23568"/>
                      </a:lnTo>
                      <a:moveTo>
                        <a:pt x="117928" y="280"/>
                      </a:moveTo>
                      <a:lnTo>
                        <a:pt x="56" y="52858"/>
                      </a:lnTo>
                      <a:lnTo>
                        <a:pt x="56" y="131296"/>
                      </a:lnTo>
                      <a:cubicBezTo>
                        <a:pt x="-522" y="203019"/>
                        <a:pt x="46821" y="266318"/>
                        <a:pt x="115785" y="286030"/>
                      </a:cubicBezTo>
                      <a:lnTo>
                        <a:pt x="117928" y="286030"/>
                      </a:lnTo>
                      <a:lnTo>
                        <a:pt x="120071" y="286030"/>
                      </a:lnTo>
                      <a:cubicBezTo>
                        <a:pt x="188780" y="266390"/>
                        <a:pt x="236057" y="203469"/>
                        <a:pt x="235800" y="132010"/>
                      </a:cubicBezTo>
                      <a:lnTo>
                        <a:pt x="235800" y="52858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99" name="フリーフォーム: 図形 198">
                  <a:extLst>
                    <a:ext uri="{FF2B5EF4-FFF2-40B4-BE49-F238E27FC236}">
                      <a16:creationId xmlns:a16="http://schemas.microsoft.com/office/drawing/2014/main" id="{89E99652-C3DC-B59F-7B86-4E7D92307E5C}"/>
                    </a:ext>
                  </a:extLst>
                </p:cNvPr>
                <p:cNvSpPr/>
                <p:nvPr/>
              </p:nvSpPr>
              <p:spPr>
                <a:xfrm>
                  <a:off x="4536965" y="4570094"/>
                  <a:ext cx="40576" cy="40576"/>
                </a:xfrm>
                <a:custGeom>
                  <a:avLst/>
                  <a:gdLst>
                    <a:gd name="connsiteX0" fmla="*/ 40629 w 40576"/>
                    <a:gd name="connsiteY0" fmla="*/ 20569 h 40576"/>
                    <a:gd name="connsiteX1" fmla="*/ 20341 w 40576"/>
                    <a:gd name="connsiteY1" fmla="*/ 40857 h 40576"/>
                    <a:gd name="connsiteX2" fmla="*/ 53 w 40576"/>
                    <a:gd name="connsiteY2" fmla="*/ 20569 h 40576"/>
                    <a:gd name="connsiteX3" fmla="*/ 20341 w 40576"/>
                    <a:gd name="connsiteY3" fmla="*/ 281 h 40576"/>
                    <a:gd name="connsiteX4" fmla="*/ 40629 w 40576"/>
                    <a:gd name="connsiteY4" fmla="*/ 20569 h 40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76" h="40576">
                      <a:moveTo>
                        <a:pt x="40629" y="20569"/>
                      </a:moveTo>
                      <a:cubicBezTo>
                        <a:pt x="40629" y="31774"/>
                        <a:pt x="31546" y="40857"/>
                        <a:pt x="20341" y="40857"/>
                      </a:cubicBezTo>
                      <a:cubicBezTo>
                        <a:pt x="9136" y="40857"/>
                        <a:pt x="53" y="31774"/>
                        <a:pt x="53" y="20569"/>
                      </a:cubicBezTo>
                      <a:cubicBezTo>
                        <a:pt x="53" y="9364"/>
                        <a:pt x="9136" y="281"/>
                        <a:pt x="20341" y="281"/>
                      </a:cubicBezTo>
                      <a:cubicBezTo>
                        <a:pt x="31546" y="281"/>
                        <a:pt x="40629" y="9364"/>
                        <a:pt x="40629" y="20569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200" name="フリーフォーム: 図形 199">
                  <a:extLst>
                    <a:ext uri="{FF2B5EF4-FFF2-40B4-BE49-F238E27FC236}">
                      <a16:creationId xmlns:a16="http://schemas.microsoft.com/office/drawing/2014/main" id="{A42A74BC-D69C-2A87-91B8-38E20E13E40B}"/>
                    </a:ext>
                  </a:extLst>
                </p:cNvPr>
                <p:cNvSpPr/>
                <p:nvPr/>
              </p:nvSpPr>
              <p:spPr>
                <a:xfrm>
                  <a:off x="4524964" y="4510515"/>
                  <a:ext cx="40576" cy="40576"/>
                </a:xfrm>
                <a:custGeom>
                  <a:avLst/>
                  <a:gdLst>
                    <a:gd name="connsiteX0" fmla="*/ 40629 w 40576"/>
                    <a:gd name="connsiteY0" fmla="*/ 20567 h 40576"/>
                    <a:gd name="connsiteX1" fmla="*/ 20340 w 40576"/>
                    <a:gd name="connsiteY1" fmla="*/ 40855 h 40576"/>
                    <a:gd name="connsiteX2" fmla="*/ 52 w 40576"/>
                    <a:gd name="connsiteY2" fmla="*/ 20567 h 40576"/>
                    <a:gd name="connsiteX3" fmla="*/ 20340 w 40576"/>
                    <a:gd name="connsiteY3" fmla="*/ 279 h 40576"/>
                    <a:gd name="connsiteX4" fmla="*/ 40629 w 40576"/>
                    <a:gd name="connsiteY4" fmla="*/ 20567 h 40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76" h="40576">
                      <a:moveTo>
                        <a:pt x="40629" y="20567"/>
                      </a:moveTo>
                      <a:cubicBezTo>
                        <a:pt x="40629" y="31772"/>
                        <a:pt x="31545" y="40855"/>
                        <a:pt x="20340" y="40855"/>
                      </a:cubicBezTo>
                      <a:cubicBezTo>
                        <a:pt x="9136" y="40855"/>
                        <a:pt x="52" y="31772"/>
                        <a:pt x="52" y="20567"/>
                      </a:cubicBezTo>
                      <a:cubicBezTo>
                        <a:pt x="52" y="9362"/>
                        <a:pt x="9136" y="279"/>
                        <a:pt x="20340" y="279"/>
                      </a:cubicBezTo>
                      <a:cubicBezTo>
                        <a:pt x="31545" y="279"/>
                        <a:pt x="40629" y="9362"/>
                        <a:pt x="40629" y="20567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201" name="フリーフォーム: 図形 200">
                  <a:extLst>
                    <a:ext uri="{FF2B5EF4-FFF2-40B4-BE49-F238E27FC236}">
                      <a16:creationId xmlns:a16="http://schemas.microsoft.com/office/drawing/2014/main" id="{9B0FA208-FFA4-581C-676B-278C5951F300}"/>
                    </a:ext>
                  </a:extLst>
                </p:cNvPr>
                <p:cNvSpPr/>
                <p:nvPr/>
              </p:nvSpPr>
              <p:spPr>
                <a:xfrm>
                  <a:off x="4465528" y="4498371"/>
                  <a:ext cx="40576" cy="40576"/>
                </a:xfrm>
                <a:custGeom>
                  <a:avLst/>
                  <a:gdLst>
                    <a:gd name="connsiteX0" fmla="*/ 40627 w 40576"/>
                    <a:gd name="connsiteY0" fmla="*/ 20567 h 40576"/>
                    <a:gd name="connsiteX1" fmla="*/ 20338 w 40576"/>
                    <a:gd name="connsiteY1" fmla="*/ 40855 h 40576"/>
                    <a:gd name="connsiteX2" fmla="*/ 50 w 40576"/>
                    <a:gd name="connsiteY2" fmla="*/ 20567 h 40576"/>
                    <a:gd name="connsiteX3" fmla="*/ 20338 w 40576"/>
                    <a:gd name="connsiteY3" fmla="*/ 278 h 40576"/>
                    <a:gd name="connsiteX4" fmla="*/ 40627 w 40576"/>
                    <a:gd name="connsiteY4" fmla="*/ 20567 h 40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76" h="40576">
                      <a:moveTo>
                        <a:pt x="40627" y="20567"/>
                      </a:moveTo>
                      <a:cubicBezTo>
                        <a:pt x="40627" y="31771"/>
                        <a:pt x="31543" y="40855"/>
                        <a:pt x="20338" y="40855"/>
                      </a:cubicBezTo>
                      <a:cubicBezTo>
                        <a:pt x="9133" y="40855"/>
                        <a:pt x="50" y="31771"/>
                        <a:pt x="50" y="20567"/>
                      </a:cubicBezTo>
                      <a:cubicBezTo>
                        <a:pt x="50" y="9362"/>
                        <a:pt x="9133" y="278"/>
                        <a:pt x="20338" y="278"/>
                      </a:cubicBezTo>
                      <a:cubicBezTo>
                        <a:pt x="31543" y="278"/>
                        <a:pt x="40627" y="9362"/>
                        <a:pt x="40627" y="20567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</p:grpSp>
        <p:pic>
          <p:nvPicPr>
            <p:cNvPr id="202" name="図 201">
              <a:extLst>
                <a:ext uri="{FF2B5EF4-FFF2-40B4-BE49-F238E27FC236}">
                  <a16:creationId xmlns:a16="http://schemas.microsoft.com/office/drawing/2014/main" id="{F4061EE2-5F52-784A-BDF2-7C8BB4F0F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852193" y="4419599"/>
              <a:ext cx="314325" cy="304800"/>
            </a:xfrm>
            <a:custGeom>
              <a:avLst/>
              <a:gdLst>
                <a:gd name="connsiteX0" fmla="*/ -1 w 314325"/>
                <a:gd name="connsiteY0" fmla="*/ -1 h 304800"/>
                <a:gd name="connsiteX1" fmla="*/ 314325 w 314325"/>
                <a:gd name="connsiteY1" fmla="*/ -1 h 304800"/>
                <a:gd name="connsiteX2" fmla="*/ 314325 w 314325"/>
                <a:gd name="connsiteY2" fmla="*/ 304800 h 304800"/>
                <a:gd name="connsiteX3" fmla="*/ -1 w 3143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304800">
                  <a:moveTo>
                    <a:pt x="-1" y="-1"/>
                  </a:moveTo>
                  <a:lnTo>
                    <a:pt x="314325" y="-1"/>
                  </a:lnTo>
                  <a:lnTo>
                    <a:pt x="3143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204" name="フリーフォーム: 図形 203">
            <a:extLst>
              <a:ext uri="{FF2B5EF4-FFF2-40B4-BE49-F238E27FC236}">
                <a16:creationId xmlns:a16="http://schemas.microsoft.com/office/drawing/2014/main" id="{81AE00BE-5F7F-713E-E41A-D55A84E36728}"/>
              </a:ext>
            </a:extLst>
          </p:cNvPr>
          <p:cNvSpPr/>
          <p:nvPr/>
        </p:nvSpPr>
        <p:spPr>
          <a:xfrm>
            <a:off x="11948346" y="4433887"/>
            <a:ext cx="399994" cy="238125"/>
          </a:xfrm>
          <a:custGeom>
            <a:avLst/>
            <a:gdLst>
              <a:gd name="connsiteX0" fmla="*/ 294371 w 399994"/>
              <a:gd name="connsiteY0" fmla="*/ 78142 h 238125"/>
              <a:gd name="connsiteX1" fmla="*/ 294371 w 399994"/>
              <a:gd name="connsiteY1" fmla="*/ 107780 h 238125"/>
              <a:gd name="connsiteX2" fmla="*/ 266196 w 399994"/>
              <a:gd name="connsiteY2" fmla="*/ 97776 h 238125"/>
              <a:gd name="connsiteX3" fmla="*/ 260464 w 399994"/>
              <a:gd name="connsiteY3" fmla="*/ 113917 h 238125"/>
              <a:gd name="connsiteX4" fmla="*/ 289102 w 399994"/>
              <a:gd name="connsiteY4" fmla="*/ 124086 h 238125"/>
              <a:gd name="connsiteX5" fmla="*/ 269555 w 399994"/>
              <a:gd name="connsiteY5" fmla="*/ 150191 h 238125"/>
              <a:gd name="connsiteX6" fmla="*/ 283261 w 399994"/>
              <a:gd name="connsiteY6" fmla="*/ 160458 h 238125"/>
              <a:gd name="connsiteX7" fmla="*/ 302898 w 399994"/>
              <a:gd name="connsiteY7" fmla="*/ 134242 h 238125"/>
              <a:gd name="connsiteX8" fmla="*/ 322297 w 399994"/>
              <a:gd name="connsiteY8" fmla="*/ 160423 h 238125"/>
              <a:gd name="connsiteX9" fmla="*/ 336060 w 399994"/>
              <a:gd name="connsiteY9" fmla="*/ 150227 h 238125"/>
              <a:gd name="connsiteX10" fmla="*/ 316711 w 399994"/>
              <a:gd name="connsiteY10" fmla="*/ 124117 h 238125"/>
              <a:gd name="connsiteX11" fmla="*/ 345578 w 399994"/>
              <a:gd name="connsiteY11" fmla="*/ 113917 h 238125"/>
              <a:gd name="connsiteX12" fmla="*/ 339869 w 399994"/>
              <a:gd name="connsiteY12" fmla="*/ 97771 h 238125"/>
              <a:gd name="connsiteX13" fmla="*/ 311498 w 399994"/>
              <a:gd name="connsiteY13" fmla="*/ 107798 h 238125"/>
              <a:gd name="connsiteX14" fmla="*/ 311498 w 399994"/>
              <a:gd name="connsiteY14" fmla="*/ 78142 h 238125"/>
              <a:gd name="connsiteX15" fmla="*/ 192119 w 399994"/>
              <a:gd name="connsiteY15" fmla="*/ 78142 h 238125"/>
              <a:gd name="connsiteX16" fmla="*/ 192119 w 399994"/>
              <a:gd name="connsiteY16" fmla="*/ 107780 h 238125"/>
              <a:gd name="connsiteX17" fmla="*/ 163945 w 399994"/>
              <a:gd name="connsiteY17" fmla="*/ 97776 h 238125"/>
              <a:gd name="connsiteX18" fmla="*/ 158214 w 399994"/>
              <a:gd name="connsiteY18" fmla="*/ 113917 h 238125"/>
              <a:gd name="connsiteX19" fmla="*/ 186852 w 399994"/>
              <a:gd name="connsiteY19" fmla="*/ 124086 h 238125"/>
              <a:gd name="connsiteX20" fmla="*/ 167303 w 399994"/>
              <a:gd name="connsiteY20" fmla="*/ 150191 h 238125"/>
              <a:gd name="connsiteX21" fmla="*/ 181009 w 399994"/>
              <a:gd name="connsiteY21" fmla="*/ 160458 h 238125"/>
              <a:gd name="connsiteX22" fmla="*/ 200647 w 399994"/>
              <a:gd name="connsiteY22" fmla="*/ 134242 h 238125"/>
              <a:gd name="connsiteX23" fmla="*/ 220044 w 399994"/>
              <a:gd name="connsiteY23" fmla="*/ 160423 h 238125"/>
              <a:gd name="connsiteX24" fmla="*/ 233808 w 399994"/>
              <a:gd name="connsiteY24" fmla="*/ 150227 h 238125"/>
              <a:gd name="connsiteX25" fmla="*/ 214460 w 399994"/>
              <a:gd name="connsiteY25" fmla="*/ 124117 h 238125"/>
              <a:gd name="connsiteX26" fmla="*/ 243326 w 399994"/>
              <a:gd name="connsiteY26" fmla="*/ 113917 h 238125"/>
              <a:gd name="connsiteX27" fmla="*/ 237617 w 399994"/>
              <a:gd name="connsiteY27" fmla="*/ 97771 h 238125"/>
              <a:gd name="connsiteX28" fmla="*/ 209246 w 399994"/>
              <a:gd name="connsiteY28" fmla="*/ 107798 h 238125"/>
              <a:gd name="connsiteX29" fmla="*/ 209246 w 399994"/>
              <a:gd name="connsiteY29" fmla="*/ 78142 h 238125"/>
              <a:gd name="connsiteX30" fmla="*/ 89868 w 399994"/>
              <a:gd name="connsiteY30" fmla="*/ 78142 h 238125"/>
              <a:gd name="connsiteX31" fmla="*/ 89868 w 399994"/>
              <a:gd name="connsiteY31" fmla="*/ 107780 h 238125"/>
              <a:gd name="connsiteX32" fmla="*/ 61693 w 399994"/>
              <a:gd name="connsiteY32" fmla="*/ 97776 h 238125"/>
              <a:gd name="connsiteX33" fmla="*/ 55962 w 399994"/>
              <a:gd name="connsiteY33" fmla="*/ 113917 h 238125"/>
              <a:gd name="connsiteX34" fmla="*/ 84600 w 399994"/>
              <a:gd name="connsiteY34" fmla="*/ 124086 h 238125"/>
              <a:gd name="connsiteX35" fmla="*/ 65052 w 399994"/>
              <a:gd name="connsiteY35" fmla="*/ 150191 h 238125"/>
              <a:gd name="connsiteX36" fmla="*/ 78757 w 399994"/>
              <a:gd name="connsiteY36" fmla="*/ 160458 h 238125"/>
              <a:gd name="connsiteX37" fmla="*/ 98396 w 399994"/>
              <a:gd name="connsiteY37" fmla="*/ 134242 h 238125"/>
              <a:gd name="connsiteX38" fmla="*/ 117793 w 399994"/>
              <a:gd name="connsiteY38" fmla="*/ 160423 h 238125"/>
              <a:gd name="connsiteX39" fmla="*/ 131556 w 399994"/>
              <a:gd name="connsiteY39" fmla="*/ 150227 h 238125"/>
              <a:gd name="connsiteX40" fmla="*/ 112208 w 399994"/>
              <a:gd name="connsiteY40" fmla="*/ 124117 h 238125"/>
              <a:gd name="connsiteX41" fmla="*/ 141074 w 399994"/>
              <a:gd name="connsiteY41" fmla="*/ 113917 h 238125"/>
              <a:gd name="connsiteX42" fmla="*/ 135365 w 399994"/>
              <a:gd name="connsiteY42" fmla="*/ 97771 h 238125"/>
              <a:gd name="connsiteX43" fmla="*/ 106995 w 399994"/>
              <a:gd name="connsiteY43" fmla="*/ 107798 h 238125"/>
              <a:gd name="connsiteX44" fmla="*/ 106995 w 399994"/>
              <a:gd name="connsiteY44" fmla="*/ 78142 h 238125"/>
              <a:gd name="connsiteX45" fmla="*/ 400767 w 399994"/>
              <a:gd name="connsiteY45" fmla="*/ 237 h 238125"/>
              <a:gd name="connsiteX46" fmla="*/ 400767 w 399994"/>
              <a:gd name="connsiteY46" fmla="*/ 238362 h 238125"/>
              <a:gd name="connsiteX47" fmla="*/ 315642 w 399994"/>
              <a:gd name="connsiteY47" fmla="*/ 238362 h 238125"/>
              <a:gd name="connsiteX48" fmla="*/ 311068 w 399994"/>
              <a:gd name="connsiteY48" fmla="*/ 234101 h 238125"/>
              <a:gd name="connsiteX49" fmla="*/ 311068 w 399994"/>
              <a:gd name="connsiteY49" fmla="*/ 211432 h 238125"/>
              <a:gd name="connsiteX50" fmla="*/ 315642 w 399994"/>
              <a:gd name="connsiteY50" fmla="*/ 207535 h 238125"/>
              <a:gd name="connsiteX51" fmla="*/ 369939 w 399994"/>
              <a:gd name="connsiteY51" fmla="*/ 207535 h 238125"/>
              <a:gd name="connsiteX52" fmla="*/ 369939 w 399994"/>
              <a:gd name="connsiteY52" fmla="*/ 31066 h 238125"/>
              <a:gd name="connsiteX53" fmla="*/ 315259 w 399994"/>
              <a:gd name="connsiteY53" fmla="*/ 31066 h 238125"/>
              <a:gd name="connsiteX54" fmla="*/ 310801 w 399994"/>
              <a:gd name="connsiteY54" fmla="*/ 26328 h 238125"/>
              <a:gd name="connsiteX55" fmla="*/ 310801 w 399994"/>
              <a:gd name="connsiteY55" fmla="*/ 4445 h 238125"/>
              <a:gd name="connsiteX56" fmla="*/ 315259 w 399994"/>
              <a:gd name="connsiteY56" fmla="*/ 237 h 238125"/>
              <a:gd name="connsiteX57" fmla="*/ 773 w 399994"/>
              <a:gd name="connsiteY57" fmla="*/ 237 h 238125"/>
              <a:gd name="connsiteX58" fmla="*/ 773 w 399994"/>
              <a:gd name="connsiteY58" fmla="*/ 238362 h 238125"/>
              <a:gd name="connsiteX59" fmla="*/ 85898 w 399994"/>
              <a:gd name="connsiteY59" fmla="*/ 238362 h 238125"/>
              <a:gd name="connsiteX60" fmla="*/ 90470 w 399994"/>
              <a:gd name="connsiteY60" fmla="*/ 234101 h 238125"/>
              <a:gd name="connsiteX61" fmla="*/ 90470 w 399994"/>
              <a:gd name="connsiteY61" fmla="*/ 211432 h 238125"/>
              <a:gd name="connsiteX62" fmla="*/ 85898 w 399994"/>
              <a:gd name="connsiteY62" fmla="*/ 207535 h 238125"/>
              <a:gd name="connsiteX63" fmla="*/ 31601 w 399994"/>
              <a:gd name="connsiteY63" fmla="*/ 207535 h 238125"/>
              <a:gd name="connsiteX64" fmla="*/ 31601 w 399994"/>
              <a:gd name="connsiteY64" fmla="*/ 31066 h 238125"/>
              <a:gd name="connsiteX65" fmla="*/ 86282 w 399994"/>
              <a:gd name="connsiteY65" fmla="*/ 31066 h 238125"/>
              <a:gd name="connsiteX66" fmla="*/ 90738 w 399994"/>
              <a:gd name="connsiteY66" fmla="*/ 26328 h 238125"/>
              <a:gd name="connsiteX67" fmla="*/ 90738 w 399994"/>
              <a:gd name="connsiteY67" fmla="*/ 4445 h 238125"/>
              <a:gd name="connsiteX68" fmla="*/ 86282 w 399994"/>
              <a:gd name="connsiteY68" fmla="*/ 237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99994" h="238125">
                <a:moveTo>
                  <a:pt x="294371" y="78142"/>
                </a:moveTo>
                <a:lnTo>
                  <a:pt x="294371" y="107780"/>
                </a:lnTo>
                <a:lnTo>
                  <a:pt x="266196" y="97776"/>
                </a:lnTo>
                <a:lnTo>
                  <a:pt x="260464" y="113917"/>
                </a:lnTo>
                <a:lnTo>
                  <a:pt x="289102" y="124086"/>
                </a:lnTo>
                <a:lnTo>
                  <a:pt x="269555" y="150191"/>
                </a:lnTo>
                <a:lnTo>
                  <a:pt x="283261" y="160458"/>
                </a:lnTo>
                <a:lnTo>
                  <a:pt x="302898" y="134242"/>
                </a:lnTo>
                <a:lnTo>
                  <a:pt x="322297" y="160423"/>
                </a:lnTo>
                <a:lnTo>
                  <a:pt x="336060" y="150227"/>
                </a:lnTo>
                <a:lnTo>
                  <a:pt x="316711" y="124117"/>
                </a:lnTo>
                <a:lnTo>
                  <a:pt x="345578" y="113917"/>
                </a:lnTo>
                <a:lnTo>
                  <a:pt x="339869" y="97771"/>
                </a:lnTo>
                <a:lnTo>
                  <a:pt x="311498" y="107798"/>
                </a:lnTo>
                <a:lnTo>
                  <a:pt x="311498" y="78142"/>
                </a:lnTo>
                <a:close/>
                <a:moveTo>
                  <a:pt x="192119" y="78142"/>
                </a:moveTo>
                <a:lnTo>
                  <a:pt x="192119" y="107780"/>
                </a:lnTo>
                <a:lnTo>
                  <a:pt x="163945" y="97776"/>
                </a:lnTo>
                <a:lnTo>
                  <a:pt x="158214" y="113917"/>
                </a:lnTo>
                <a:lnTo>
                  <a:pt x="186852" y="124086"/>
                </a:lnTo>
                <a:lnTo>
                  <a:pt x="167303" y="150191"/>
                </a:lnTo>
                <a:lnTo>
                  <a:pt x="181009" y="160458"/>
                </a:lnTo>
                <a:lnTo>
                  <a:pt x="200647" y="134242"/>
                </a:lnTo>
                <a:lnTo>
                  <a:pt x="220044" y="160423"/>
                </a:lnTo>
                <a:lnTo>
                  <a:pt x="233808" y="150227"/>
                </a:lnTo>
                <a:lnTo>
                  <a:pt x="214460" y="124117"/>
                </a:lnTo>
                <a:lnTo>
                  <a:pt x="243326" y="113917"/>
                </a:lnTo>
                <a:lnTo>
                  <a:pt x="237617" y="97771"/>
                </a:lnTo>
                <a:lnTo>
                  <a:pt x="209246" y="107798"/>
                </a:lnTo>
                <a:lnTo>
                  <a:pt x="209246" y="78142"/>
                </a:lnTo>
                <a:close/>
                <a:moveTo>
                  <a:pt x="89868" y="78142"/>
                </a:moveTo>
                <a:lnTo>
                  <a:pt x="89868" y="107780"/>
                </a:lnTo>
                <a:lnTo>
                  <a:pt x="61693" y="97776"/>
                </a:lnTo>
                <a:lnTo>
                  <a:pt x="55962" y="113917"/>
                </a:lnTo>
                <a:lnTo>
                  <a:pt x="84600" y="124086"/>
                </a:lnTo>
                <a:lnTo>
                  <a:pt x="65052" y="150191"/>
                </a:lnTo>
                <a:lnTo>
                  <a:pt x="78757" y="160458"/>
                </a:lnTo>
                <a:lnTo>
                  <a:pt x="98396" y="134242"/>
                </a:lnTo>
                <a:lnTo>
                  <a:pt x="117793" y="160423"/>
                </a:lnTo>
                <a:lnTo>
                  <a:pt x="131556" y="150227"/>
                </a:lnTo>
                <a:lnTo>
                  <a:pt x="112208" y="124117"/>
                </a:lnTo>
                <a:lnTo>
                  <a:pt x="141074" y="113917"/>
                </a:lnTo>
                <a:lnTo>
                  <a:pt x="135365" y="97771"/>
                </a:lnTo>
                <a:lnTo>
                  <a:pt x="106995" y="107798"/>
                </a:lnTo>
                <a:lnTo>
                  <a:pt x="106995" y="78142"/>
                </a:lnTo>
                <a:close/>
                <a:moveTo>
                  <a:pt x="400767" y="237"/>
                </a:moveTo>
                <a:lnTo>
                  <a:pt x="400767" y="238362"/>
                </a:lnTo>
                <a:lnTo>
                  <a:pt x="315642" y="238362"/>
                </a:lnTo>
                <a:cubicBezTo>
                  <a:pt x="312881" y="238362"/>
                  <a:pt x="311068" y="236940"/>
                  <a:pt x="311068" y="234101"/>
                </a:cubicBezTo>
                <a:lnTo>
                  <a:pt x="311068" y="211432"/>
                </a:lnTo>
                <a:cubicBezTo>
                  <a:pt x="311068" y="208809"/>
                  <a:pt x="312703" y="207535"/>
                  <a:pt x="315642" y="207535"/>
                </a:cubicBezTo>
                <a:lnTo>
                  <a:pt x="369939" y="207535"/>
                </a:lnTo>
                <a:lnTo>
                  <a:pt x="369939" y="31066"/>
                </a:lnTo>
                <a:lnTo>
                  <a:pt x="315259" y="31066"/>
                </a:lnTo>
                <a:cubicBezTo>
                  <a:pt x="312041" y="31066"/>
                  <a:pt x="310801" y="29348"/>
                  <a:pt x="310801" y="26328"/>
                </a:cubicBezTo>
                <a:lnTo>
                  <a:pt x="310801" y="4445"/>
                </a:lnTo>
                <a:cubicBezTo>
                  <a:pt x="310801" y="1554"/>
                  <a:pt x="312395" y="237"/>
                  <a:pt x="315259" y="237"/>
                </a:cubicBezTo>
                <a:close/>
                <a:moveTo>
                  <a:pt x="773" y="237"/>
                </a:moveTo>
                <a:lnTo>
                  <a:pt x="773" y="238362"/>
                </a:lnTo>
                <a:lnTo>
                  <a:pt x="85898" y="238362"/>
                </a:lnTo>
                <a:cubicBezTo>
                  <a:pt x="88657" y="238362"/>
                  <a:pt x="90470" y="236940"/>
                  <a:pt x="90470" y="234101"/>
                </a:cubicBezTo>
                <a:lnTo>
                  <a:pt x="90470" y="211432"/>
                </a:lnTo>
                <a:cubicBezTo>
                  <a:pt x="90470" y="208809"/>
                  <a:pt x="88835" y="207535"/>
                  <a:pt x="85898" y="207535"/>
                </a:cubicBezTo>
                <a:lnTo>
                  <a:pt x="31601" y="207535"/>
                </a:lnTo>
                <a:lnTo>
                  <a:pt x="31601" y="31066"/>
                </a:lnTo>
                <a:lnTo>
                  <a:pt x="86282" y="31066"/>
                </a:lnTo>
                <a:cubicBezTo>
                  <a:pt x="89498" y="31066"/>
                  <a:pt x="90738" y="29348"/>
                  <a:pt x="90738" y="26328"/>
                </a:cubicBezTo>
                <a:lnTo>
                  <a:pt x="90738" y="4445"/>
                </a:lnTo>
                <a:cubicBezTo>
                  <a:pt x="90738" y="1554"/>
                  <a:pt x="89144" y="237"/>
                  <a:pt x="86282" y="237"/>
                </a:cubicBezTo>
                <a:close/>
              </a:path>
            </a:pathLst>
          </a:custGeom>
          <a:solidFill>
            <a:srgbClr val="4285F4"/>
          </a:solidFill>
          <a:ln w="2284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05" name="図 204">
            <a:extLst>
              <a:ext uri="{FF2B5EF4-FFF2-40B4-BE49-F238E27FC236}">
                <a16:creationId xmlns:a16="http://schemas.microsoft.com/office/drawing/2014/main" id="{340F969C-E335-991F-5AFF-A2F33851CCB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462668" y="4433887"/>
            <a:ext cx="428625" cy="273843"/>
          </a:xfrm>
          <a:custGeom>
            <a:avLst/>
            <a:gdLst>
              <a:gd name="connsiteX0" fmla="*/ -1 w 428625"/>
              <a:gd name="connsiteY0" fmla="*/ -1 h 273843"/>
              <a:gd name="connsiteX1" fmla="*/ 428625 w 428625"/>
              <a:gd name="connsiteY1" fmla="*/ -1 h 273843"/>
              <a:gd name="connsiteX2" fmla="*/ 428625 w 428625"/>
              <a:gd name="connsiteY2" fmla="*/ 273843 h 273843"/>
              <a:gd name="connsiteX3" fmla="*/ -1 w 428625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273843">
                <a:moveTo>
                  <a:pt x="-1" y="-1"/>
                </a:moveTo>
                <a:lnTo>
                  <a:pt x="428625" y="-1"/>
                </a:lnTo>
                <a:lnTo>
                  <a:pt x="428625" y="273843"/>
                </a:lnTo>
                <a:lnTo>
                  <a:pt x="-1" y="273843"/>
                </a:lnTo>
                <a:close/>
              </a:path>
            </a:pathLst>
          </a:custGeom>
        </p:spPr>
      </p:pic>
      <p:sp>
        <p:nvSpPr>
          <p:cNvPr id="208" name="フリーフォーム: 図形 207">
            <a:extLst>
              <a:ext uri="{FF2B5EF4-FFF2-40B4-BE49-F238E27FC236}">
                <a16:creationId xmlns:a16="http://schemas.microsoft.com/office/drawing/2014/main" id="{CAA72ABE-63FD-F95E-D71A-5D1E3BACD6D8}"/>
              </a:ext>
            </a:extLst>
          </p:cNvPr>
          <p:cNvSpPr/>
          <p:nvPr/>
        </p:nvSpPr>
        <p:spPr>
          <a:xfrm>
            <a:off x="12153106" y="4732686"/>
            <a:ext cx="9525" cy="691800"/>
          </a:xfrm>
          <a:custGeom>
            <a:avLst/>
            <a:gdLst>
              <a:gd name="connsiteX0" fmla="*/ 0 w 9525"/>
              <a:gd name="connsiteY0" fmla="*/ 691801 h 691800"/>
              <a:gd name="connsiteX1" fmla="*/ 0 w 9525"/>
              <a:gd name="connsiteY1" fmla="*/ 501301 h 691800"/>
              <a:gd name="connsiteX2" fmla="*/ 0 w 9525"/>
              <a:gd name="connsiteY2" fmla="*/ 0 h 69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" h="691800">
                <a:moveTo>
                  <a:pt x="0" y="691801"/>
                </a:moveTo>
                <a:lnTo>
                  <a:pt x="0" y="501301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9" name="フリーフォーム: 図形 208">
            <a:extLst>
              <a:ext uri="{FF2B5EF4-FFF2-40B4-BE49-F238E27FC236}">
                <a16:creationId xmlns:a16="http://schemas.microsoft.com/office/drawing/2014/main" id="{0BECFF49-E3F0-FBD0-DC27-2D226D42B146}"/>
              </a:ext>
            </a:extLst>
          </p:cNvPr>
          <p:cNvSpPr/>
          <p:nvPr/>
        </p:nvSpPr>
        <p:spPr>
          <a:xfrm>
            <a:off x="12119768" y="4682679"/>
            <a:ext cx="66675" cy="66675"/>
          </a:xfrm>
          <a:custGeom>
            <a:avLst/>
            <a:gdLst>
              <a:gd name="connsiteX0" fmla="*/ 33338 w 66675"/>
              <a:gd name="connsiteY0" fmla="*/ 0 h 66675"/>
              <a:gd name="connsiteX1" fmla="*/ 66675 w 66675"/>
              <a:gd name="connsiteY1" fmla="*/ 66675 h 66675"/>
              <a:gd name="connsiteX2" fmla="*/ 33338 w 66675"/>
              <a:gd name="connsiteY2" fmla="*/ 50006 h 66675"/>
              <a:gd name="connsiteX3" fmla="*/ 0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0"/>
                </a:moveTo>
                <a:lnTo>
                  <a:pt x="66675" y="66675"/>
                </a:lnTo>
                <a:lnTo>
                  <a:pt x="33338" y="50006"/>
                </a:lnTo>
                <a:lnTo>
                  <a:pt x="0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10" name="図 209">
            <a:extLst>
              <a:ext uri="{FF2B5EF4-FFF2-40B4-BE49-F238E27FC236}">
                <a16:creationId xmlns:a16="http://schemas.microsoft.com/office/drawing/2014/main" id="{75E672F5-4180-CE05-8EEB-1C8461F1EE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948318" y="4910137"/>
            <a:ext cx="419100" cy="273843"/>
          </a:xfrm>
          <a:custGeom>
            <a:avLst/>
            <a:gdLst>
              <a:gd name="connsiteX0" fmla="*/ -1 w 419100"/>
              <a:gd name="connsiteY0" fmla="*/ -1 h 273843"/>
              <a:gd name="connsiteX1" fmla="*/ 419100 w 419100"/>
              <a:gd name="connsiteY1" fmla="*/ -1 h 273843"/>
              <a:gd name="connsiteX2" fmla="*/ 419100 w 419100"/>
              <a:gd name="connsiteY2" fmla="*/ 273843 h 273843"/>
              <a:gd name="connsiteX3" fmla="*/ -1 w 419100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273843">
                <a:moveTo>
                  <a:pt x="-1" y="-1"/>
                </a:moveTo>
                <a:lnTo>
                  <a:pt x="419100" y="-1"/>
                </a:lnTo>
                <a:lnTo>
                  <a:pt x="419100" y="273843"/>
                </a:lnTo>
                <a:lnTo>
                  <a:pt x="-1" y="273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6036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3F43D-0D0A-F4EF-9011-63F09BC20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2F4DE1D-5BA8-DB41-98C0-F3D11A47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3200" b="0" i="0">
                <a:solidFill>
                  <a:srgbClr val="1A1A1C"/>
                </a:solidFill>
                <a:effectLst/>
                <a:latin typeface="Noto Sans JP"/>
              </a:rPr>
              <a:t>6-1-9-1. </a:t>
            </a:r>
            <a:r>
              <a:rPr lang="zh-TW" altLang="en-US" sz="3200" b="0" i="0">
                <a:solidFill>
                  <a:srgbClr val="1A1A1C"/>
                </a:solidFill>
                <a:effectLst/>
                <a:latin typeface="Noto Sans JP"/>
              </a:rPr>
              <a:t>書類出力</a:t>
            </a:r>
            <a:r>
              <a:rPr lang="en-US" altLang="zh-TW" sz="3200" b="0" i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zh-TW" altLang="en-US" sz="3200" b="0" i="0">
                <a:solidFill>
                  <a:srgbClr val="1A1A1C"/>
                </a:solidFill>
                <a:effectLst/>
                <a:latin typeface="Noto Sans JP"/>
              </a:rPr>
              <a:t>書類出力機能</a:t>
            </a:r>
            <a:r>
              <a:rPr lang="ja-JP" altLang="en-US" sz="3200" b="0" i="0">
                <a:solidFill>
                  <a:srgbClr val="1A1A1C"/>
                </a:solidFill>
                <a:effectLst/>
                <a:latin typeface="Noto Sans JP"/>
              </a:rPr>
              <a:t>（パターン２　ファイル送付）</a:t>
            </a:r>
            <a:endParaRPr lang="ja-JP" altLang="en-US" sz="3200" b="0" i="0" dirty="0">
              <a:solidFill>
                <a:srgbClr val="1A1A1C"/>
              </a:solidFill>
              <a:effectLst/>
              <a:latin typeface="Noto Sans JP"/>
            </a:endParaRP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1A65B41F-9A6F-A5A1-9A0A-43E5B38C2E0B}"/>
              </a:ext>
            </a:extLst>
          </p:cNvPr>
          <p:cNvSpPr/>
          <p:nvPr/>
        </p:nvSpPr>
        <p:spPr>
          <a:xfrm>
            <a:off x="3955172" y="1814392"/>
            <a:ext cx="10096500" cy="6534150"/>
          </a:xfrm>
          <a:custGeom>
            <a:avLst/>
            <a:gdLst>
              <a:gd name="connsiteX0" fmla="*/ 0 w 10096500"/>
              <a:gd name="connsiteY0" fmla="*/ 0 h 6534150"/>
              <a:gd name="connsiteX1" fmla="*/ 10096500 w 10096500"/>
              <a:gd name="connsiteY1" fmla="*/ 0 h 6534150"/>
              <a:gd name="connsiteX2" fmla="*/ 10096500 w 10096500"/>
              <a:gd name="connsiteY2" fmla="*/ 6534150 h 6534150"/>
              <a:gd name="connsiteX3" fmla="*/ 0 w 10096500"/>
              <a:gd name="connsiteY3" fmla="*/ 6534150 h 653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6500" h="6534150">
                <a:moveTo>
                  <a:pt x="0" y="0"/>
                </a:moveTo>
                <a:lnTo>
                  <a:pt x="10096500" y="0"/>
                </a:lnTo>
                <a:lnTo>
                  <a:pt x="10096500" y="6534150"/>
                </a:lnTo>
                <a:lnTo>
                  <a:pt x="0" y="653415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D5612FBB-56C7-AD1E-7273-6A86B8E3A593}"/>
              </a:ext>
            </a:extLst>
          </p:cNvPr>
          <p:cNvSpPr/>
          <p:nvPr/>
        </p:nvSpPr>
        <p:spPr>
          <a:xfrm>
            <a:off x="3952081" y="1795462"/>
            <a:ext cx="10096500" cy="5905500"/>
          </a:xfrm>
          <a:custGeom>
            <a:avLst/>
            <a:gdLst>
              <a:gd name="connsiteX0" fmla="*/ 10086975 w 10096500"/>
              <a:gd name="connsiteY0" fmla="*/ 0 h 5905500"/>
              <a:gd name="connsiteX1" fmla="*/ 10096500 w 10096500"/>
              <a:gd name="connsiteY1" fmla="*/ 9525 h 5905500"/>
              <a:gd name="connsiteX2" fmla="*/ 10096500 w 10096500"/>
              <a:gd name="connsiteY2" fmla="*/ 5895975 h 5905500"/>
              <a:gd name="connsiteX3" fmla="*/ 10086975 w 10096500"/>
              <a:gd name="connsiteY3" fmla="*/ 5905500 h 5905500"/>
              <a:gd name="connsiteX4" fmla="*/ 9525 w 10096500"/>
              <a:gd name="connsiteY4" fmla="*/ 5905500 h 5905500"/>
              <a:gd name="connsiteX5" fmla="*/ 0 w 10096500"/>
              <a:gd name="connsiteY5" fmla="*/ 5895975 h 5905500"/>
              <a:gd name="connsiteX6" fmla="*/ 0 w 10096500"/>
              <a:gd name="connsiteY6" fmla="*/ 9525 h 5905500"/>
              <a:gd name="connsiteX7" fmla="*/ 9525 w 10096500"/>
              <a:gd name="connsiteY7" fmla="*/ 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96500" h="5905500">
                <a:moveTo>
                  <a:pt x="10086975" y="0"/>
                </a:moveTo>
                <a:cubicBezTo>
                  <a:pt x="10092235" y="0"/>
                  <a:pt x="10096500" y="4264"/>
                  <a:pt x="10096500" y="9525"/>
                </a:cubicBezTo>
                <a:lnTo>
                  <a:pt x="10096500" y="5895975"/>
                </a:lnTo>
                <a:cubicBezTo>
                  <a:pt x="10096500" y="5901236"/>
                  <a:pt x="10092235" y="5905500"/>
                  <a:pt x="10086975" y="5905500"/>
                </a:cubicBezTo>
                <a:lnTo>
                  <a:pt x="9525" y="5905500"/>
                </a:lnTo>
                <a:cubicBezTo>
                  <a:pt x="4264" y="5905500"/>
                  <a:pt x="0" y="5901236"/>
                  <a:pt x="0" y="5895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F04BDB2-EE4C-1F73-7C6C-E81865ABB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093" y="1981199"/>
            <a:ext cx="1619250" cy="285750"/>
          </a:xfrm>
          <a:custGeom>
            <a:avLst/>
            <a:gdLst>
              <a:gd name="connsiteX0" fmla="*/ 0 w 1619250"/>
              <a:gd name="connsiteY0" fmla="*/ 0 h 285750"/>
              <a:gd name="connsiteX1" fmla="*/ 1619250 w 1619250"/>
              <a:gd name="connsiteY1" fmla="*/ 0 h 285750"/>
              <a:gd name="connsiteX2" fmla="*/ 1619250 w 1619250"/>
              <a:gd name="connsiteY2" fmla="*/ 285750 h 285750"/>
              <a:gd name="connsiteX3" fmla="*/ 0 w 1619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285750">
                <a:moveTo>
                  <a:pt x="0" y="0"/>
                </a:moveTo>
                <a:lnTo>
                  <a:pt x="1619250" y="0"/>
                </a:lnTo>
                <a:lnTo>
                  <a:pt x="1619250" y="285750"/>
                </a:lnTo>
                <a:lnTo>
                  <a:pt x="0" y="285750"/>
                </a:lnTo>
                <a:close/>
              </a:path>
            </a:pathLst>
          </a:custGeom>
        </p:spPr>
      </p:pic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55E75055-A984-B0A0-75C9-589C29221D93}"/>
              </a:ext>
            </a:extLst>
          </p:cNvPr>
          <p:cNvSpPr/>
          <p:nvPr/>
        </p:nvSpPr>
        <p:spPr>
          <a:xfrm>
            <a:off x="4142581" y="2366962"/>
            <a:ext cx="9715500" cy="5143500"/>
          </a:xfrm>
          <a:custGeom>
            <a:avLst/>
            <a:gdLst>
              <a:gd name="connsiteX0" fmla="*/ 9705975 w 9715500"/>
              <a:gd name="connsiteY0" fmla="*/ 0 h 5143500"/>
              <a:gd name="connsiteX1" fmla="*/ 9715500 w 9715500"/>
              <a:gd name="connsiteY1" fmla="*/ 9525 h 5143500"/>
              <a:gd name="connsiteX2" fmla="*/ 9715500 w 9715500"/>
              <a:gd name="connsiteY2" fmla="*/ 5133975 h 5143500"/>
              <a:gd name="connsiteX3" fmla="*/ 9705975 w 9715500"/>
              <a:gd name="connsiteY3" fmla="*/ 5143500 h 5143500"/>
              <a:gd name="connsiteX4" fmla="*/ 9525 w 9715500"/>
              <a:gd name="connsiteY4" fmla="*/ 5143500 h 5143500"/>
              <a:gd name="connsiteX5" fmla="*/ 0 w 9715500"/>
              <a:gd name="connsiteY5" fmla="*/ 5133975 h 5143500"/>
              <a:gd name="connsiteX6" fmla="*/ 0 w 9715500"/>
              <a:gd name="connsiteY6" fmla="*/ 9525 h 5143500"/>
              <a:gd name="connsiteX7" fmla="*/ 9525 w 9715500"/>
              <a:gd name="connsiteY7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15500" h="5143500">
                <a:moveTo>
                  <a:pt x="9705975" y="0"/>
                </a:moveTo>
                <a:cubicBezTo>
                  <a:pt x="9711235" y="0"/>
                  <a:pt x="9715500" y="4264"/>
                  <a:pt x="9715500" y="9525"/>
                </a:cubicBezTo>
                <a:lnTo>
                  <a:pt x="9715500" y="5133975"/>
                </a:lnTo>
                <a:cubicBezTo>
                  <a:pt x="9715500" y="5139236"/>
                  <a:pt x="9711235" y="5143500"/>
                  <a:pt x="9705975" y="5143500"/>
                </a:cubicBezTo>
                <a:lnTo>
                  <a:pt x="9525" y="5143500"/>
                </a:lnTo>
                <a:cubicBezTo>
                  <a:pt x="4264" y="5143500"/>
                  <a:pt x="0" y="5139236"/>
                  <a:pt x="0" y="5133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DAE8FC"/>
          </a:solidFill>
          <a:ln w="9525" cap="flat">
            <a:solidFill>
              <a:srgbClr val="6C8EBF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D4FA01E-FC45-F9E4-E566-02FD1764D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068" y="2471737"/>
            <a:ext cx="9544050" cy="209550"/>
          </a:xfrm>
          <a:custGeom>
            <a:avLst/>
            <a:gdLst>
              <a:gd name="connsiteX0" fmla="*/ -1 w 9544050"/>
              <a:gd name="connsiteY0" fmla="*/ -1 h 209550"/>
              <a:gd name="connsiteX1" fmla="*/ 9544050 w 9544050"/>
              <a:gd name="connsiteY1" fmla="*/ -1 h 209550"/>
              <a:gd name="connsiteX2" fmla="*/ 9544050 w 9544050"/>
              <a:gd name="connsiteY2" fmla="*/ 209550 h 209550"/>
              <a:gd name="connsiteX3" fmla="*/ -1 w 954405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44050" h="209550">
                <a:moveTo>
                  <a:pt x="-1" y="-1"/>
                </a:moveTo>
                <a:lnTo>
                  <a:pt x="9544050" y="-1"/>
                </a:lnTo>
                <a:lnTo>
                  <a:pt x="9544050" y="209550"/>
                </a:lnTo>
                <a:lnTo>
                  <a:pt x="-1" y="209550"/>
                </a:lnTo>
                <a:close/>
              </a:path>
            </a:pathLst>
          </a:custGeom>
        </p:spPr>
      </p:pic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6EACA862-28B7-8FBD-FDAE-EE4D3F8666FE}"/>
              </a:ext>
            </a:extLst>
          </p:cNvPr>
          <p:cNvSpPr/>
          <p:nvPr/>
        </p:nvSpPr>
        <p:spPr>
          <a:xfrm>
            <a:off x="5571331" y="4271962"/>
            <a:ext cx="1333500" cy="571500"/>
          </a:xfrm>
          <a:custGeom>
            <a:avLst/>
            <a:gdLst>
              <a:gd name="connsiteX0" fmla="*/ 1323975 w 1333500"/>
              <a:gd name="connsiteY0" fmla="*/ 0 h 571500"/>
              <a:gd name="connsiteX1" fmla="*/ 1333500 w 1333500"/>
              <a:gd name="connsiteY1" fmla="*/ 9525 h 571500"/>
              <a:gd name="connsiteX2" fmla="*/ 1333500 w 1333500"/>
              <a:gd name="connsiteY2" fmla="*/ 561975 h 571500"/>
              <a:gd name="connsiteX3" fmla="*/ 1323975 w 1333500"/>
              <a:gd name="connsiteY3" fmla="*/ 571500 h 571500"/>
              <a:gd name="connsiteX4" fmla="*/ 9525 w 1333500"/>
              <a:gd name="connsiteY4" fmla="*/ 571500 h 571500"/>
              <a:gd name="connsiteX5" fmla="*/ 0 w 1333500"/>
              <a:gd name="connsiteY5" fmla="*/ 561975 h 571500"/>
              <a:gd name="connsiteX6" fmla="*/ 0 w 1333500"/>
              <a:gd name="connsiteY6" fmla="*/ 9525 h 571500"/>
              <a:gd name="connsiteX7" fmla="*/ 9525 w 13335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571500">
                <a:moveTo>
                  <a:pt x="1323975" y="0"/>
                </a:moveTo>
                <a:cubicBezTo>
                  <a:pt x="1329235" y="0"/>
                  <a:pt x="1333500" y="4265"/>
                  <a:pt x="1333500" y="9525"/>
                </a:cubicBezTo>
                <a:lnTo>
                  <a:pt x="1333500" y="561975"/>
                </a:lnTo>
                <a:cubicBezTo>
                  <a:pt x="1333500" y="567235"/>
                  <a:pt x="1329235" y="571500"/>
                  <a:pt x="132397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5" name="グラフィックス 3">
            <a:extLst>
              <a:ext uri="{FF2B5EF4-FFF2-40B4-BE49-F238E27FC236}">
                <a16:creationId xmlns:a16="http://schemas.microsoft.com/office/drawing/2014/main" id="{0254968C-167A-D977-E72D-254D59FBDCA3}"/>
              </a:ext>
            </a:extLst>
          </p:cNvPr>
          <p:cNvGrpSpPr/>
          <p:nvPr/>
        </p:nvGrpSpPr>
        <p:grpSpPr>
          <a:xfrm>
            <a:off x="5709443" y="4410074"/>
            <a:ext cx="1076325" cy="314325"/>
            <a:chOff x="5709443" y="4410074"/>
            <a:chExt cx="1076325" cy="314325"/>
          </a:xfrm>
        </p:grpSpPr>
        <p:grpSp>
          <p:nvGrpSpPr>
            <p:cNvPr id="16" name="グラフィックス 3">
              <a:extLst>
                <a:ext uri="{FF2B5EF4-FFF2-40B4-BE49-F238E27FC236}">
                  <a16:creationId xmlns:a16="http://schemas.microsoft.com/office/drawing/2014/main" id="{D2C7CC65-A4E5-063A-8A87-5D53D84015F8}"/>
                </a:ext>
              </a:extLst>
            </p:cNvPr>
            <p:cNvGrpSpPr/>
            <p:nvPr/>
          </p:nvGrpSpPr>
          <p:grpSpPr>
            <a:xfrm>
              <a:off x="5709443" y="4410074"/>
              <a:ext cx="285750" cy="285750"/>
              <a:chOff x="5709443" y="4410074"/>
              <a:chExt cx="285750" cy="285750"/>
            </a:xfrm>
          </p:grpSpPr>
          <p:sp>
            <p:nvSpPr>
              <p:cNvPr id="17" name="フリーフォーム: 図形 16">
                <a:extLst>
                  <a:ext uri="{FF2B5EF4-FFF2-40B4-BE49-F238E27FC236}">
                    <a16:creationId xmlns:a16="http://schemas.microsoft.com/office/drawing/2014/main" id="{CFF2D026-99B8-DD64-0A86-08F17F3268BF}"/>
                  </a:ext>
                </a:extLst>
              </p:cNvPr>
              <p:cNvSpPr/>
              <p:nvPr/>
            </p:nvSpPr>
            <p:spPr>
              <a:xfrm>
                <a:off x="5738018" y="4552949"/>
                <a:ext cx="228600" cy="57150"/>
              </a:xfrm>
              <a:custGeom>
                <a:avLst/>
                <a:gdLst>
                  <a:gd name="connsiteX0" fmla="*/ 200215 w 228600"/>
                  <a:gd name="connsiteY0" fmla="*/ 281 h 57150"/>
                  <a:gd name="connsiteX1" fmla="*/ 228790 w 228600"/>
                  <a:gd name="connsiteY1" fmla="*/ 281 h 57150"/>
                  <a:gd name="connsiteX2" fmla="*/ 228790 w 228600"/>
                  <a:gd name="connsiteY2" fmla="*/ 57431 h 57150"/>
                  <a:gd name="connsiteX3" fmla="*/ 200215 w 228600"/>
                  <a:gd name="connsiteY3" fmla="*/ 57431 h 57150"/>
                  <a:gd name="connsiteX4" fmla="*/ 100202 w 228600"/>
                  <a:gd name="connsiteY4" fmla="*/ 281 h 57150"/>
                  <a:gd name="connsiteX5" fmla="*/ 128777 w 228600"/>
                  <a:gd name="connsiteY5" fmla="*/ 281 h 57150"/>
                  <a:gd name="connsiteX6" fmla="*/ 128777 w 228600"/>
                  <a:gd name="connsiteY6" fmla="*/ 57431 h 57150"/>
                  <a:gd name="connsiteX7" fmla="*/ 100202 w 228600"/>
                  <a:gd name="connsiteY7" fmla="*/ 57431 h 57150"/>
                  <a:gd name="connsiteX8" fmla="*/ 190 w 228600"/>
                  <a:gd name="connsiteY8" fmla="*/ 281 h 57150"/>
                  <a:gd name="connsiteX9" fmla="*/ 28765 w 228600"/>
                  <a:gd name="connsiteY9" fmla="*/ 281 h 57150"/>
                  <a:gd name="connsiteX10" fmla="*/ 28765 w 228600"/>
                  <a:gd name="connsiteY10" fmla="*/ 57431 h 57150"/>
                  <a:gd name="connsiteX11" fmla="*/ 190 w 228600"/>
                  <a:gd name="connsiteY11" fmla="*/ 57431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8600" h="57150">
                    <a:moveTo>
                      <a:pt x="200215" y="281"/>
                    </a:moveTo>
                    <a:lnTo>
                      <a:pt x="228790" y="281"/>
                    </a:lnTo>
                    <a:lnTo>
                      <a:pt x="228790" y="57431"/>
                    </a:lnTo>
                    <a:lnTo>
                      <a:pt x="200215" y="57431"/>
                    </a:lnTo>
                    <a:close/>
                    <a:moveTo>
                      <a:pt x="100202" y="281"/>
                    </a:moveTo>
                    <a:lnTo>
                      <a:pt x="128777" y="281"/>
                    </a:lnTo>
                    <a:lnTo>
                      <a:pt x="128777" y="57431"/>
                    </a:lnTo>
                    <a:lnTo>
                      <a:pt x="100202" y="57431"/>
                    </a:lnTo>
                    <a:close/>
                    <a:moveTo>
                      <a:pt x="190" y="281"/>
                    </a:moveTo>
                    <a:lnTo>
                      <a:pt x="28765" y="281"/>
                    </a:lnTo>
                    <a:lnTo>
                      <a:pt x="28765" y="57431"/>
                    </a:lnTo>
                    <a:lnTo>
                      <a:pt x="190" y="5743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8" name="フリーフォーム: 図形 17">
                <a:extLst>
                  <a:ext uri="{FF2B5EF4-FFF2-40B4-BE49-F238E27FC236}">
                    <a16:creationId xmlns:a16="http://schemas.microsoft.com/office/drawing/2014/main" id="{FC1441DB-FA22-6C08-9A2F-452311B76582}"/>
                  </a:ext>
                </a:extLst>
              </p:cNvPr>
              <p:cNvSpPr/>
              <p:nvPr/>
            </p:nvSpPr>
            <p:spPr>
              <a:xfrm>
                <a:off x="5838031" y="4481512"/>
                <a:ext cx="28575" cy="57150"/>
              </a:xfrm>
              <a:custGeom>
                <a:avLst/>
                <a:gdLst>
                  <a:gd name="connsiteX0" fmla="*/ 190 w 28575"/>
                  <a:gd name="connsiteY0" fmla="*/ 278 h 57150"/>
                  <a:gd name="connsiteX1" fmla="*/ 28765 w 28575"/>
                  <a:gd name="connsiteY1" fmla="*/ 278 h 57150"/>
                  <a:gd name="connsiteX2" fmla="*/ 28765 w 28575"/>
                  <a:gd name="connsiteY2" fmla="*/ 57428 h 57150"/>
                  <a:gd name="connsiteX3" fmla="*/ 190 w 28575"/>
                  <a:gd name="connsiteY3" fmla="*/ 5742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57150">
                    <a:moveTo>
                      <a:pt x="190" y="278"/>
                    </a:moveTo>
                    <a:lnTo>
                      <a:pt x="28765" y="278"/>
                    </a:lnTo>
                    <a:lnTo>
                      <a:pt x="28765" y="57428"/>
                    </a:lnTo>
                    <a:lnTo>
                      <a:pt x="190" y="57428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" name="フリーフォーム: 図形 18">
                <a:extLst>
                  <a:ext uri="{FF2B5EF4-FFF2-40B4-BE49-F238E27FC236}">
                    <a16:creationId xmlns:a16="http://schemas.microsoft.com/office/drawing/2014/main" id="{B0344C2A-046C-FBF3-E5CB-F1675A296A88}"/>
                  </a:ext>
                </a:extLst>
              </p:cNvPr>
              <p:cNvSpPr/>
              <p:nvPr/>
            </p:nvSpPr>
            <p:spPr>
              <a:xfrm>
                <a:off x="5738018" y="4538662"/>
                <a:ext cx="228600" cy="28575"/>
              </a:xfrm>
              <a:custGeom>
                <a:avLst/>
                <a:gdLst>
                  <a:gd name="connsiteX0" fmla="*/ 190 w 228600"/>
                  <a:gd name="connsiteY0" fmla="*/ 280 h 28575"/>
                  <a:gd name="connsiteX1" fmla="*/ 228790 w 228600"/>
                  <a:gd name="connsiteY1" fmla="*/ 280 h 28575"/>
                  <a:gd name="connsiteX2" fmla="*/ 228790 w 228600"/>
                  <a:gd name="connsiteY2" fmla="*/ 28855 h 28575"/>
                  <a:gd name="connsiteX3" fmla="*/ 190 w 228600"/>
                  <a:gd name="connsiteY3" fmla="*/ 288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00" h="28575">
                    <a:moveTo>
                      <a:pt x="190" y="280"/>
                    </a:moveTo>
                    <a:lnTo>
                      <a:pt x="228790" y="280"/>
                    </a:lnTo>
                    <a:lnTo>
                      <a:pt x="228790" y="28855"/>
                    </a:lnTo>
                    <a:lnTo>
                      <a:pt x="190" y="28855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" name="フリーフォーム: 図形 19">
                <a:extLst>
                  <a:ext uri="{FF2B5EF4-FFF2-40B4-BE49-F238E27FC236}">
                    <a16:creationId xmlns:a16="http://schemas.microsoft.com/office/drawing/2014/main" id="{F1B8840B-3C43-F5AC-88B8-A3D15F45503E}"/>
                  </a:ext>
                </a:extLst>
              </p:cNvPr>
              <p:cNvSpPr/>
              <p:nvPr/>
            </p:nvSpPr>
            <p:spPr>
              <a:xfrm>
                <a:off x="5766593" y="4410074"/>
                <a:ext cx="171450" cy="71437"/>
              </a:xfrm>
              <a:custGeom>
                <a:avLst/>
                <a:gdLst>
                  <a:gd name="connsiteX0" fmla="*/ 190 w 171450"/>
                  <a:gd name="connsiteY0" fmla="*/ 276 h 71437"/>
                  <a:gd name="connsiteX1" fmla="*/ 171640 w 171450"/>
                  <a:gd name="connsiteY1" fmla="*/ 276 h 71437"/>
                  <a:gd name="connsiteX2" fmla="*/ 171640 w 171450"/>
                  <a:gd name="connsiteY2" fmla="*/ 71713 h 71437"/>
                  <a:gd name="connsiteX3" fmla="*/ 190 w 171450"/>
                  <a:gd name="connsiteY3" fmla="*/ 71713 h 7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71437">
                    <a:moveTo>
                      <a:pt x="190" y="276"/>
                    </a:moveTo>
                    <a:lnTo>
                      <a:pt x="171640" y="276"/>
                    </a:lnTo>
                    <a:lnTo>
                      <a:pt x="171640" y="71713"/>
                    </a:lnTo>
                    <a:lnTo>
                      <a:pt x="190" y="71713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1" name="フリーフォーム: 図形 20">
                <a:extLst>
                  <a:ext uri="{FF2B5EF4-FFF2-40B4-BE49-F238E27FC236}">
                    <a16:creationId xmlns:a16="http://schemas.microsoft.com/office/drawing/2014/main" id="{7C12694E-F1F6-A999-BC3C-DD175D16FAF8}"/>
                  </a:ext>
                </a:extLst>
              </p:cNvPr>
              <p:cNvSpPr/>
              <p:nvPr/>
            </p:nvSpPr>
            <p:spPr>
              <a:xfrm>
                <a:off x="5852318" y="4410074"/>
                <a:ext cx="85725" cy="71437"/>
              </a:xfrm>
              <a:custGeom>
                <a:avLst/>
                <a:gdLst>
                  <a:gd name="connsiteX0" fmla="*/ 191 w 85725"/>
                  <a:gd name="connsiteY0" fmla="*/ 276 h 71437"/>
                  <a:gd name="connsiteX1" fmla="*/ 85916 w 85725"/>
                  <a:gd name="connsiteY1" fmla="*/ 276 h 71437"/>
                  <a:gd name="connsiteX2" fmla="*/ 85916 w 85725"/>
                  <a:gd name="connsiteY2" fmla="*/ 71713 h 71437"/>
                  <a:gd name="connsiteX3" fmla="*/ 191 w 85725"/>
                  <a:gd name="connsiteY3" fmla="*/ 71713 h 7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71437">
                    <a:moveTo>
                      <a:pt x="191" y="276"/>
                    </a:moveTo>
                    <a:lnTo>
                      <a:pt x="85916" y="276"/>
                    </a:lnTo>
                    <a:lnTo>
                      <a:pt x="85916" y="71713"/>
                    </a:lnTo>
                    <a:lnTo>
                      <a:pt x="191" y="71713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2" name="フリーフォーム: 図形 21">
                <a:extLst>
                  <a:ext uri="{FF2B5EF4-FFF2-40B4-BE49-F238E27FC236}">
                    <a16:creationId xmlns:a16="http://schemas.microsoft.com/office/drawing/2014/main" id="{7D3313D5-8CA5-6792-CB11-E0DB039BCEA3}"/>
                  </a:ext>
                </a:extLst>
              </p:cNvPr>
              <p:cNvSpPr/>
              <p:nvPr/>
            </p:nvSpPr>
            <p:spPr>
              <a:xfrm>
                <a:off x="5709443" y="4610099"/>
                <a:ext cx="285750" cy="85725"/>
              </a:xfrm>
              <a:custGeom>
                <a:avLst/>
                <a:gdLst>
                  <a:gd name="connsiteX0" fmla="*/ 200215 w 285750"/>
                  <a:gd name="connsiteY0" fmla="*/ 283 h 85725"/>
                  <a:gd name="connsiteX1" fmla="*/ 285940 w 285750"/>
                  <a:gd name="connsiteY1" fmla="*/ 283 h 85725"/>
                  <a:gd name="connsiteX2" fmla="*/ 285940 w 285750"/>
                  <a:gd name="connsiteY2" fmla="*/ 86008 h 85725"/>
                  <a:gd name="connsiteX3" fmla="*/ 200215 w 285750"/>
                  <a:gd name="connsiteY3" fmla="*/ 86008 h 85725"/>
                  <a:gd name="connsiteX4" fmla="*/ 190 w 285750"/>
                  <a:gd name="connsiteY4" fmla="*/ 283 h 85725"/>
                  <a:gd name="connsiteX5" fmla="*/ 85915 w 285750"/>
                  <a:gd name="connsiteY5" fmla="*/ 283 h 85725"/>
                  <a:gd name="connsiteX6" fmla="*/ 85915 w 285750"/>
                  <a:gd name="connsiteY6" fmla="*/ 86008 h 85725"/>
                  <a:gd name="connsiteX7" fmla="*/ 190 w 285750"/>
                  <a:gd name="connsiteY7" fmla="*/ 8600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50" h="85725">
                    <a:moveTo>
                      <a:pt x="200215" y="283"/>
                    </a:moveTo>
                    <a:lnTo>
                      <a:pt x="285940" y="283"/>
                    </a:lnTo>
                    <a:lnTo>
                      <a:pt x="285940" y="86008"/>
                    </a:lnTo>
                    <a:lnTo>
                      <a:pt x="200215" y="86008"/>
                    </a:lnTo>
                    <a:close/>
                    <a:moveTo>
                      <a:pt x="190" y="283"/>
                    </a:moveTo>
                    <a:lnTo>
                      <a:pt x="85915" y="283"/>
                    </a:lnTo>
                    <a:lnTo>
                      <a:pt x="85915" y="86008"/>
                    </a:lnTo>
                    <a:lnTo>
                      <a:pt x="190" y="8600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3" name="フリーフォーム: 図形 22">
                <a:extLst>
                  <a:ext uri="{FF2B5EF4-FFF2-40B4-BE49-F238E27FC236}">
                    <a16:creationId xmlns:a16="http://schemas.microsoft.com/office/drawing/2014/main" id="{40E11EF4-0D8B-2AD3-1637-8D188B10E817}"/>
                  </a:ext>
                </a:extLst>
              </p:cNvPr>
              <p:cNvSpPr/>
              <p:nvPr/>
            </p:nvSpPr>
            <p:spPr>
              <a:xfrm>
                <a:off x="5752306" y="4610099"/>
                <a:ext cx="42862" cy="85725"/>
              </a:xfrm>
              <a:custGeom>
                <a:avLst/>
                <a:gdLst>
                  <a:gd name="connsiteX0" fmla="*/ 187 w 42862"/>
                  <a:gd name="connsiteY0" fmla="*/ 283 h 85725"/>
                  <a:gd name="connsiteX1" fmla="*/ 43049 w 42862"/>
                  <a:gd name="connsiteY1" fmla="*/ 283 h 85725"/>
                  <a:gd name="connsiteX2" fmla="*/ 43049 w 42862"/>
                  <a:gd name="connsiteY2" fmla="*/ 86008 h 85725"/>
                  <a:gd name="connsiteX3" fmla="*/ 187 w 42862"/>
                  <a:gd name="connsiteY3" fmla="*/ 8600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187" y="283"/>
                    </a:moveTo>
                    <a:lnTo>
                      <a:pt x="43049" y="283"/>
                    </a:lnTo>
                    <a:lnTo>
                      <a:pt x="43049" y="86008"/>
                    </a:lnTo>
                    <a:lnTo>
                      <a:pt x="187" y="86008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4" name="フリーフォーム: 図形 23">
                <a:extLst>
                  <a:ext uri="{FF2B5EF4-FFF2-40B4-BE49-F238E27FC236}">
                    <a16:creationId xmlns:a16="http://schemas.microsoft.com/office/drawing/2014/main" id="{9F6E016B-34A5-1B15-EE78-66E956C20886}"/>
                  </a:ext>
                </a:extLst>
              </p:cNvPr>
              <p:cNvSpPr/>
              <p:nvPr/>
            </p:nvSpPr>
            <p:spPr>
              <a:xfrm>
                <a:off x="5809456" y="4610099"/>
                <a:ext cx="85725" cy="85725"/>
              </a:xfrm>
              <a:custGeom>
                <a:avLst/>
                <a:gdLst>
                  <a:gd name="connsiteX0" fmla="*/ 190 w 85725"/>
                  <a:gd name="connsiteY0" fmla="*/ 283 h 85725"/>
                  <a:gd name="connsiteX1" fmla="*/ 85915 w 85725"/>
                  <a:gd name="connsiteY1" fmla="*/ 283 h 85725"/>
                  <a:gd name="connsiteX2" fmla="*/ 85915 w 85725"/>
                  <a:gd name="connsiteY2" fmla="*/ 86008 h 85725"/>
                  <a:gd name="connsiteX3" fmla="*/ 190 w 85725"/>
                  <a:gd name="connsiteY3" fmla="*/ 8600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190" y="283"/>
                    </a:moveTo>
                    <a:lnTo>
                      <a:pt x="85915" y="283"/>
                    </a:lnTo>
                    <a:lnTo>
                      <a:pt x="85915" y="86008"/>
                    </a:lnTo>
                    <a:lnTo>
                      <a:pt x="190" y="8600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5" name="フリーフォーム: 図形 24">
                <a:extLst>
                  <a:ext uri="{FF2B5EF4-FFF2-40B4-BE49-F238E27FC236}">
                    <a16:creationId xmlns:a16="http://schemas.microsoft.com/office/drawing/2014/main" id="{1C5F289E-73E1-F74D-939C-FA7280AC30F8}"/>
                  </a:ext>
                </a:extLst>
              </p:cNvPr>
              <p:cNvSpPr/>
              <p:nvPr/>
            </p:nvSpPr>
            <p:spPr>
              <a:xfrm>
                <a:off x="5852318" y="4610099"/>
                <a:ext cx="142875" cy="85725"/>
              </a:xfrm>
              <a:custGeom>
                <a:avLst/>
                <a:gdLst>
                  <a:gd name="connsiteX0" fmla="*/ 192 w 142875"/>
                  <a:gd name="connsiteY0" fmla="*/ 283 h 85725"/>
                  <a:gd name="connsiteX1" fmla="*/ 43055 w 142875"/>
                  <a:gd name="connsiteY1" fmla="*/ 283 h 85725"/>
                  <a:gd name="connsiteX2" fmla="*/ 43055 w 142875"/>
                  <a:gd name="connsiteY2" fmla="*/ 86008 h 85725"/>
                  <a:gd name="connsiteX3" fmla="*/ 192 w 142875"/>
                  <a:gd name="connsiteY3" fmla="*/ 86008 h 85725"/>
                  <a:gd name="connsiteX4" fmla="*/ 100205 w 142875"/>
                  <a:gd name="connsiteY4" fmla="*/ 283 h 85725"/>
                  <a:gd name="connsiteX5" fmla="*/ 143067 w 142875"/>
                  <a:gd name="connsiteY5" fmla="*/ 283 h 85725"/>
                  <a:gd name="connsiteX6" fmla="*/ 143067 w 142875"/>
                  <a:gd name="connsiteY6" fmla="*/ 86008 h 85725"/>
                  <a:gd name="connsiteX7" fmla="*/ 100205 w 142875"/>
                  <a:gd name="connsiteY7" fmla="*/ 8600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875" h="85725">
                    <a:moveTo>
                      <a:pt x="192" y="283"/>
                    </a:moveTo>
                    <a:lnTo>
                      <a:pt x="43055" y="283"/>
                    </a:lnTo>
                    <a:lnTo>
                      <a:pt x="43055" y="86008"/>
                    </a:lnTo>
                    <a:lnTo>
                      <a:pt x="192" y="86008"/>
                    </a:lnTo>
                    <a:close/>
                    <a:moveTo>
                      <a:pt x="100205" y="283"/>
                    </a:moveTo>
                    <a:lnTo>
                      <a:pt x="143067" y="283"/>
                    </a:lnTo>
                    <a:lnTo>
                      <a:pt x="143067" y="86008"/>
                    </a:lnTo>
                    <a:lnTo>
                      <a:pt x="100205" y="86008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B665E1A2-128B-51DC-C080-E3B11B967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4743" y="4419599"/>
              <a:ext cx="581025" cy="304800"/>
            </a:xfrm>
            <a:custGeom>
              <a:avLst/>
              <a:gdLst>
                <a:gd name="connsiteX0" fmla="*/ -1 w 581025"/>
                <a:gd name="connsiteY0" fmla="*/ -1 h 304800"/>
                <a:gd name="connsiteX1" fmla="*/ 581025 w 581025"/>
                <a:gd name="connsiteY1" fmla="*/ -1 h 304800"/>
                <a:gd name="connsiteX2" fmla="*/ 581025 w 581025"/>
                <a:gd name="connsiteY2" fmla="*/ 304800 h 304800"/>
                <a:gd name="connsiteX3" fmla="*/ -1 w 5810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304800">
                  <a:moveTo>
                    <a:pt x="-1" y="-1"/>
                  </a:moveTo>
                  <a:lnTo>
                    <a:pt x="581025" y="-1"/>
                  </a:lnTo>
                  <a:lnTo>
                    <a:pt x="5810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grpSp>
        <p:nvGrpSpPr>
          <p:cNvPr id="28" name="グラフィックス 3">
            <a:extLst>
              <a:ext uri="{FF2B5EF4-FFF2-40B4-BE49-F238E27FC236}">
                <a16:creationId xmlns:a16="http://schemas.microsoft.com/office/drawing/2014/main" id="{9129CA55-0BE4-A3DB-F7B1-3E2EF4B0A13F}"/>
              </a:ext>
            </a:extLst>
          </p:cNvPr>
          <p:cNvGrpSpPr/>
          <p:nvPr/>
        </p:nvGrpSpPr>
        <p:grpSpPr>
          <a:xfrm>
            <a:off x="4333081" y="2747962"/>
            <a:ext cx="3238500" cy="952500"/>
            <a:chOff x="4333081" y="2747962"/>
            <a:chExt cx="3238500" cy="952500"/>
          </a:xfrm>
          <a:noFill/>
        </p:grpSpPr>
        <p:sp>
          <p:nvSpPr>
            <p:cNvPr id="29" name="フリーフォーム: 図形 28">
              <a:extLst>
                <a:ext uri="{FF2B5EF4-FFF2-40B4-BE49-F238E27FC236}">
                  <a16:creationId xmlns:a16="http://schemas.microsoft.com/office/drawing/2014/main" id="{2D6E116D-45B2-003C-91BE-C06288DB584B}"/>
                </a:ext>
              </a:extLst>
            </p:cNvPr>
            <p:cNvSpPr/>
            <p:nvPr/>
          </p:nvSpPr>
          <p:spPr>
            <a:xfrm>
              <a:off x="4333081" y="2747962"/>
              <a:ext cx="3238500" cy="952500"/>
            </a:xfrm>
            <a:custGeom>
              <a:avLst/>
              <a:gdLst>
                <a:gd name="connsiteX0" fmla="*/ 0 w 3238500"/>
                <a:gd name="connsiteY0" fmla="*/ 0 h 952500"/>
                <a:gd name="connsiteX1" fmla="*/ 3238500 w 3238500"/>
                <a:gd name="connsiteY1" fmla="*/ 0 h 952500"/>
                <a:gd name="connsiteX2" fmla="*/ 3238500 w 3238500"/>
                <a:gd name="connsiteY2" fmla="*/ 952500 h 952500"/>
                <a:gd name="connsiteX3" fmla="*/ 0 w 3238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0" h="952500">
                  <a:moveTo>
                    <a:pt x="0" y="0"/>
                  </a:moveTo>
                  <a:lnTo>
                    <a:pt x="3238500" y="0"/>
                  </a:lnTo>
                  <a:lnTo>
                    <a:pt x="3238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6980DBA7-038F-D28A-4F6A-263878B87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7368" y="2995612"/>
              <a:ext cx="3219450" cy="485775"/>
            </a:xfrm>
            <a:custGeom>
              <a:avLst/>
              <a:gdLst>
                <a:gd name="connsiteX0" fmla="*/ -1 w 3219450"/>
                <a:gd name="connsiteY0" fmla="*/ -1 h 485775"/>
                <a:gd name="connsiteX1" fmla="*/ 3219450 w 3219450"/>
                <a:gd name="connsiteY1" fmla="*/ -1 h 485775"/>
                <a:gd name="connsiteX2" fmla="*/ 3219450 w 3219450"/>
                <a:gd name="connsiteY2" fmla="*/ 485775 h 485775"/>
                <a:gd name="connsiteX3" fmla="*/ -1 w 3219450"/>
                <a:gd name="connsiteY3" fmla="*/ 485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9450" h="485775">
                  <a:moveTo>
                    <a:pt x="-1" y="-1"/>
                  </a:moveTo>
                  <a:lnTo>
                    <a:pt x="3219450" y="-1"/>
                  </a:lnTo>
                  <a:lnTo>
                    <a:pt x="3219450" y="485775"/>
                  </a:lnTo>
                  <a:lnTo>
                    <a:pt x="-1" y="485775"/>
                  </a:lnTo>
                  <a:close/>
                </a:path>
              </a:pathLst>
            </a:custGeom>
          </p:spPr>
        </p:pic>
      </p:grpSp>
      <p:grpSp>
        <p:nvGrpSpPr>
          <p:cNvPr id="31" name="グラフィックス 3">
            <a:extLst>
              <a:ext uri="{FF2B5EF4-FFF2-40B4-BE49-F238E27FC236}">
                <a16:creationId xmlns:a16="http://schemas.microsoft.com/office/drawing/2014/main" id="{E6B184C0-5411-E667-24AE-141525A16354}"/>
              </a:ext>
            </a:extLst>
          </p:cNvPr>
          <p:cNvGrpSpPr/>
          <p:nvPr/>
        </p:nvGrpSpPr>
        <p:grpSpPr>
          <a:xfrm>
            <a:off x="5952331" y="2747962"/>
            <a:ext cx="1619250" cy="952500"/>
            <a:chOff x="5952331" y="2747962"/>
            <a:chExt cx="1619250" cy="952500"/>
          </a:xfrm>
          <a:noFill/>
        </p:grpSpPr>
        <p:sp>
          <p:nvSpPr>
            <p:cNvPr id="32" name="フリーフォーム: 図形 31">
              <a:extLst>
                <a:ext uri="{FF2B5EF4-FFF2-40B4-BE49-F238E27FC236}">
                  <a16:creationId xmlns:a16="http://schemas.microsoft.com/office/drawing/2014/main" id="{A6EE8055-2451-0D17-B1C5-1FBC67659C83}"/>
                </a:ext>
              </a:extLst>
            </p:cNvPr>
            <p:cNvSpPr/>
            <p:nvPr/>
          </p:nvSpPr>
          <p:spPr>
            <a:xfrm>
              <a:off x="5952331" y="2747962"/>
              <a:ext cx="1619250" cy="952500"/>
            </a:xfrm>
            <a:custGeom>
              <a:avLst/>
              <a:gdLst>
                <a:gd name="connsiteX0" fmla="*/ 0 w 1619250"/>
                <a:gd name="connsiteY0" fmla="*/ 0 h 952500"/>
                <a:gd name="connsiteX1" fmla="*/ 1619250 w 1619250"/>
                <a:gd name="connsiteY1" fmla="*/ 0 h 952500"/>
                <a:gd name="connsiteX2" fmla="*/ 1619250 w 1619250"/>
                <a:gd name="connsiteY2" fmla="*/ 952500 h 952500"/>
                <a:gd name="connsiteX3" fmla="*/ 0 w 161925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0" h="952500">
                  <a:moveTo>
                    <a:pt x="0" y="0"/>
                  </a:moveTo>
                  <a:lnTo>
                    <a:pt x="1619250" y="0"/>
                  </a:lnTo>
                  <a:lnTo>
                    <a:pt x="161925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CEEE5328-0616-2BD9-AC4D-FB045BCB4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66618" y="2947987"/>
              <a:ext cx="1600200" cy="581025"/>
            </a:xfrm>
            <a:custGeom>
              <a:avLst/>
              <a:gdLst>
                <a:gd name="connsiteX0" fmla="*/ -1 w 1600200"/>
                <a:gd name="connsiteY0" fmla="*/ -1 h 581025"/>
                <a:gd name="connsiteX1" fmla="*/ 1600200 w 1600200"/>
                <a:gd name="connsiteY1" fmla="*/ -1 h 581025"/>
                <a:gd name="connsiteX2" fmla="*/ 1600200 w 1600200"/>
                <a:gd name="connsiteY2" fmla="*/ 581025 h 581025"/>
                <a:gd name="connsiteX3" fmla="*/ -1 w 1600200"/>
                <a:gd name="connsiteY3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581025">
                  <a:moveTo>
                    <a:pt x="-1" y="-1"/>
                  </a:moveTo>
                  <a:lnTo>
                    <a:pt x="1600200" y="-1"/>
                  </a:lnTo>
                  <a:lnTo>
                    <a:pt x="1600200" y="581025"/>
                  </a:lnTo>
                  <a:lnTo>
                    <a:pt x="-1" y="581025"/>
                  </a:lnTo>
                  <a:close/>
                </a:path>
              </a:pathLst>
            </a:custGeom>
          </p:spPr>
        </p:pic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CB1E3B96-059E-4B18-F3C9-866CEAC4C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81818" y="7791449"/>
            <a:ext cx="323850" cy="323850"/>
          </a:xfrm>
          <a:custGeom>
            <a:avLst/>
            <a:gdLst>
              <a:gd name="connsiteX0" fmla="*/ 0 w 323850"/>
              <a:gd name="connsiteY0" fmla="*/ 0 h 323850"/>
              <a:gd name="connsiteX1" fmla="*/ 323850 w 323850"/>
              <a:gd name="connsiteY1" fmla="*/ 0 h 323850"/>
              <a:gd name="connsiteX2" fmla="*/ 323850 w 323850"/>
              <a:gd name="connsiteY2" fmla="*/ 323850 h 323850"/>
              <a:gd name="connsiteX3" fmla="*/ 0 w 32385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" h="323850">
                <a:moveTo>
                  <a:pt x="0" y="0"/>
                </a:moveTo>
                <a:lnTo>
                  <a:pt x="323850" y="0"/>
                </a:lnTo>
                <a:lnTo>
                  <a:pt x="323850" y="323850"/>
                </a:lnTo>
                <a:lnTo>
                  <a:pt x="0" y="323850"/>
                </a:lnTo>
                <a:close/>
              </a:path>
            </a:pathLst>
          </a:custGeom>
        </p:spPr>
      </p:pic>
      <p:grpSp>
        <p:nvGrpSpPr>
          <p:cNvPr id="36" name="グラフィックス 3">
            <a:extLst>
              <a:ext uri="{FF2B5EF4-FFF2-40B4-BE49-F238E27FC236}">
                <a16:creationId xmlns:a16="http://schemas.microsoft.com/office/drawing/2014/main" id="{69D6535D-DF87-C526-EA99-9053471E5EA9}"/>
              </a:ext>
            </a:extLst>
          </p:cNvPr>
          <p:cNvGrpSpPr/>
          <p:nvPr/>
        </p:nvGrpSpPr>
        <p:grpSpPr>
          <a:xfrm>
            <a:off x="13272293" y="8188522"/>
            <a:ext cx="366712" cy="150614"/>
            <a:chOff x="13272293" y="8188522"/>
            <a:chExt cx="366712" cy="150614"/>
          </a:xfrm>
        </p:grpSpPr>
        <p:sp>
          <p:nvSpPr>
            <p:cNvPr id="37" name="フリーフォーム: 図形 36">
              <a:extLst>
                <a:ext uri="{FF2B5EF4-FFF2-40B4-BE49-F238E27FC236}">
                  <a16:creationId xmlns:a16="http://schemas.microsoft.com/office/drawing/2014/main" id="{B4B781C1-A6F2-427A-59A2-0C10D12E60F6}"/>
                </a:ext>
              </a:extLst>
            </p:cNvPr>
            <p:cNvSpPr/>
            <p:nvPr/>
          </p:nvSpPr>
          <p:spPr>
            <a:xfrm>
              <a:off x="13277056" y="8196262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983024DD-E67B-7B05-F1FC-86ECF5D94237}"/>
                </a:ext>
              </a:extLst>
            </p:cNvPr>
            <p:cNvSpPr txBox="1"/>
            <p:nvPr/>
          </p:nvSpPr>
          <p:spPr>
            <a:xfrm>
              <a:off x="13180853" y="8142802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</p:grpSp>
      <p:grpSp>
        <p:nvGrpSpPr>
          <p:cNvPr id="40" name="グラフィックス 3">
            <a:extLst>
              <a:ext uri="{FF2B5EF4-FFF2-40B4-BE49-F238E27FC236}">
                <a16:creationId xmlns:a16="http://schemas.microsoft.com/office/drawing/2014/main" id="{75FB3D3C-B144-A98E-7744-524C34706325}"/>
              </a:ext>
            </a:extLst>
          </p:cNvPr>
          <p:cNvGrpSpPr/>
          <p:nvPr/>
        </p:nvGrpSpPr>
        <p:grpSpPr>
          <a:xfrm>
            <a:off x="4999831" y="5414962"/>
            <a:ext cx="1905000" cy="1905000"/>
            <a:chOff x="4999831" y="5414962"/>
            <a:chExt cx="1905000" cy="1905000"/>
          </a:xfrm>
          <a:solidFill>
            <a:srgbClr val="FFFFFF"/>
          </a:solidFill>
        </p:grpSpPr>
        <p:sp>
          <p:nvSpPr>
            <p:cNvPr id="41" name="フリーフォーム: 図形 40">
              <a:extLst>
                <a:ext uri="{FF2B5EF4-FFF2-40B4-BE49-F238E27FC236}">
                  <a16:creationId xmlns:a16="http://schemas.microsoft.com/office/drawing/2014/main" id="{38450A2D-A7D4-C60A-23DA-577114CC4598}"/>
                </a:ext>
              </a:extLst>
            </p:cNvPr>
            <p:cNvSpPr/>
            <p:nvPr/>
          </p:nvSpPr>
          <p:spPr>
            <a:xfrm>
              <a:off x="4999831" y="5414962"/>
              <a:ext cx="1905000" cy="1905000"/>
            </a:xfrm>
            <a:custGeom>
              <a:avLst/>
              <a:gdLst>
                <a:gd name="connsiteX0" fmla="*/ 1895475 w 1905000"/>
                <a:gd name="connsiteY0" fmla="*/ 0 h 1905000"/>
                <a:gd name="connsiteX1" fmla="*/ 1905000 w 1905000"/>
                <a:gd name="connsiteY1" fmla="*/ 9525 h 1905000"/>
                <a:gd name="connsiteX2" fmla="*/ 1905000 w 1905000"/>
                <a:gd name="connsiteY2" fmla="*/ 1895475 h 1905000"/>
                <a:gd name="connsiteX3" fmla="*/ 1895475 w 1905000"/>
                <a:gd name="connsiteY3" fmla="*/ 1905000 h 1905000"/>
                <a:gd name="connsiteX4" fmla="*/ 9525 w 1905000"/>
                <a:gd name="connsiteY4" fmla="*/ 1905000 h 1905000"/>
                <a:gd name="connsiteX5" fmla="*/ 0 w 1905000"/>
                <a:gd name="connsiteY5" fmla="*/ 1895475 h 1905000"/>
                <a:gd name="connsiteX6" fmla="*/ 0 w 1905000"/>
                <a:gd name="connsiteY6" fmla="*/ 9525 h 1905000"/>
                <a:gd name="connsiteX7" fmla="*/ 9525 w 1905000"/>
                <a:gd name="connsiteY7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0" h="1905000">
                  <a:moveTo>
                    <a:pt x="1895475" y="0"/>
                  </a:moveTo>
                  <a:cubicBezTo>
                    <a:pt x="1900735" y="0"/>
                    <a:pt x="1905000" y="4265"/>
                    <a:pt x="1905000" y="9525"/>
                  </a:cubicBezTo>
                  <a:lnTo>
                    <a:pt x="1905000" y="1895475"/>
                  </a:lnTo>
                  <a:cubicBezTo>
                    <a:pt x="1905000" y="1900736"/>
                    <a:pt x="1900735" y="1905000"/>
                    <a:pt x="1895475" y="1905000"/>
                  </a:cubicBezTo>
                  <a:lnTo>
                    <a:pt x="9525" y="1905000"/>
                  </a:lnTo>
                  <a:cubicBezTo>
                    <a:pt x="4264" y="1905000"/>
                    <a:pt x="0" y="1900736"/>
                    <a:pt x="0" y="1895475"/>
                  </a:cubicBezTo>
                  <a:lnTo>
                    <a:pt x="0" y="9525"/>
                  </a:lnTo>
                  <a:cubicBezTo>
                    <a:pt x="0" y="4265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C68DF8BB-FDC5-B5D4-5640-5B0887648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90318" y="5519737"/>
              <a:ext cx="1733550" cy="209550"/>
            </a:xfrm>
            <a:custGeom>
              <a:avLst/>
              <a:gdLst>
                <a:gd name="connsiteX0" fmla="*/ -1 w 1733550"/>
                <a:gd name="connsiteY0" fmla="*/ -1 h 209550"/>
                <a:gd name="connsiteX1" fmla="*/ 1733550 w 1733550"/>
                <a:gd name="connsiteY1" fmla="*/ -1 h 209550"/>
                <a:gd name="connsiteX2" fmla="*/ 1733550 w 1733550"/>
                <a:gd name="connsiteY2" fmla="*/ 209550 h 209550"/>
                <a:gd name="connsiteX3" fmla="*/ -1 w 1733550"/>
                <a:gd name="connsiteY3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3550" h="209550">
                  <a:moveTo>
                    <a:pt x="-1" y="-1"/>
                  </a:moveTo>
                  <a:lnTo>
                    <a:pt x="1733550" y="-1"/>
                  </a:lnTo>
                  <a:lnTo>
                    <a:pt x="1733550" y="209550"/>
                  </a:lnTo>
                  <a:lnTo>
                    <a:pt x="-1" y="209550"/>
                  </a:lnTo>
                  <a:close/>
                </a:path>
              </a:pathLst>
            </a:custGeom>
          </p:spPr>
        </p:pic>
      </p:grpSp>
      <p:grpSp>
        <p:nvGrpSpPr>
          <p:cNvPr id="43" name="グラフィックス 3">
            <a:extLst>
              <a:ext uri="{FF2B5EF4-FFF2-40B4-BE49-F238E27FC236}">
                <a16:creationId xmlns:a16="http://schemas.microsoft.com/office/drawing/2014/main" id="{6096CAB6-A269-A33E-4448-B84F692F05C6}"/>
              </a:ext>
            </a:extLst>
          </p:cNvPr>
          <p:cNvGrpSpPr/>
          <p:nvPr/>
        </p:nvGrpSpPr>
        <p:grpSpPr>
          <a:xfrm>
            <a:off x="5333206" y="6557962"/>
            <a:ext cx="1238250" cy="571500"/>
            <a:chOff x="5333206" y="6557962"/>
            <a:chExt cx="1238250" cy="571500"/>
          </a:xfrm>
          <a:solidFill>
            <a:srgbClr val="FFFFFF"/>
          </a:solidFill>
        </p:grpSpPr>
        <p:sp>
          <p:nvSpPr>
            <p:cNvPr id="44" name="フリーフォーム: 図形 43">
              <a:extLst>
                <a:ext uri="{FF2B5EF4-FFF2-40B4-BE49-F238E27FC236}">
                  <a16:creationId xmlns:a16="http://schemas.microsoft.com/office/drawing/2014/main" id="{26B416A6-BBBB-2818-394D-A54AFB0AD17B}"/>
                </a:ext>
              </a:extLst>
            </p:cNvPr>
            <p:cNvSpPr/>
            <p:nvPr/>
          </p:nvSpPr>
          <p:spPr>
            <a:xfrm>
              <a:off x="5333206" y="6557962"/>
              <a:ext cx="1238250" cy="571500"/>
            </a:xfrm>
            <a:custGeom>
              <a:avLst/>
              <a:gdLst>
                <a:gd name="connsiteX0" fmla="*/ 1228725 w 1238250"/>
                <a:gd name="connsiteY0" fmla="*/ 0 h 571500"/>
                <a:gd name="connsiteX1" fmla="*/ 1238250 w 1238250"/>
                <a:gd name="connsiteY1" fmla="*/ 9525 h 571500"/>
                <a:gd name="connsiteX2" fmla="*/ 1238250 w 1238250"/>
                <a:gd name="connsiteY2" fmla="*/ 561975 h 571500"/>
                <a:gd name="connsiteX3" fmla="*/ 1228725 w 1238250"/>
                <a:gd name="connsiteY3" fmla="*/ 571500 h 571500"/>
                <a:gd name="connsiteX4" fmla="*/ 9525 w 1238250"/>
                <a:gd name="connsiteY4" fmla="*/ 571500 h 571500"/>
                <a:gd name="connsiteX5" fmla="*/ 0 w 1238250"/>
                <a:gd name="connsiteY5" fmla="*/ 561975 h 571500"/>
                <a:gd name="connsiteX6" fmla="*/ 0 w 1238250"/>
                <a:gd name="connsiteY6" fmla="*/ 9525 h 571500"/>
                <a:gd name="connsiteX7" fmla="*/ 9525 w 123825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0" h="571500">
                  <a:moveTo>
                    <a:pt x="1228725" y="0"/>
                  </a:moveTo>
                  <a:cubicBezTo>
                    <a:pt x="1233985" y="0"/>
                    <a:pt x="1238250" y="4265"/>
                    <a:pt x="1238250" y="9525"/>
                  </a:cubicBezTo>
                  <a:lnTo>
                    <a:pt x="1238250" y="561975"/>
                  </a:lnTo>
                  <a:cubicBezTo>
                    <a:pt x="1238250" y="567236"/>
                    <a:pt x="1233985" y="571500"/>
                    <a:pt x="1228725" y="571500"/>
                  </a:cubicBezTo>
                  <a:lnTo>
                    <a:pt x="9525" y="571500"/>
                  </a:lnTo>
                  <a:cubicBezTo>
                    <a:pt x="4264" y="571500"/>
                    <a:pt x="0" y="567236"/>
                    <a:pt x="0" y="561975"/>
                  </a:cubicBezTo>
                  <a:lnTo>
                    <a:pt x="0" y="9525"/>
                  </a:lnTo>
                  <a:cubicBezTo>
                    <a:pt x="0" y="4265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45" name="グラフィックス 3">
              <a:extLst>
                <a:ext uri="{FF2B5EF4-FFF2-40B4-BE49-F238E27FC236}">
                  <a16:creationId xmlns:a16="http://schemas.microsoft.com/office/drawing/2014/main" id="{87EB93B3-B689-1214-AF85-4C8F6C7DB99A}"/>
                </a:ext>
              </a:extLst>
            </p:cNvPr>
            <p:cNvGrpSpPr/>
            <p:nvPr/>
          </p:nvGrpSpPr>
          <p:grpSpPr>
            <a:xfrm>
              <a:off x="5499836" y="6705599"/>
              <a:ext cx="962082" cy="304800"/>
              <a:chOff x="5499836" y="6705599"/>
              <a:chExt cx="962082" cy="304800"/>
            </a:xfrm>
          </p:grpSpPr>
          <p:grpSp>
            <p:nvGrpSpPr>
              <p:cNvPr id="46" name="グラフィックス 3">
                <a:extLst>
                  <a:ext uri="{FF2B5EF4-FFF2-40B4-BE49-F238E27FC236}">
                    <a16:creationId xmlns:a16="http://schemas.microsoft.com/office/drawing/2014/main" id="{5EC0CB25-AD30-EF25-319B-26EBA2351C4B}"/>
                  </a:ext>
                </a:extLst>
              </p:cNvPr>
              <p:cNvGrpSpPr/>
              <p:nvPr/>
            </p:nvGrpSpPr>
            <p:grpSpPr>
              <a:xfrm>
                <a:off x="5499836" y="6724649"/>
                <a:ext cx="228714" cy="228599"/>
                <a:chOff x="5499836" y="6724649"/>
                <a:chExt cx="228714" cy="228599"/>
              </a:xfrm>
            </p:grpSpPr>
            <p:sp>
              <p:nvSpPr>
                <p:cNvPr id="47" name="フリーフォーム: 図形 46">
                  <a:extLst>
                    <a:ext uri="{FF2B5EF4-FFF2-40B4-BE49-F238E27FC236}">
                      <a16:creationId xmlns:a16="http://schemas.microsoft.com/office/drawing/2014/main" id="{20019E9B-5DE5-EA6F-B53D-31C29E78BA6A}"/>
                    </a:ext>
                  </a:extLst>
                </p:cNvPr>
                <p:cNvSpPr/>
                <p:nvPr/>
              </p:nvSpPr>
              <p:spPr>
                <a:xfrm>
                  <a:off x="5499836" y="6770278"/>
                  <a:ext cx="34307" cy="137228"/>
                </a:xfrm>
                <a:custGeom>
                  <a:avLst/>
                  <a:gdLst>
                    <a:gd name="connsiteX0" fmla="*/ 34470 w 34307"/>
                    <a:gd name="connsiteY0" fmla="*/ 520 h 137228"/>
                    <a:gd name="connsiteX1" fmla="*/ 163 w 34307"/>
                    <a:gd name="connsiteY1" fmla="*/ 28308 h 137228"/>
                    <a:gd name="connsiteX2" fmla="*/ 163 w 34307"/>
                    <a:gd name="connsiteY2" fmla="*/ 109845 h 137228"/>
                    <a:gd name="connsiteX3" fmla="*/ 34470 w 34307"/>
                    <a:gd name="connsiteY3" fmla="*/ 137748 h 137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07" h="137228">
                      <a:moveTo>
                        <a:pt x="34470" y="520"/>
                      </a:moveTo>
                      <a:lnTo>
                        <a:pt x="163" y="28308"/>
                      </a:lnTo>
                      <a:lnTo>
                        <a:pt x="163" y="109845"/>
                      </a:lnTo>
                      <a:lnTo>
                        <a:pt x="34470" y="137748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48" name="フリーフォーム: 図形 47">
                  <a:extLst>
                    <a:ext uri="{FF2B5EF4-FFF2-40B4-BE49-F238E27FC236}">
                      <a16:creationId xmlns:a16="http://schemas.microsoft.com/office/drawing/2014/main" id="{6D1BAD99-70E7-19A7-61C0-870D1F76DB80}"/>
                    </a:ext>
                  </a:extLst>
                </p:cNvPr>
                <p:cNvSpPr/>
                <p:nvPr/>
              </p:nvSpPr>
              <p:spPr>
                <a:xfrm>
                  <a:off x="5499836" y="6770278"/>
                  <a:ext cx="34307" cy="137228"/>
                </a:xfrm>
                <a:custGeom>
                  <a:avLst/>
                  <a:gdLst>
                    <a:gd name="connsiteX0" fmla="*/ 34470 w 34307"/>
                    <a:gd name="connsiteY0" fmla="*/ 520 h 137228"/>
                    <a:gd name="connsiteX1" fmla="*/ 163 w 34307"/>
                    <a:gd name="connsiteY1" fmla="*/ 46262 h 137228"/>
                    <a:gd name="connsiteX2" fmla="*/ 34470 w 34307"/>
                    <a:gd name="connsiteY2" fmla="*/ 23391 h 137228"/>
                    <a:gd name="connsiteX3" fmla="*/ 163 w 34307"/>
                    <a:gd name="connsiteY3" fmla="*/ 92005 h 137228"/>
                    <a:gd name="connsiteX4" fmla="*/ 34470 w 34307"/>
                    <a:gd name="connsiteY4" fmla="*/ 137748 h 137228"/>
                    <a:gd name="connsiteX5" fmla="*/ 34470 w 34307"/>
                    <a:gd name="connsiteY5" fmla="*/ 114877 h 137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07" h="137228">
                      <a:moveTo>
                        <a:pt x="34470" y="520"/>
                      </a:moveTo>
                      <a:lnTo>
                        <a:pt x="163" y="46262"/>
                      </a:lnTo>
                      <a:lnTo>
                        <a:pt x="34470" y="23391"/>
                      </a:lnTo>
                      <a:close/>
                      <a:moveTo>
                        <a:pt x="163" y="92005"/>
                      </a:moveTo>
                      <a:lnTo>
                        <a:pt x="34470" y="137748"/>
                      </a:lnTo>
                      <a:lnTo>
                        <a:pt x="34470" y="114877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49" name="フリーフォーム: 図形 48">
                  <a:extLst>
                    <a:ext uri="{FF2B5EF4-FFF2-40B4-BE49-F238E27FC236}">
                      <a16:creationId xmlns:a16="http://schemas.microsoft.com/office/drawing/2014/main" id="{B20B01F2-A859-78E5-7F5B-2F004F2B2257}"/>
                    </a:ext>
                  </a:extLst>
                </p:cNvPr>
                <p:cNvSpPr/>
                <p:nvPr/>
              </p:nvSpPr>
              <p:spPr>
                <a:xfrm>
                  <a:off x="5499836" y="6724649"/>
                  <a:ext cx="68614" cy="228599"/>
                </a:xfrm>
                <a:custGeom>
                  <a:avLst/>
                  <a:gdLst>
                    <a:gd name="connsiteX0" fmla="*/ 163 w 68614"/>
                    <a:gd name="connsiteY0" fmla="*/ 183377 h 228599"/>
                    <a:gd name="connsiteX1" fmla="*/ 45906 w 68614"/>
                    <a:gd name="connsiteY1" fmla="*/ 229120 h 228599"/>
                    <a:gd name="connsiteX2" fmla="*/ 68777 w 68614"/>
                    <a:gd name="connsiteY2" fmla="*/ 206248 h 228599"/>
                    <a:gd name="connsiteX3" fmla="*/ 163 w 68614"/>
                    <a:gd name="connsiteY3" fmla="*/ 137634 h 228599"/>
                    <a:gd name="connsiteX4" fmla="*/ 277 w 68614"/>
                    <a:gd name="connsiteY4" fmla="*/ 91891 h 228599"/>
                    <a:gd name="connsiteX5" fmla="*/ 68663 w 68614"/>
                    <a:gd name="connsiteY5" fmla="*/ 23391 h 228599"/>
                    <a:gd name="connsiteX6" fmla="*/ 45792 w 68614"/>
                    <a:gd name="connsiteY6" fmla="*/ 520 h 228599"/>
                    <a:gd name="connsiteX7" fmla="*/ 163 w 68614"/>
                    <a:gd name="connsiteY7" fmla="*/ 46148 h 228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8614" h="228599">
                      <a:moveTo>
                        <a:pt x="163" y="183377"/>
                      </a:moveTo>
                      <a:lnTo>
                        <a:pt x="45906" y="229120"/>
                      </a:lnTo>
                      <a:lnTo>
                        <a:pt x="68777" y="206248"/>
                      </a:lnTo>
                      <a:lnTo>
                        <a:pt x="163" y="137634"/>
                      </a:lnTo>
                      <a:close/>
                      <a:moveTo>
                        <a:pt x="277" y="91891"/>
                      </a:moveTo>
                      <a:lnTo>
                        <a:pt x="68663" y="23391"/>
                      </a:lnTo>
                      <a:lnTo>
                        <a:pt x="45792" y="520"/>
                      </a:lnTo>
                      <a:lnTo>
                        <a:pt x="163" y="46148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0" name="フリーフォーム: 図形 49">
                  <a:extLst>
                    <a:ext uri="{FF2B5EF4-FFF2-40B4-BE49-F238E27FC236}">
                      <a16:creationId xmlns:a16="http://schemas.microsoft.com/office/drawing/2014/main" id="{E9B929F0-F5D4-DE2B-28B6-2C51052F4EA8}"/>
                    </a:ext>
                  </a:extLst>
                </p:cNvPr>
                <p:cNvSpPr/>
                <p:nvPr/>
              </p:nvSpPr>
              <p:spPr>
                <a:xfrm>
                  <a:off x="5694243" y="6770392"/>
                  <a:ext cx="34307" cy="137228"/>
                </a:xfrm>
                <a:custGeom>
                  <a:avLst/>
                  <a:gdLst>
                    <a:gd name="connsiteX0" fmla="*/ 166 w 34307"/>
                    <a:gd name="connsiteY0" fmla="*/ 137748 h 137228"/>
                    <a:gd name="connsiteX1" fmla="*/ 34473 w 34307"/>
                    <a:gd name="connsiteY1" fmla="*/ 110074 h 137228"/>
                    <a:gd name="connsiteX2" fmla="*/ 34473 w 34307"/>
                    <a:gd name="connsiteY2" fmla="*/ 28423 h 137228"/>
                    <a:gd name="connsiteX3" fmla="*/ 166 w 34307"/>
                    <a:gd name="connsiteY3" fmla="*/ 520 h 137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07" h="137228">
                      <a:moveTo>
                        <a:pt x="166" y="137748"/>
                      </a:moveTo>
                      <a:lnTo>
                        <a:pt x="34473" y="110074"/>
                      </a:lnTo>
                      <a:lnTo>
                        <a:pt x="34473" y="28423"/>
                      </a:lnTo>
                      <a:lnTo>
                        <a:pt x="166" y="520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1" name="フリーフォーム: 図形 50">
                  <a:extLst>
                    <a:ext uri="{FF2B5EF4-FFF2-40B4-BE49-F238E27FC236}">
                      <a16:creationId xmlns:a16="http://schemas.microsoft.com/office/drawing/2014/main" id="{A5B4D066-2609-5E87-0CC2-A38632C20398}"/>
                    </a:ext>
                  </a:extLst>
                </p:cNvPr>
                <p:cNvSpPr/>
                <p:nvPr/>
              </p:nvSpPr>
              <p:spPr>
                <a:xfrm>
                  <a:off x="5694243" y="6770392"/>
                  <a:ext cx="34307" cy="137228"/>
                </a:xfrm>
                <a:custGeom>
                  <a:avLst/>
                  <a:gdLst>
                    <a:gd name="connsiteX0" fmla="*/ 166 w 34307"/>
                    <a:gd name="connsiteY0" fmla="*/ 137748 h 137228"/>
                    <a:gd name="connsiteX1" fmla="*/ 34473 w 34307"/>
                    <a:gd name="connsiteY1" fmla="*/ 92005 h 137228"/>
                    <a:gd name="connsiteX2" fmla="*/ 166 w 34307"/>
                    <a:gd name="connsiteY2" fmla="*/ 114877 h 137228"/>
                    <a:gd name="connsiteX3" fmla="*/ 34473 w 34307"/>
                    <a:gd name="connsiteY3" fmla="*/ 46262 h 137228"/>
                    <a:gd name="connsiteX4" fmla="*/ 166 w 34307"/>
                    <a:gd name="connsiteY4" fmla="*/ 520 h 137228"/>
                    <a:gd name="connsiteX5" fmla="*/ 166 w 34307"/>
                    <a:gd name="connsiteY5" fmla="*/ 23391 h 137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07" h="137228">
                      <a:moveTo>
                        <a:pt x="166" y="137748"/>
                      </a:moveTo>
                      <a:lnTo>
                        <a:pt x="34473" y="92005"/>
                      </a:lnTo>
                      <a:lnTo>
                        <a:pt x="166" y="114877"/>
                      </a:lnTo>
                      <a:close/>
                      <a:moveTo>
                        <a:pt x="34473" y="46262"/>
                      </a:moveTo>
                      <a:lnTo>
                        <a:pt x="166" y="520"/>
                      </a:lnTo>
                      <a:lnTo>
                        <a:pt x="166" y="23391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grpSp>
              <p:nvGrpSpPr>
                <p:cNvPr id="52" name="グラフィックス 3">
                  <a:extLst>
                    <a:ext uri="{FF2B5EF4-FFF2-40B4-BE49-F238E27FC236}">
                      <a16:creationId xmlns:a16="http://schemas.microsoft.com/office/drawing/2014/main" id="{7AEE0E7A-D502-5413-D125-A8F90A56752D}"/>
                    </a:ext>
                  </a:extLst>
                </p:cNvPr>
                <p:cNvGrpSpPr/>
                <p:nvPr/>
              </p:nvGrpSpPr>
              <p:grpSpPr>
                <a:xfrm>
                  <a:off x="5557014" y="6724649"/>
                  <a:ext cx="171535" cy="228599"/>
                  <a:chOff x="5557014" y="6724649"/>
                  <a:chExt cx="171535" cy="228599"/>
                </a:xfrm>
                <a:solidFill>
                  <a:srgbClr val="AECBFA"/>
                </a:solidFill>
              </p:grpSpPr>
              <p:sp>
                <p:nvSpPr>
                  <p:cNvPr id="53" name="フリーフォーム: 図形 52">
                    <a:extLst>
                      <a:ext uri="{FF2B5EF4-FFF2-40B4-BE49-F238E27FC236}">
                        <a16:creationId xmlns:a16="http://schemas.microsoft.com/office/drawing/2014/main" id="{72367145-E368-94DA-0B79-38C360362F6A}"/>
                      </a:ext>
                    </a:extLst>
                  </p:cNvPr>
                  <p:cNvSpPr/>
                  <p:nvPr/>
                </p:nvSpPr>
                <p:spPr>
                  <a:xfrm>
                    <a:off x="5659936" y="6724649"/>
                    <a:ext cx="68614" cy="228599"/>
                  </a:xfrm>
                  <a:custGeom>
                    <a:avLst/>
                    <a:gdLst>
                      <a:gd name="connsiteX0" fmla="*/ 68780 w 68614"/>
                      <a:gd name="connsiteY0" fmla="*/ 46262 h 228599"/>
                      <a:gd name="connsiteX1" fmla="*/ 23037 w 68614"/>
                      <a:gd name="connsiteY1" fmla="*/ 520 h 228599"/>
                      <a:gd name="connsiteX2" fmla="*/ 166 w 68614"/>
                      <a:gd name="connsiteY2" fmla="*/ 23391 h 228599"/>
                      <a:gd name="connsiteX3" fmla="*/ 68780 w 68614"/>
                      <a:gd name="connsiteY3" fmla="*/ 92005 h 228599"/>
                      <a:gd name="connsiteX4" fmla="*/ 68666 w 68614"/>
                      <a:gd name="connsiteY4" fmla="*/ 137748 h 228599"/>
                      <a:gd name="connsiteX5" fmla="*/ 280 w 68614"/>
                      <a:gd name="connsiteY5" fmla="*/ 206248 h 228599"/>
                      <a:gd name="connsiteX6" fmla="*/ 23152 w 68614"/>
                      <a:gd name="connsiteY6" fmla="*/ 229120 h 228599"/>
                      <a:gd name="connsiteX7" fmla="*/ 68780 w 68614"/>
                      <a:gd name="connsiteY7" fmla="*/ 183491 h 228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614" h="228599">
                        <a:moveTo>
                          <a:pt x="68780" y="46262"/>
                        </a:moveTo>
                        <a:lnTo>
                          <a:pt x="23037" y="520"/>
                        </a:lnTo>
                        <a:lnTo>
                          <a:pt x="166" y="23391"/>
                        </a:lnTo>
                        <a:lnTo>
                          <a:pt x="68780" y="92005"/>
                        </a:lnTo>
                        <a:close/>
                        <a:moveTo>
                          <a:pt x="68666" y="137748"/>
                        </a:moveTo>
                        <a:lnTo>
                          <a:pt x="280" y="206248"/>
                        </a:lnTo>
                        <a:lnTo>
                          <a:pt x="23152" y="229120"/>
                        </a:lnTo>
                        <a:lnTo>
                          <a:pt x="68780" y="183491"/>
                        </a:lnTo>
                        <a:close/>
                      </a:path>
                    </a:pathLst>
                  </a:custGeom>
                  <a:solidFill>
                    <a:srgbClr val="AECBFA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54" name="フリーフォーム: 図形 53">
                    <a:extLst>
                      <a:ext uri="{FF2B5EF4-FFF2-40B4-BE49-F238E27FC236}">
                        <a16:creationId xmlns:a16="http://schemas.microsoft.com/office/drawing/2014/main" id="{43AC42B8-0F75-9320-190A-B017BA66F44A}"/>
                      </a:ext>
                    </a:extLst>
                  </p:cNvPr>
                  <p:cNvSpPr/>
                  <p:nvPr/>
                </p:nvSpPr>
                <p:spPr>
                  <a:xfrm>
                    <a:off x="5557014" y="6827456"/>
                    <a:ext cx="22871" cy="22871"/>
                  </a:xfrm>
                  <a:custGeom>
                    <a:avLst/>
                    <a:gdLst>
                      <a:gd name="connsiteX0" fmla="*/ 23035 w 22871"/>
                      <a:gd name="connsiteY0" fmla="*/ 11955 h 22871"/>
                      <a:gd name="connsiteX1" fmla="*/ 11599 w 22871"/>
                      <a:gd name="connsiteY1" fmla="*/ 23391 h 22871"/>
                      <a:gd name="connsiteX2" fmla="*/ 164 w 22871"/>
                      <a:gd name="connsiteY2" fmla="*/ 11955 h 22871"/>
                      <a:gd name="connsiteX3" fmla="*/ 11599 w 22871"/>
                      <a:gd name="connsiteY3" fmla="*/ 520 h 22871"/>
                      <a:gd name="connsiteX4" fmla="*/ 23035 w 22871"/>
                      <a:gd name="connsiteY4" fmla="*/ 11955 h 22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71" h="22871">
                        <a:moveTo>
                          <a:pt x="23035" y="11955"/>
                        </a:moveTo>
                        <a:cubicBezTo>
                          <a:pt x="23035" y="18271"/>
                          <a:pt x="17915" y="23391"/>
                          <a:pt x="11599" y="23391"/>
                        </a:cubicBezTo>
                        <a:cubicBezTo>
                          <a:pt x="5284" y="23391"/>
                          <a:pt x="164" y="18271"/>
                          <a:pt x="164" y="11955"/>
                        </a:cubicBezTo>
                        <a:cubicBezTo>
                          <a:pt x="164" y="5639"/>
                          <a:pt x="5284" y="520"/>
                          <a:pt x="11599" y="520"/>
                        </a:cubicBezTo>
                        <a:cubicBezTo>
                          <a:pt x="17915" y="520"/>
                          <a:pt x="23035" y="5639"/>
                          <a:pt x="23035" y="11955"/>
                        </a:cubicBezTo>
                        <a:close/>
                      </a:path>
                    </a:pathLst>
                  </a:custGeom>
                  <a:solidFill>
                    <a:srgbClr val="AECBFA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55" name="フリーフォーム: 図形 54">
                    <a:extLst>
                      <a:ext uri="{FF2B5EF4-FFF2-40B4-BE49-F238E27FC236}">
                        <a16:creationId xmlns:a16="http://schemas.microsoft.com/office/drawing/2014/main" id="{5E22C0C3-C961-559C-08C1-2A620D0C7AF8}"/>
                      </a:ext>
                    </a:extLst>
                  </p:cNvPr>
                  <p:cNvSpPr/>
                  <p:nvPr/>
                </p:nvSpPr>
                <p:spPr>
                  <a:xfrm>
                    <a:off x="5602757" y="6827456"/>
                    <a:ext cx="22871" cy="22871"/>
                  </a:xfrm>
                  <a:custGeom>
                    <a:avLst/>
                    <a:gdLst>
                      <a:gd name="connsiteX0" fmla="*/ 23036 w 22871"/>
                      <a:gd name="connsiteY0" fmla="*/ 11955 h 22871"/>
                      <a:gd name="connsiteX1" fmla="*/ 11600 w 22871"/>
                      <a:gd name="connsiteY1" fmla="*/ 23391 h 22871"/>
                      <a:gd name="connsiteX2" fmla="*/ 165 w 22871"/>
                      <a:gd name="connsiteY2" fmla="*/ 11955 h 22871"/>
                      <a:gd name="connsiteX3" fmla="*/ 11600 w 22871"/>
                      <a:gd name="connsiteY3" fmla="*/ 520 h 22871"/>
                      <a:gd name="connsiteX4" fmla="*/ 23036 w 22871"/>
                      <a:gd name="connsiteY4" fmla="*/ 11955 h 22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71" h="22871">
                        <a:moveTo>
                          <a:pt x="23036" y="11955"/>
                        </a:moveTo>
                        <a:cubicBezTo>
                          <a:pt x="23036" y="18271"/>
                          <a:pt x="17916" y="23391"/>
                          <a:pt x="11600" y="23391"/>
                        </a:cubicBezTo>
                        <a:cubicBezTo>
                          <a:pt x="5284" y="23391"/>
                          <a:pt x="165" y="18271"/>
                          <a:pt x="165" y="11955"/>
                        </a:cubicBezTo>
                        <a:cubicBezTo>
                          <a:pt x="165" y="5639"/>
                          <a:pt x="5284" y="520"/>
                          <a:pt x="11600" y="520"/>
                        </a:cubicBezTo>
                        <a:cubicBezTo>
                          <a:pt x="17916" y="520"/>
                          <a:pt x="23036" y="5639"/>
                          <a:pt x="23036" y="11955"/>
                        </a:cubicBezTo>
                        <a:close/>
                      </a:path>
                    </a:pathLst>
                  </a:custGeom>
                  <a:solidFill>
                    <a:srgbClr val="AECBFA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56" name="フリーフォーム: 図形 55">
                    <a:extLst>
                      <a:ext uri="{FF2B5EF4-FFF2-40B4-BE49-F238E27FC236}">
                        <a16:creationId xmlns:a16="http://schemas.microsoft.com/office/drawing/2014/main" id="{37FE1BA9-0FAE-965D-9542-75797F6D11B9}"/>
                      </a:ext>
                    </a:extLst>
                  </p:cNvPr>
                  <p:cNvSpPr/>
                  <p:nvPr/>
                </p:nvSpPr>
                <p:spPr>
                  <a:xfrm>
                    <a:off x="5648386" y="6827456"/>
                    <a:ext cx="22871" cy="22871"/>
                  </a:xfrm>
                  <a:custGeom>
                    <a:avLst/>
                    <a:gdLst>
                      <a:gd name="connsiteX0" fmla="*/ 23037 w 22871"/>
                      <a:gd name="connsiteY0" fmla="*/ 11955 h 22871"/>
                      <a:gd name="connsiteX1" fmla="*/ 11601 w 22871"/>
                      <a:gd name="connsiteY1" fmla="*/ 23391 h 22871"/>
                      <a:gd name="connsiteX2" fmla="*/ 165 w 22871"/>
                      <a:gd name="connsiteY2" fmla="*/ 11955 h 22871"/>
                      <a:gd name="connsiteX3" fmla="*/ 11601 w 22871"/>
                      <a:gd name="connsiteY3" fmla="*/ 520 h 22871"/>
                      <a:gd name="connsiteX4" fmla="*/ 23037 w 22871"/>
                      <a:gd name="connsiteY4" fmla="*/ 11955 h 22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71" h="22871">
                        <a:moveTo>
                          <a:pt x="23037" y="11955"/>
                        </a:moveTo>
                        <a:cubicBezTo>
                          <a:pt x="23037" y="18271"/>
                          <a:pt x="17917" y="23391"/>
                          <a:pt x="11601" y="23391"/>
                        </a:cubicBezTo>
                        <a:cubicBezTo>
                          <a:pt x="5285" y="23391"/>
                          <a:pt x="165" y="18271"/>
                          <a:pt x="165" y="11955"/>
                        </a:cubicBezTo>
                        <a:cubicBezTo>
                          <a:pt x="165" y="5639"/>
                          <a:pt x="5285" y="520"/>
                          <a:pt x="11601" y="520"/>
                        </a:cubicBezTo>
                        <a:cubicBezTo>
                          <a:pt x="17917" y="520"/>
                          <a:pt x="23037" y="5639"/>
                          <a:pt x="23037" y="11955"/>
                        </a:cubicBezTo>
                        <a:close/>
                      </a:path>
                    </a:pathLst>
                  </a:custGeom>
                  <a:solidFill>
                    <a:srgbClr val="AECBFA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</p:grpSp>
          </p:grpSp>
          <p:pic>
            <p:nvPicPr>
              <p:cNvPr id="57" name="図 56">
                <a:extLst>
                  <a:ext uri="{FF2B5EF4-FFF2-40B4-BE49-F238E27FC236}">
                    <a16:creationId xmlns:a16="http://schemas.microsoft.com/office/drawing/2014/main" id="{67806E08-3A83-1078-F7E1-AF89430F3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66618" y="6705599"/>
                <a:ext cx="495300" cy="304800"/>
              </a:xfrm>
              <a:custGeom>
                <a:avLst/>
                <a:gdLst>
                  <a:gd name="connsiteX0" fmla="*/ -1 w 495300"/>
                  <a:gd name="connsiteY0" fmla="*/ -1 h 304800"/>
                  <a:gd name="connsiteX1" fmla="*/ 495300 w 495300"/>
                  <a:gd name="connsiteY1" fmla="*/ -1 h 304800"/>
                  <a:gd name="connsiteX2" fmla="*/ 495300 w 495300"/>
                  <a:gd name="connsiteY2" fmla="*/ 304800 h 304800"/>
                  <a:gd name="connsiteX3" fmla="*/ -1 w 495300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300" h="304800">
                    <a:moveTo>
                      <a:pt x="-1" y="-1"/>
                    </a:moveTo>
                    <a:lnTo>
                      <a:pt x="495300" y="-1"/>
                    </a:lnTo>
                    <a:lnTo>
                      <a:pt x="495300" y="304800"/>
                    </a:lnTo>
                    <a:lnTo>
                      <a:pt x="-1" y="3048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8" name="グラフィックス 3">
            <a:extLst>
              <a:ext uri="{FF2B5EF4-FFF2-40B4-BE49-F238E27FC236}">
                <a16:creationId xmlns:a16="http://schemas.microsoft.com/office/drawing/2014/main" id="{6EEDBFB2-6277-7877-C3CF-BC6A1DC3DDE1}"/>
              </a:ext>
            </a:extLst>
          </p:cNvPr>
          <p:cNvGrpSpPr/>
          <p:nvPr/>
        </p:nvGrpSpPr>
        <p:grpSpPr>
          <a:xfrm>
            <a:off x="5333206" y="5891212"/>
            <a:ext cx="1238250" cy="571500"/>
            <a:chOff x="5333206" y="5891212"/>
            <a:chExt cx="1238250" cy="571500"/>
          </a:xfrm>
          <a:solidFill>
            <a:srgbClr val="FFFFFF"/>
          </a:solidFill>
        </p:grpSpPr>
        <p:sp>
          <p:nvSpPr>
            <p:cNvPr id="59" name="フリーフォーム: 図形 58">
              <a:extLst>
                <a:ext uri="{FF2B5EF4-FFF2-40B4-BE49-F238E27FC236}">
                  <a16:creationId xmlns:a16="http://schemas.microsoft.com/office/drawing/2014/main" id="{5F17E463-77A2-48AC-BBC3-FB013D8F427C}"/>
                </a:ext>
              </a:extLst>
            </p:cNvPr>
            <p:cNvSpPr/>
            <p:nvPr/>
          </p:nvSpPr>
          <p:spPr>
            <a:xfrm>
              <a:off x="5333206" y="5891212"/>
              <a:ext cx="1238250" cy="571500"/>
            </a:xfrm>
            <a:custGeom>
              <a:avLst/>
              <a:gdLst>
                <a:gd name="connsiteX0" fmla="*/ 1228725 w 1238250"/>
                <a:gd name="connsiteY0" fmla="*/ 0 h 571500"/>
                <a:gd name="connsiteX1" fmla="*/ 1238250 w 1238250"/>
                <a:gd name="connsiteY1" fmla="*/ 9525 h 571500"/>
                <a:gd name="connsiteX2" fmla="*/ 1238250 w 1238250"/>
                <a:gd name="connsiteY2" fmla="*/ 561975 h 571500"/>
                <a:gd name="connsiteX3" fmla="*/ 1228725 w 1238250"/>
                <a:gd name="connsiteY3" fmla="*/ 571500 h 571500"/>
                <a:gd name="connsiteX4" fmla="*/ 9525 w 1238250"/>
                <a:gd name="connsiteY4" fmla="*/ 571500 h 571500"/>
                <a:gd name="connsiteX5" fmla="*/ 0 w 1238250"/>
                <a:gd name="connsiteY5" fmla="*/ 561975 h 571500"/>
                <a:gd name="connsiteX6" fmla="*/ 0 w 1238250"/>
                <a:gd name="connsiteY6" fmla="*/ 9525 h 571500"/>
                <a:gd name="connsiteX7" fmla="*/ 9525 w 123825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0" h="571500">
                  <a:moveTo>
                    <a:pt x="1228725" y="0"/>
                  </a:moveTo>
                  <a:cubicBezTo>
                    <a:pt x="1233985" y="0"/>
                    <a:pt x="1238250" y="4265"/>
                    <a:pt x="1238250" y="9525"/>
                  </a:cubicBezTo>
                  <a:lnTo>
                    <a:pt x="1238250" y="561975"/>
                  </a:lnTo>
                  <a:cubicBezTo>
                    <a:pt x="1238250" y="567235"/>
                    <a:pt x="1233985" y="571500"/>
                    <a:pt x="1228725" y="571500"/>
                  </a:cubicBezTo>
                  <a:lnTo>
                    <a:pt x="9525" y="571500"/>
                  </a:lnTo>
                  <a:cubicBezTo>
                    <a:pt x="4264" y="571500"/>
                    <a:pt x="0" y="567235"/>
                    <a:pt x="0" y="561975"/>
                  </a:cubicBezTo>
                  <a:lnTo>
                    <a:pt x="0" y="9525"/>
                  </a:lnTo>
                  <a:cubicBezTo>
                    <a:pt x="0" y="4265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60" name="グラフィックス 3">
              <a:extLst>
                <a:ext uri="{FF2B5EF4-FFF2-40B4-BE49-F238E27FC236}">
                  <a16:creationId xmlns:a16="http://schemas.microsoft.com/office/drawing/2014/main" id="{5AB9F3D8-5685-CEB6-E34F-C03CF08D7EE4}"/>
                </a:ext>
              </a:extLst>
            </p:cNvPr>
            <p:cNvGrpSpPr/>
            <p:nvPr/>
          </p:nvGrpSpPr>
          <p:grpSpPr>
            <a:xfrm>
              <a:off x="5476501" y="6029324"/>
              <a:ext cx="1033041" cy="285749"/>
              <a:chOff x="5476501" y="6029324"/>
              <a:chExt cx="1033041" cy="285749"/>
            </a:xfrm>
          </p:grpSpPr>
          <p:grpSp>
            <p:nvGrpSpPr>
              <p:cNvPr id="61" name="グラフィックス 3">
                <a:extLst>
                  <a:ext uri="{FF2B5EF4-FFF2-40B4-BE49-F238E27FC236}">
                    <a16:creationId xmlns:a16="http://schemas.microsoft.com/office/drawing/2014/main" id="{E719CADA-14D3-D9B2-2552-61C4BB3695DB}"/>
                  </a:ext>
                </a:extLst>
              </p:cNvPr>
              <p:cNvGrpSpPr/>
              <p:nvPr/>
            </p:nvGrpSpPr>
            <p:grpSpPr>
              <a:xfrm>
                <a:off x="5476501" y="6029324"/>
                <a:ext cx="275383" cy="285749"/>
                <a:chOff x="5476501" y="6029324"/>
                <a:chExt cx="275383" cy="285749"/>
              </a:xfrm>
            </p:grpSpPr>
            <p:sp>
              <p:nvSpPr>
                <p:cNvPr id="62" name="フリーフォーム: 図形 61">
                  <a:extLst>
                    <a:ext uri="{FF2B5EF4-FFF2-40B4-BE49-F238E27FC236}">
                      <a16:creationId xmlns:a16="http://schemas.microsoft.com/office/drawing/2014/main" id="{3484884D-79AD-158A-D278-E876AE64FAC0}"/>
                    </a:ext>
                  </a:extLst>
                </p:cNvPr>
                <p:cNvSpPr/>
                <p:nvPr/>
              </p:nvSpPr>
              <p:spPr>
                <a:xfrm>
                  <a:off x="5476501" y="6172199"/>
                  <a:ext cx="275383" cy="142874"/>
                </a:xfrm>
                <a:custGeom>
                  <a:avLst/>
                  <a:gdLst>
                    <a:gd name="connsiteX0" fmla="*/ 84977 w 275383"/>
                    <a:gd name="connsiteY0" fmla="*/ 143267 h 142874"/>
                    <a:gd name="connsiteX1" fmla="*/ 133751 w 275383"/>
                    <a:gd name="connsiteY1" fmla="*/ 392 h 142874"/>
                    <a:gd name="connsiteX2" fmla="*/ 275510 w 275383"/>
                    <a:gd name="connsiteY2" fmla="*/ 392 h 142874"/>
                    <a:gd name="connsiteX3" fmla="*/ 126 w 275383"/>
                    <a:gd name="connsiteY3" fmla="*/ 141373 h 142874"/>
                    <a:gd name="connsiteX4" fmla="*/ 37081 w 275383"/>
                    <a:gd name="connsiteY4" fmla="*/ 395 h 142874"/>
                    <a:gd name="connsiteX5" fmla="*/ 83343 w 275383"/>
                    <a:gd name="connsiteY5" fmla="*/ 395 h 142874"/>
                    <a:gd name="connsiteX6" fmla="*/ 48248 w 275383"/>
                    <a:gd name="connsiteY6" fmla="*/ 119680 h 142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5383" h="142874">
                      <a:moveTo>
                        <a:pt x="84977" y="143267"/>
                      </a:moveTo>
                      <a:lnTo>
                        <a:pt x="133751" y="392"/>
                      </a:lnTo>
                      <a:lnTo>
                        <a:pt x="275510" y="392"/>
                      </a:lnTo>
                      <a:close/>
                      <a:moveTo>
                        <a:pt x="126" y="141373"/>
                      </a:moveTo>
                      <a:lnTo>
                        <a:pt x="37081" y="395"/>
                      </a:lnTo>
                      <a:lnTo>
                        <a:pt x="83343" y="395"/>
                      </a:lnTo>
                      <a:lnTo>
                        <a:pt x="48248" y="119680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28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63" name="フリーフォーム: 図形 62">
                  <a:extLst>
                    <a:ext uri="{FF2B5EF4-FFF2-40B4-BE49-F238E27FC236}">
                      <a16:creationId xmlns:a16="http://schemas.microsoft.com/office/drawing/2014/main" id="{F4641E10-C665-A305-1568-0D9BEB5D573E}"/>
                    </a:ext>
                  </a:extLst>
                </p:cNvPr>
                <p:cNvSpPr/>
                <p:nvPr/>
              </p:nvSpPr>
              <p:spPr>
                <a:xfrm>
                  <a:off x="5476501" y="6029324"/>
                  <a:ext cx="275383" cy="142874"/>
                </a:xfrm>
                <a:custGeom>
                  <a:avLst/>
                  <a:gdLst>
                    <a:gd name="connsiteX0" fmla="*/ 84977 w 275383"/>
                    <a:gd name="connsiteY0" fmla="*/ 427 h 142874"/>
                    <a:gd name="connsiteX1" fmla="*/ 133751 w 275383"/>
                    <a:gd name="connsiteY1" fmla="*/ 143302 h 142874"/>
                    <a:gd name="connsiteX2" fmla="*/ 275510 w 275383"/>
                    <a:gd name="connsiteY2" fmla="*/ 143302 h 142874"/>
                    <a:gd name="connsiteX3" fmla="*/ 126 w 275383"/>
                    <a:gd name="connsiteY3" fmla="*/ 2324 h 142874"/>
                    <a:gd name="connsiteX4" fmla="*/ 37081 w 275383"/>
                    <a:gd name="connsiteY4" fmla="*/ 143302 h 142874"/>
                    <a:gd name="connsiteX5" fmla="*/ 83343 w 275383"/>
                    <a:gd name="connsiteY5" fmla="*/ 143302 h 142874"/>
                    <a:gd name="connsiteX6" fmla="*/ 48248 w 275383"/>
                    <a:gd name="connsiteY6" fmla="*/ 24016 h 142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5383" h="142874">
                      <a:moveTo>
                        <a:pt x="84977" y="427"/>
                      </a:moveTo>
                      <a:lnTo>
                        <a:pt x="133751" y="143302"/>
                      </a:lnTo>
                      <a:lnTo>
                        <a:pt x="275510" y="143302"/>
                      </a:lnTo>
                      <a:close/>
                      <a:moveTo>
                        <a:pt x="126" y="2324"/>
                      </a:moveTo>
                      <a:lnTo>
                        <a:pt x="37081" y="143302"/>
                      </a:lnTo>
                      <a:lnTo>
                        <a:pt x="83343" y="143302"/>
                      </a:lnTo>
                      <a:lnTo>
                        <a:pt x="48248" y="24016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28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4D2C2699-709D-11DD-C9C8-228DB9A70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66618" y="6110287"/>
                <a:ext cx="542925" cy="161925"/>
              </a:xfrm>
              <a:custGeom>
                <a:avLst/>
                <a:gdLst>
                  <a:gd name="connsiteX0" fmla="*/ -1 w 542925"/>
                  <a:gd name="connsiteY0" fmla="*/ -1 h 161925"/>
                  <a:gd name="connsiteX1" fmla="*/ 542925 w 542925"/>
                  <a:gd name="connsiteY1" fmla="*/ -1 h 161925"/>
                  <a:gd name="connsiteX2" fmla="*/ 542925 w 542925"/>
                  <a:gd name="connsiteY2" fmla="*/ 161925 h 161925"/>
                  <a:gd name="connsiteX3" fmla="*/ -1 w 542925"/>
                  <a:gd name="connsiteY3" fmla="*/ 161925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925" h="161925">
                    <a:moveTo>
                      <a:pt x="-1" y="-1"/>
                    </a:moveTo>
                    <a:lnTo>
                      <a:pt x="542925" y="-1"/>
                    </a:lnTo>
                    <a:lnTo>
                      <a:pt x="542925" y="161925"/>
                    </a:lnTo>
                    <a:lnTo>
                      <a:pt x="-1" y="161925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66" name="グラフィックス 3">
            <a:extLst>
              <a:ext uri="{FF2B5EF4-FFF2-40B4-BE49-F238E27FC236}">
                <a16:creationId xmlns:a16="http://schemas.microsoft.com/office/drawing/2014/main" id="{092D0971-793B-2242-608A-367504D873B6}"/>
              </a:ext>
            </a:extLst>
          </p:cNvPr>
          <p:cNvGrpSpPr/>
          <p:nvPr/>
        </p:nvGrpSpPr>
        <p:grpSpPr>
          <a:xfrm>
            <a:off x="7190581" y="4524374"/>
            <a:ext cx="1524000" cy="2033587"/>
            <a:chOff x="7190581" y="4524374"/>
            <a:chExt cx="1524000" cy="2033587"/>
          </a:xfrm>
        </p:grpSpPr>
        <p:sp>
          <p:nvSpPr>
            <p:cNvPr id="67" name="フリーフォーム: 図形 66">
              <a:extLst>
                <a:ext uri="{FF2B5EF4-FFF2-40B4-BE49-F238E27FC236}">
                  <a16:creationId xmlns:a16="http://schemas.microsoft.com/office/drawing/2014/main" id="{5FFCB537-C60B-57F9-30F0-B2FAA6AC3E7A}"/>
                </a:ext>
              </a:extLst>
            </p:cNvPr>
            <p:cNvSpPr/>
            <p:nvPr/>
          </p:nvSpPr>
          <p:spPr>
            <a:xfrm>
              <a:off x="7190581" y="4557712"/>
              <a:ext cx="1524000" cy="2000250"/>
            </a:xfrm>
            <a:custGeom>
              <a:avLst/>
              <a:gdLst>
                <a:gd name="connsiteX0" fmla="*/ 1524000 w 1524000"/>
                <a:gd name="connsiteY0" fmla="*/ 2000250 h 2000250"/>
                <a:gd name="connsiteX1" fmla="*/ 1524000 w 1524000"/>
                <a:gd name="connsiteY1" fmla="*/ 1809750 h 2000250"/>
                <a:gd name="connsiteX2" fmla="*/ 0 w 1524000"/>
                <a:gd name="connsiteY2" fmla="*/ 1809750 h 2000250"/>
                <a:gd name="connsiteX3" fmla="*/ 0 w 1524000"/>
                <a:gd name="connsiteY3" fmla="*/ 0 h 2000250"/>
                <a:gd name="connsiteX4" fmla="*/ 891826 w 1524000"/>
                <a:gd name="connsiteY4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0" h="2000250">
                  <a:moveTo>
                    <a:pt x="1524000" y="2000250"/>
                  </a:moveTo>
                  <a:lnTo>
                    <a:pt x="1524000" y="1809750"/>
                  </a:lnTo>
                  <a:lnTo>
                    <a:pt x="0" y="1809750"/>
                  </a:lnTo>
                  <a:lnTo>
                    <a:pt x="0" y="0"/>
                  </a:lnTo>
                  <a:lnTo>
                    <a:pt x="89182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68" name="フリーフォーム: 図形 67">
              <a:extLst>
                <a:ext uri="{FF2B5EF4-FFF2-40B4-BE49-F238E27FC236}">
                  <a16:creationId xmlns:a16="http://schemas.microsoft.com/office/drawing/2014/main" id="{4E5D8B52-6CA9-ABCC-B511-23E50953F7B2}"/>
                </a:ext>
              </a:extLst>
            </p:cNvPr>
            <p:cNvSpPr/>
            <p:nvPr/>
          </p:nvSpPr>
          <p:spPr>
            <a:xfrm>
              <a:off x="8065738" y="4524374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69" name="図 68">
            <a:extLst>
              <a:ext uri="{FF2B5EF4-FFF2-40B4-BE49-F238E27FC236}">
                <a16:creationId xmlns:a16="http://schemas.microsoft.com/office/drawing/2014/main" id="{67B87F0C-F082-584A-5E47-3452073A6A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1518" y="4505324"/>
            <a:ext cx="838200" cy="150018"/>
          </a:xfrm>
          <a:custGeom>
            <a:avLst/>
            <a:gdLst>
              <a:gd name="connsiteX0" fmla="*/ -1 w 838200"/>
              <a:gd name="connsiteY0" fmla="*/ -1 h 150018"/>
              <a:gd name="connsiteX1" fmla="*/ 838200 w 838200"/>
              <a:gd name="connsiteY1" fmla="*/ -1 h 150018"/>
              <a:gd name="connsiteX2" fmla="*/ 838200 w 838200"/>
              <a:gd name="connsiteY2" fmla="*/ 150018 h 150018"/>
              <a:gd name="connsiteX3" fmla="*/ -1 w 838200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" h="150018">
                <a:moveTo>
                  <a:pt x="-1" y="-1"/>
                </a:moveTo>
                <a:lnTo>
                  <a:pt x="838200" y="-1"/>
                </a:lnTo>
                <a:lnTo>
                  <a:pt x="838200" y="150018"/>
                </a:lnTo>
                <a:lnTo>
                  <a:pt x="-1" y="150018"/>
                </a:lnTo>
                <a:close/>
              </a:path>
            </a:pathLst>
          </a:custGeom>
        </p:spPr>
      </p:pic>
      <p:sp>
        <p:nvSpPr>
          <p:cNvPr id="71" name="フリーフォーム: 図形 70">
            <a:extLst>
              <a:ext uri="{FF2B5EF4-FFF2-40B4-BE49-F238E27FC236}">
                <a16:creationId xmlns:a16="http://schemas.microsoft.com/office/drawing/2014/main" id="{920F815A-65BC-95EF-3991-5AF168F95984}"/>
              </a:ext>
            </a:extLst>
          </p:cNvPr>
          <p:cNvSpPr/>
          <p:nvPr/>
        </p:nvSpPr>
        <p:spPr>
          <a:xfrm>
            <a:off x="8143081" y="6557962"/>
            <a:ext cx="1143000" cy="571500"/>
          </a:xfrm>
          <a:custGeom>
            <a:avLst/>
            <a:gdLst>
              <a:gd name="connsiteX0" fmla="*/ 1133475 w 1143000"/>
              <a:gd name="connsiteY0" fmla="*/ 0 h 571500"/>
              <a:gd name="connsiteX1" fmla="*/ 1143000 w 1143000"/>
              <a:gd name="connsiteY1" fmla="*/ 9525 h 571500"/>
              <a:gd name="connsiteX2" fmla="*/ 1143000 w 1143000"/>
              <a:gd name="connsiteY2" fmla="*/ 561975 h 571500"/>
              <a:gd name="connsiteX3" fmla="*/ 1133475 w 1143000"/>
              <a:gd name="connsiteY3" fmla="*/ 571500 h 571500"/>
              <a:gd name="connsiteX4" fmla="*/ 9525 w 1143000"/>
              <a:gd name="connsiteY4" fmla="*/ 571500 h 571500"/>
              <a:gd name="connsiteX5" fmla="*/ 0 w 1143000"/>
              <a:gd name="connsiteY5" fmla="*/ 561975 h 571500"/>
              <a:gd name="connsiteX6" fmla="*/ 0 w 1143000"/>
              <a:gd name="connsiteY6" fmla="*/ 9525 h 571500"/>
              <a:gd name="connsiteX7" fmla="*/ 9525 w 11430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" h="571500">
                <a:moveTo>
                  <a:pt x="1133475" y="0"/>
                </a:moveTo>
                <a:cubicBezTo>
                  <a:pt x="1138736" y="0"/>
                  <a:pt x="1143000" y="4265"/>
                  <a:pt x="1143000" y="9525"/>
                </a:cubicBezTo>
                <a:lnTo>
                  <a:pt x="1143000" y="561975"/>
                </a:lnTo>
                <a:cubicBezTo>
                  <a:pt x="1143000" y="567236"/>
                  <a:pt x="1138736" y="571500"/>
                  <a:pt x="1133475" y="571500"/>
                </a:cubicBezTo>
                <a:lnTo>
                  <a:pt x="9525" y="571500"/>
                </a:lnTo>
                <a:cubicBezTo>
                  <a:pt x="4265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72" name="グラフィックス 3">
            <a:extLst>
              <a:ext uri="{FF2B5EF4-FFF2-40B4-BE49-F238E27FC236}">
                <a16:creationId xmlns:a16="http://schemas.microsoft.com/office/drawing/2014/main" id="{B607C60A-B377-32C6-EF34-136205720699}"/>
              </a:ext>
            </a:extLst>
          </p:cNvPr>
          <p:cNvGrpSpPr/>
          <p:nvPr/>
        </p:nvGrpSpPr>
        <p:grpSpPr>
          <a:xfrm>
            <a:off x="8281193" y="6705599"/>
            <a:ext cx="895350" cy="304800"/>
            <a:chOff x="8281193" y="6705599"/>
            <a:chExt cx="895350" cy="304800"/>
          </a:xfrm>
        </p:grpSpPr>
        <p:grpSp>
          <p:nvGrpSpPr>
            <p:cNvPr id="73" name="グラフィックス 3">
              <a:extLst>
                <a:ext uri="{FF2B5EF4-FFF2-40B4-BE49-F238E27FC236}">
                  <a16:creationId xmlns:a16="http://schemas.microsoft.com/office/drawing/2014/main" id="{11076722-FA7C-24D0-05FB-E25BE466B0C6}"/>
                </a:ext>
              </a:extLst>
            </p:cNvPr>
            <p:cNvGrpSpPr/>
            <p:nvPr/>
          </p:nvGrpSpPr>
          <p:grpSpPr>
            <a:xfrm>
              <a:off x="8281193" y="6724649"/>
              <a:ext cx="285750" cy="228600"/>
              <a:chOff x="8281193" y="6724649"/>
              <a:chExt cx="285750" cy="228600"/>
            </a:xfrm>
          </p:grpSpPr>
          <p:sp>
            <p:nvSpPr>
              <p:cNvPr id="74" name="フリーフォーム: 図形 73">
                <a:extLst>
                  <a:ext uri="{FF2B5EF4-FFF2-40B4-BE49-F238E27FC236}">
                    <a16:creationId xmlns:a16="http://schemas.microsoft.com/office/drawing/2014/main" id="{0D0E4E84-309A-E0B5-E378-8B70BB99AC77}"/>
                  </a:ext>
                </a:extLst>
              </p:cNvPr>
              <p:cNvSpPr/>
              <p:nvPr/>
            </p:nvSpPr>
            <p:spPr>
              <a:xfrm>
                <a:off x="8281193" y="6724649"/>
                <a:ext cx="285750" cy="100012"/>
              </a:xfrm>
              <a:custGeom>
                <a:avLst/>
                <a:gdLst>
                  <a:gd name="connsiteX0" fmla="*/ 460 w 285750"/>
                  <a:gd name="connsiteY0" fmla="*/ 519 h 100012"/>
                  <a:gd name="connsiteX1" fmla="*/ 286210 w 285750"/>
                  <a:gd name="connsiteY1" fmla="*/ 519 h 100012"/>
                  <a:gd name="connsiteX2" fmla="*/ 286210 w 285750"/>
                  <a:gd name="connsiteY2" fmla="*/ 100532 h 100012"/>
                  <a:gd name="connsiteX3" fmla="*/ 460 w 285750"/>
                  <a:gd name="connsiteY3" fmla="*/ 10053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100012">
                    <a:moveTo>
                      <a:pt x="460" y="519"/>
                    </a:moveTo>
                    <a:lnTo>
                      <a:pt x="286210" y="519"/>
                    </a:lnTo>
                    <a:lnTo>
                      <a:pt x="286210" y="100532"/>
                    </a:lnTo>
                    <a:lnTo>
                      <a:pt x="460" y="100532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5" name="フリーフォーム: 図形 74">
                <a:extLst>
                  <a:ext uri="{FF2B5EF4-FFF2-40B4-BE49-F238E27FC236}">
                    <a16:creationId xmlns:a16="http://schemas.microsoft.com/office/drawing/2014/main" id="{3E152B54-C48C-0F27-8840-AEF5E9AC7C84}"/>
                  </a:ext>
                </a:extLst>
              </p:cNvPr>
              <p:cNvSpPr/>
              <p:nvPr/>
            </p:nvSpPr>
            <p:spPr>
              <a:xfrm>
                <a:off x="8538368" y="6724649"/>
                <a:ext cx="28575" cy="100012"/>
              </a:xfrm>
              <a:custGeom>
                <a:avLst/>
                <a:gdLst>
                  <a:gd name="connsiteX0" fmla="*/ 464 w 28575"/>
                  <a:gd name="connsiteY0" fmla="*/ 519 h 100012"/>
                  <a:gd name="connsiteX1" fmla="*/ 29039 w 28575"/>
                  <a:gd name="connsiteY1" fmla="*/ 519 h 100012"/>
                  <a:gd name="connsiteX2" fmla="*/ 29039 w 28575"/>
                  <a:gd name="connsiteY2" fmla="*/ 100532 h 100012"/>
                  <a:gd name="connsiteX3" fmla="*/ 464 w 28575"/>
                  <a:gd name="connsiteY3" fmla="*/ 10053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464" y="519"/>
                    </a:moveTo>
                    <a:lnTo>
                      <a:pt x="29039" y="519"/>
                    </a:lnTo>
                    <a:lnTo>
                      <a:pt x="29039" y="100532"/>
                    </a:lnTo>
                    <a:lnTo>
                      <a:pt x="464" y="100532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6" name="フリーフォーム: 図形 75">
                <a:extLst>
                  <a:ext uri="{FF2B5EF4-FFF2-40B4-BE49-F238E27FC236}">
                    <a16:creationId xmlns:a16="http://schemas.microsoft.com/office/drawing/2014/main" id="{A6A635A5-0F68-3120-6303-6A955D94ABF7}"/>
                  </a:ext>
                </a:extLst>
              </p:cNvPr>
              <p:cNvSpPr/>
              <p:nvPr/>
            </p:nvSpPr>
            <p:spPr>
              <a:xfrm>
                <a:off x="8538368" y="6724649"/>
                <a:ext cx="28575" cy="100012"/>
              </a:xfrm>
              <a:custGeom>
                <a:avLst/>
                <a:gdLst>
                  <a:gd name="connsiteX0" fmla="*/ 464 w 28575"/>
                  <a:gd name="connsiteY0" fmla="*/ 100532 h 100012"/>
                  <a:gd name="connsiteX1" fmla="*/ 29039 w 28575"/>
                  <a:gd name="connsiteY1" fmla="*/ 519 h 100012"/>
                  <a:gd name="connsiteX2" fmla="*/ 464 w 28575"/>
                  <a:gd name="connsiteY2" fmla="*/ 519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100012">
                    <a:moveTo>
                      <a:pt x="464" y="100532"/>
                    </a:moveTo>
                    <a:lnTo>
                      <a:pt x="29039" y="519"/>
                    </a:lnTo>
                    <a:lnTo>
                      <a:pt x="464" y="519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7" name="フリーフォーム: 図形 76">
                <a:extLst>
                  <a:ext uri="{FF2B5EF4-FFF2-40B4-BE49-F238E27FC236}">
                    <a16:creationId xmlns:a16="http://schemas.microsoft.com/office/drawing/2014/main" id="{22E6BC44-9506-4AC5-7A6A-E7E59ED8E7AA}"/>
                  </a:ext>
                </a:extLst>
              </p:cNvPr>
              <p:cNvSpPr/>
              <p:nvPr/>
            </p:nvSpPr>
            <p:spPr>
              <a:xfrm>
                <a:off x="8281193" y="6724649"/>
                <a:ext cx="28575" cy="100012"/>
              </a:xfrm>
              <a:custGeom>
                <a:avLst/>
                <a:gdLst>
                  <a:gd name="connsiteX0" fmla="*/ 455 w 28575"/>
                  <a:gd name="connsiteY0" fmla="*/ 519 h 100012"/>
                  <a:gd name="connsiteX1" fmla="*/ 29030 w 28575"/>
                  <a:gd name="connsiteY1" fmla="*/ 519 h 100012"/>
                  <a:gd name="connsiteX2" fmla="*/ 29030 w 28575"/>
                  <a:gd name="connsiteY2" fmla="*/ 100532 h 100012"/>
                  <a:gd name="connsiteX3" fmla="*/ 455 w 28575"/>
                  <a:gd name="connsiteY3" fmla="*/ 10053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455" y="519"/>
                    </a:moveTo>
                    <a:lnTo>
                      <a:pt x="29030" y="519"/>
                    </a:lnTo>
                    <a:lnTo>
                      <a:pt x="29030" y="100532"/>
                    </a:lnTo>
                    <a:lnTo>
                      <a:pt x="455" y="100532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78" name="グラフィックス 3">
                <a:extLst>
                  <a:ext uri="{FF2B5EF4-FFF2-40B4-BE49-F238E27FC236}">
                    <a16:creationId xmlns:a16="http://schemas.microsoft.com/office/drawing/2014/main" id="{9ED5630F-2057-70ED-ACE0-05FDDE55245F}"/>
                  </a:ext>
                </a:extLst>
              </p:cNvPr>
              <p:cNvGrpSpPr/>
              <p:nvPr/>
            </p:nvGrpSpPr>
            <p:grpSpPr>
              <a:xfrm>
                <a:off x="8338343" y="6753224"/>
                <a:ext cx="171450" cy="42862"/>
                <a:chOff x="8338343" y="6753224"/>
                <a:chExt cx="171450" cy="42862"/>
              </a:xfrm>
              <a:solidFill>
                <a:srgbClr val="FFFFFF"/>
              </a:solidFill>
            </p:grpSpPr>
            <p:sp>
              <p:nvSpPr>
                <p:cNvPr id="79" name="フリーフォーム: 図形 78">
                  <a:extLst>
                    <a:ext uri="{FF2B5EF4-FFF2-40B4-BE49-F238E27FC236}">
                      <a16:creationId xmlns:a16="http://schemas.microsoft.com/office/drawing/2014/main" id="{398FE6D6-8AE8-AD88-B174-1C5758718D0D}"/>
                    </a:ext>
                  </a:extLst>
                </p:cNvPr>
                <p:cNvSpPr/>
                <p:nvPr/>
              </p:nvSpPr>
              <p:spPr>
                <a:xfrm>
                  <a:off x="8338343" y="6767512"/>
                  <a:ext cx="85725" cy="14287"/>
                </a:xfrm>
                <a:custGeom>
                  <a:avLst/>
                  <a:gdLst>
                    <a:gd name="connsiteX0" fmla="*/ 458 w 85725"/>
                    <a:gd name="connsiteY0" fmla="*/ 519 h 14287"/>
                    <a:gd name="connsiteX1" fmla="*/ 86183 w 85725"/>
                    <a:gd name="connsiteY1" fmla="*/ 519 h 14287"/>
                    <a:gd name="connsiteX2" fmla="*/ 86183 w 85725"/>
                    <a:gd name="connsiteY2" fmla="*/ 14807 h 14287"/>
                    <a:gd name="connsiteX3" fmla="*/ 458 w 85725"/>
                    <a:gd name="connsiteY3" fmla="*/ 14807 h 1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14287">
                      <a:moveTo>
                        <a:pt x="458" y="519"/>
                      </a:moveTo>
                      <a:lnTo>
                        <a:pt x="86183" y="519"/>
                      </a:lnTo>
                      <a:lnTo>
                        <a:pt x="86183" y="14807"/>
                      </a:lnTo>
                      <a:lnTo>
                        <a:pt x="458" y="1480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80" name="フリーフォーム: 図形 79">
                  <a:extLst>
                    <a:ext uri="{FF2B5EF4-FFF2-40B4-BE49-F238E27FC236}">
                      <a16:creationId xmlns:a16="http://schemas.microsoft.com/office/drawing/2014/main" id="{DAB9A632-3883-9E1C-780B-D4728B4346C2}"/>
                    </a:ext>
                  </a:extLst>
                </p:cNvPr>
                <p:cNvSpPr/>
                <p:nvPr/>
              </p:nvSpPr>
              <p:spPr>
                <a:xfrm>
                  <a:off x="8466931" y="6753224"/>
                  <a:ext cx="42862" cy="42862"/>
                </a:xfrm>
                <a:custGeom>
                  <a:avLst/>
                  <a:gdLst>
                    <a:gd name="connsiteX0" fmla="*/ 21893 w 42862"/>
                    <a:gd name="connsiteY0" fmla="*/ 519 h 42862"/>
                    <a:gd name="connsiteX1" fmla="*/ 43324 w 42862"/>
                    <a:gd name="connsiteY1" fmla="*/ 519 h 42862"/>
                    <a:gd name="connsiteX2" fmla="*/ 43324 w 42862"/>
                    <a:gd name="connsiteY2" fmla="*/ 43382 h 42862"/>
                    <a:gd name="connsiteX3" fmla="*/ 21893 w 42862"/>
                    <a:gd name="connsiteY3" fmla="*/ 43382 h 42862"/>
                    <a:gd name="connsiteX4" fmla="*/ 21893 w 42862"/>
                    <a:gd name="connsiteY4" fmla="*/ 43382 h 42862"/>
                    <a:gd name="connsiteX5" fmla="*/ 462 w 42862"/>
                    <a:gd name="connsiteY5" fmla="*/ 43382 h 42862"/>
                    <a:gd name="connsiteX6" fmla="*/ 462 w 42862"/>
                    <a:gd name="connsiteY6" fmla="*/ 519 h 42862"/>
                    <a:gd name="connsiteX7" fmla="*/ 21893 w 42862"/>
                    <a:gd name="connsiteY7" fmla="*/ 519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862" h="42862">
                      <a:moveTo>
                        <a:pt x="21893" y="519"/>
                      </a:moveTo>
                      <a:cubicBezTo>
                        <a:pt x="33729" y="519"/>
                        <a:pt x="43324" y="519"/>
                        <a:pt x="43324" y="519"/>
                      </a:cubicBezTo>
                      <a:lnTo>
                        <a:pt x="43324" y="43382"/>
                      </a:lnTo>
                      <a:cubicBezTo>
                        <a:pt x="43324" y="43382"/>
                        <a:pt x="33729" y="43382"/>
                        <a:pt x="21893" y="43382"/>
                      </a:cubicBezTo>
                      <a:lnTo>
                        <a:pt x="21893" y="43382"/>
                      </a:lnTo>
                      <a:cubicBezTo>
                        <a:pt x="10057" y="43382"/>
                        <a:pt x="462" y="43382"/>
                        <a:pt x="462" y="43382"/>
                      </a:cubicBezTo>
                      <a:lnTo>
                        <a:pt x="462" y="519"/>
                      </a:lnTo>
                      <a:cubicBezTo>
                        <a:pt x="462" y="519"/>
                        <a:pt x="10057" y="519"/>
                        <a:pt x="21893" y="5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81" name="フリーフォーム: 図形 80">
                <a:extLst>
                  <a:ext uri="{FF2B5EF4-FFF2-40B4-BE49-F238E27FC236}">
                    <a16:creationId xmlns:a16="http://schemas.microsoft.com/office/drawing/2014/main" id="{4959FE88-05F5-07DF-2E14-A65FE1496C08}"/>
                  </a:ext>
                </a:extLst>
              </p:cNvPr>
              <p:cNvSpPr/>
              <p:nvPr/>
            </p:nvSpPr>
            <p:spPr>
              <a:xfrm>
                <a:off x="8281193" y="6853237"/>
                <a:ext cx="285750" cy="100012"/>
              </a:xfrm>
              <a:custGeom>
                <a:avLst/>
                <a:gdLst>
                  <a:gd name="connsiteX0" fmla="*/ 460 w 285750"/>
                  <a:gd name="connsiteY0" fmla="*/ 524 h 100012"/>
                  <a:gd name="connsiteX1" fmla="*/ 286210 w 285750"/>
                  <a:gd name="connsiteY1" fmla="*/ 524 h 100012"/>
                  <a:gd name="connsiteX2" fmla="*/ 286210 w 285750"/>
                  <a:gd name="connsiteY2" fmla="*/ 100536 h 100012"/>
                  <a:gd name="connsiteX3" fmla="*/ 460 w 285750"/>
                  <a:gd name="connsiteY3" fmla="*/ 100536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100012">
                    <a:moveTo>
                      <a:pt x="460" y="524"/>
                    </a:moveTo>
                    <a:lnTo>
                      <a:pt x="286210" y="524"/>
                    </a:lnTo>
                    <a:lnTo>
                      <a:pt x="286210" y="100536"/>
                    </a:lnTo>
                    <a:lnTo>
                      <a:pt x="460" y="100536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2" name="フリーフォーム: 図形 81">
                <a:extLst>
                  <a:ext uri="{FF2B5EF4-FFF2-40B4-BE49-F238E27FC236}">
                    <a16:creationId xmlns:a16="http://schemas.microsoft.com/office/drawing/2014/main" id="{4C9A7964-B94D-CC1A-0FA0-EEA83444D325}"/>
                  </a:ext>
                </a:extLst>
              </p:cNvPr>
              <p:cNvSpPr/>
              <p:nvPr/>
            </p:nvSpPr>
            <p:spPr>
              <a:xfrm>
                <a:off x="8538368" y="6853237"/>
                <a:ext cx="28575" cy="100012"/>
              </a:xfrm>
              <a:custGeom>
                <a:avLst/>
                <a:gdLst>
                  <a:gd name="connsiteX0" fmla="*/ 464 w 28575"/>
                  <a:gd name="connsiteY0" fmla="*/ 524 h 100012"/>
                  <a:gd name="connsiteX1" fmla="*/ 29039 w 28575"/>
                  <a:gd name="connsiteY1" fmla="*/ 524 h 100012"/>
                  <a:gd name="connsiteX2" fmla="*/ 29039 w 28575"/>
                  <a:gd name="connsiteY2" fmla="*/ 100536 h 100012"/>
                  <a:gd name="connsiteX3" fmla="*/ 464 w 28575"/>
                  <a:gd name="connsiteY3" fmla="*/ 100536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464" y="524"/>
                    </a:moveTo>
                    <a:lnTo>
                      <a:pt x="29039" y="524"/>
                    </a:lnTo>
                    <a:lnTo>
                      <a:pt x="29039" y="100536"/>
                    </a:lnTo>
                    <a:lnTo>
                      <a:pt x="464" y="10053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3" name="フリーフォーム: 図形 82">
                <a:extLst>
                  <a:ext uri="{FF2B5EF4-FFF2-40B4-BE49-F238E27FC236}">
                    <a16:creationId xmlns:a16="http://schemas.microsoft.com/office/drawing/2014/main" id="{A658DDEB-9E5B-F635-EA99-638888075000}"/>
                  </a:ext>
                </a:extLst>
              </p:cNvPr>
              <p:cNvSpPr/>
              <p:nvPr/>
            </p:nvSpPr>
            <p:spPr>
              <a:xfrm>
                <a:off x="8538368" y="6853237"/>
                <a:ext cx="28575" cy="100012"/>
              </a:xfrm>
              <a:custGeom>
                <a:avLst/>
                <a:gdLst>
                  <a:gd name="connsiteX0" fmla="*/ 464 w 28575"/>
                  <a:gd name="connsiteY0" fmla="*/ 100536 h 100012"/>
                  <a:gd name="connsiteX1" fmla="*/ 29039 w 28575"/>
                  <a:gd name="connsiteY1" fmla="*/ 524 h 100012"/>
                  <a:gd name="connsiteX2" fmla="*/ 464 w 28575"/>
                  <a:gd name="connsiteY2" fmla="*/ 524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100012">
                    <a:moveTo>
                      <a:pt x="464" y="100536"/>
                    </a:moveTo>
                    <a:lnTo>
                      <a:pt x="29039" y="524"/>
                    </a:lnTo>
                    <a:lnTo>
                      <a:pt x="464" y="524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4" name="フリーフォーム: 図形 83">
                <a:extLst>
                  <a:ext uri="{FF2B5EF4-FFF2-40B4-BE49-F238E27FC236}">
                    <a16:creationId xmlns:a16="http://schemas.microsoft.com/office/drawing/2014/main" id="{FE6610AA-9419-0643-E5D2-FF2F5B314B84}"/>
                  </a:ext>
                </a:extLst>
              </p:cNvPr>
              <p:cNvSpPr/>
              <p:nvPr/>
            </p:nvSpPr>
            <p:spPr>
              <a:xfrm>
                <a:off x="8281193" y="6853237"/>
                <a:ext cx="28575" cy="100012"/>
              </a:xfrm>
              <a:custGeom>
                <a:avLst/>
                <a:gdLst>
                  <a:gd name="connsiteX0" fmla="*/ 455 w 28575"/>
                  <a:gd name="connsiteY0" fmla="*/ 524 h 100012"/>
                  <a:gd name="connsiteX1" fmla="*/ 29030 w 28575"/>
                  <a:gd name="connsiteY1" fmla="*/ 524 h 100012"/>
                  <a:gd name="connsiteX2" fmla="*/ 29030 w 28575"/>
                  <a:gd name="connsiteY2" fmla="*/ 100536 h 100012"/>
                  <a:gd name="connsiteX3" fmla="*/ 455 w 28575"/>
                  <a:gd name="connsiteY3" fmla="*/ 100536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455" y="524"/>
                    </a:moveTo>
                    <a:lnTo>
                      <a:pt x="29030" y="524"/>
                    </a:lnTo>
                    <a:lnTo>
                      <a:pt x="29030" y="100536"/>
                    </a:lnTo>
                    <a:lnTo>
                      <a:pt x="455" y="10053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85" name="グラフィックス 3">
                <a:extLst>
                  <a:ext uri="{FF2B5EF4-FFF2-40B4-BE49-F238E27FC236}">
                    <a16:creationId xmlns:a16="http://schemas.microsoft.com/office/drawing/2014/main" id="{870E3E0B-B443-D361-5C20-F7768056D319}"/>
                  </a:ext>
                </a:extLst>
              </p:cNvPr>
              <p:cNvGrpSpPr/>
              <p:nvPr/>
            </p:nvGrpSpPr>
            <p:grpSpPr>
              <a:xfrm>
                <a:off x="8338343" y="6881812"/>
                <a:ext cx="171450" cy="42862"/>
                <a:chOff x="8338343" y="6881812"/>
                <a:chExt cx="171450" cy="42862"/>
              </a:xfrm>
              <a:solidFill>
                <a:srgbClr val="FFFFFF"/>
              </a:solidFill>
            </p:grpSpPr>
            <p:sp>
              <p:nvSpPr>
                <p:cNvPr id="86" name="フリーフォーム: 図形 85">
                  <a:extLst>
                    <a:ext uri="{FF2B5EF4-FFF2-40B4-BE49-F238E27FC236}">
                      <a16:creationId xmlns:a16="http://schemas.microsoft.com/office/drawing/2014/main" id="{B1698E48-2298-B50F-E81A-D14F1FCAEBCB}"/>
                    </a:ext>
                  </a:extLst>
                </p:cNvPr>
                <p:cNvSpPr/>
                <p:nvPr/>
              </p:nvSpPr>
              <p:spPr>
                <a:xfrm>
                  <a:off x="8338343" y="6896099"/>
                  <a:ext cx="85725" cy="14287"/>
                </a:xfrm>
                <a:custGeom>
                  <a:avLst/>
                  <a:gdLst>
                    <a:gd name="connsiteX0" fmla="*/ 458 w 85725"/>
                    <a:gd name="connsiteY0" fmla="*/ 524 h 14287"/>
                    <a:gd name="connsiteX1" fmla="*/ 86183 w 85725"/>
                    <a:gd name="connsiteY1" fmla="*/ 524 h 14287"/>
                    <a:gd name="connsiteX2" fmla="*/ 86183 w 85725"/>
                    <a:gd name="connsiteY2" fmla="*/ 14811 h 14287"/>
                    <a:gd name="connsiteX3" fmla="*/ 458 w 85725"/>
                    <a:gd name="connsiteY3" fmla="*/ 14811 h 1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14287">
                      <a:moveTo>
                        <a:pt x="458" y="524"/>
                      </a:moveTo>
                      <a:lnTo>
                        <a:pt x="86183" y="524"/>
                      </a:lnTo>
                      <a:lnTo>
                        <a:pt x="86183" y="14811"/>
                      </a:lnTo>
                      <a:lnTo>
                        <a:pt x="458" y="148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87" name="フリーフォーム: 図形 86">
                  <a:extLst>
                    <a:ext uri="{FF2B5EF4-FFF2-40B4-BE49-F238E27FC236}">
                      <a16:creationId xmlns:a16="http://schemas.microsoft.com/office/drawing/2014/main" id="{9A1C0C47-FA86-C5F8-3FDC-24652CCAC22F}"/>
                    </a:ext>
                  </a:extLst>
                </p:cNvPr>
                <p:cNvSpPr/>
                <p:nvPr/>
              </p:nvSpPr>
              <p:spPr>
                <a:xfrm>
                  <a:off x="8466931" y="6881812"/>
                  <a:ext cx="42862" cy="42862"/>
                </a:xfrm>
                <a:custGeom>
                  <a:avLst/>
                  <a:gdLst>
                    <a:gd name="connsiteX0" fmla="*/ 21893 w 42862"/>
                    <a:gd name="connsiteY0" fmla="*/ 524 h 42862"/>
                    <a:gd name="connsiteX1" fmla="*/ 43324 w 42862"/>
                    <a:gd name="connsiteY1" fmla="*/ 524 h 42862"/>
                    <a:gd name="connsiteX2" fmla="*/ 43324 w 42862"/>
                    <a:gd name="connsiteY2" fmla="*/ 43386 h 42862"/>
                    <a:gd name="connsiteX3" fmla="*/ 21893 w 42862"/>
                    <a:gd name="connsiteY3" fmla="*/ 43386 h 42862"/>
                    <a:gd name="connsiteX4" fmla="*/ 21893 w 42862"/>
                    <a:gd name="connsiteY4" fmla="*/ 43386 h 42862"/>
                    <a:gd name="connsiteX5" fmla="*/ 462 w 42862"/>
                    <a:gd name="connsiteY5" fmla="*/ 43386 h 42862"/>
                    <a:gd name="connsiteX6" fmla="*/ 462 w 42862"/>
                    <a:gd name="connsiteY6" fmla="*/ 524 h 42862"/>
                    <a:gd name="connsiteX7" fmla="*/ 21893 w 42862"/>
                    <a:gd name="connsiteY7" fmla="*/ 524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862" h="42862">
                      <a:moveTo>
                        <a:pt x="21893" y="524"/>
                      </a:moveTo>
                      <a:cubicBezTo>
                        <a:pt x="33729" y="524"/>
                        <a:pt x="43324" y="524"/>
                        <a:pt x="43324" y="524"/>
                      </a:cubicBezTo>
                      <a:lnTo>
                        <a:pt x="43324" y="43386"/>
                      </a:lnTo>
                      <a:cubicBezTo>
                        <a:pt x="43324" y="43386"/>
                        <a:pt x="33729" y="43386"/>
                        <a:pt x="21893" y="43386"/>
                      </a:cubicBezTo>
                      <a:lnTo>
                        <a:pt x="21893" y="43386"/>
                      </a:lnTo>
                      <a:cubicBezTo>
                        <a:pt x="10057" y="43386"/>
                        <a:pt x="462" y="43386"/>
                        <a:pt x="462" y="43386"/>
                      </a:cubicBezTo>
                      <a:lnTo>
                        <a:pt x="462" y="524"/>
                      </a:lnTo>
                      <a:cubicBezTo>
                        <a:pt x="462" y="524"/>
                        <a:pt x="10057" y="524"/>
                        <a:pt x="21893" y="52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</p:grpSp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40D9AC65-AAEC-5559-979E-0D521BB5E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76493" y="6705599"/>
              <a:ext cx="400050" cy="304800"/>
            </a:xfrm>
            <a:custGeom>
              <a:avLst/>
              <a:gdLst>
                <a:gd name="connsiteX0" fmla="*/ -1 w 400050"/>
                <a:gd name="connsiteY0" fmla="*/ -1 h 304800"/>
                <a:gd name="connsiteX1" fmla="*/ 400050 w 400050"/>
                <a:gd name="connsiteY1" fmla="*/ -1 h 304800"/>
                <a:gd name="connsiteX2" fmla="*/ 400050 w 400050"/>
                <a:gd name="connsiteY2" fmla="*/ 304800 h 304800"/>
                <a:gd name="connsiteX3" fmla="*/ -1 w 40005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304800">
                  <a:moveTo>
                    <a:pt x="-1" y="-1"/>
                  </a:moveTo>
                  <a:lnTo>
                    <a:pt x="400050" y="-1"/>
                  </a:lnTo>
                  <a:lnTo>
                    <a:pt x="40005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90" name="フリーフォーム: 図形 89">
            <a:extLst>
              <a:ext uri="{FF2B5EF4-FFF2-40B4-BE49-F238E27FC236}">
                <a16:creationId xmlns:a16="http://schemas.microsoft.com/office/drawing/2014/main" id="{53DC20C7-2761-6D7D-9BBC-93D3A510E2DA}"/>
              </a:ext>
            </a:extLst>
          </p:cNvPr>
          <p:cNvSpPr/>
          <p:nvPr/>
        </p:nvSpPr>
        <p:spPr>
          <a:xfrm>
            <a:off x="8143081" y="4271962"/>
            <a:ext cx="1143000" cy="571500"/>
          </a:xfrm>
          <a:custGeom>
            <a:avLst/>
            <a:gdLst>
              <a:gd name="connsiteX0" fmla="*/ 1133475 w 1143000"/>
              <a:gd name="connsiteY0" fmla="*/ 0 h 571500"/>
              <a:gd name="connsiteX1" fmla="*/ 1143000 w 1143000"/>
              <a:gd name="connsiteY1" fmla="*/ 9525 h 571500"/>
              <a:gd name="connsiteX2" fmla="*/ 1143000 w 1143000"/>
              <a:gd name="connsiteY2" fmla="*/ 561975 h 571500"/>
              <a:gd name="connsiteX3" fmla="*/ 1133475 w 1143000"/>
              <a:gd name="connsiteY3" fmla="*/ 571500 h 571500"/>
              <a:gd name="connsiteX4" fmla="*/ 9525 w 1143000"/>
              <a:gd name="connsiteY4" fmla="*/ 571500 h 571500"/>
              <a:gd name="connsiteX5" fmla="*/ 0 w 1143000"/>
              <a:gd name="connsiteY5" fmla="*/ 561975 h 571500"/>
              <a:gd name="connsiteX6" fmla="*/ 0 w 1143000"/>
              <a:gd name="connsiteY6" fmla="*/ 9525 h 571500"/>
              <a:gd name="connsiteX7" fmla="*/ 9525 w 11430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" h="571500">
                <a:moveTo>
                  <a:pt x="1133475" y="0"/>
                </a:moveTo>
                <a:cubicBezTo>
                  <a:pt x="1138736" y="0"/>
                  <a:pt x="1143000" y="4265"/>
                  <a:pt x="1143000" y="9525"/>
                </a:cubicBezTo>
                <a:lnTo>
                  <a:pt x="1143000" y="561975"/>
                </a:lnTo>
                <a:cubicBezTo>
                  <a:pt x="1143000" y="567235"/>
                  <a:pt x="1138736" y="571500"/>
                  <a:pt x="1133475" y="571500"/>
                </a:cubicBezTo>
                <a:lnTo>
                  <a:pt x="9525" y="571500"/>
                </a:lnTo>
                <a:cubicBezTo>
                  <a:pt x="4265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91" name="グラフィックス 3">
            <a:extLst>
              <a:ext uri="{FF2B5EF4-FFF2-40B4-BE49-F238E27FC236}">
                <a16:creationId xmlns:a16="http://schemas.microsoft.com/office/drawing/2014/main" id="{91D00275-1720-9A34-7EF6-EA6465C7B2D3}"/>
              </a:ext>
            </a:extLst>
          </p:cNvPr>
          <p:cNvGrpSpPr/>
          <p:nvPr/>
        </p:nvGrpSpPr>
        <p:grpSpPr>
          <a:xfrm>
            <a:off x="8262143" y="4410074"/>
            <a:ext cx="942975" cy="285750"/>
            <a:chOff x="8262143" y="4410074"/>
            <a:chExt cx="942975" cy="285750"/>
          </a:xfrm>
        </p:grpSpPr>
        <p:grpSp>
          <p:nvGrpSpPr>
            <p:cNvPr id="92" name="グラフィックス 3">
              <a:extLst>
                <a:ext uri="{FF2B5EF4-FFF2-40B4-BE49-F238E27FC236}">
                  <a16:creationId xmlns:a16="http://schemas.microsoft.com/office/drawing/2014/main" id="{B700BB3D-4161-2865-50E3-782B7E85D8BE}"/>
                </a:ext>
              </a:extLst>
            </p:cNvPr>
            <p:cNvGrpSpPr/>
            <p:nvPr/>
          </p:nvGrpSpPr>
          <p:grpSpPr>
            <a:xfrm>
              <a:off x="8262143" y="4410074"/>
              <a:ext cx="285750" cy="285750"/>
              <a:chOff x="8262143" y="4410074"/>
              <a:chExt cx="285750" cy="285750"/>
            </a:xfrm>
          </p:grpSpPr>
          <p:sp>
            <p:nvSpPr>
              <p:cNvPr id="93" name="フリーフォーム: 図形 92">
                <a:extLst>
                  <a:ext uri="{FF2B5EF4-FFF2-40B4-BE49-F238E27FC236}">
                    <a16:creationId xmlns:a16="http://schemas.microsoft.com/office/drawing/2014/main" id="{790A6D9C-2520-8A37-C18A-9650E3B6704F}"/>
                  </a:ext>
                </a:extLst>
              </p:cNvPr>
              <p:cNvSpPr/>
              <p:nvPr/>
            </p:nvSpPr>
            <p:spPr>
              <a:xfrm>
                <a:off x="8262143" y="4410074"/>
                <a:ext cx="285750" cy="285750"/>
              </a:xfrm>
              <a:custGeom>
                <a:avLst/>
                <a:gdLst>
                  <a:gd name="connsiteX0" fmla="*/ 215595 w 285750"/>
                  <a:gd name="connsiteY0" fmla="*/ 58531 h 285750"/>
                  <a:gd name="connsiteX1" fmla="*/ 59446 w 285750"/>
                  <a:gd name="connsiteY1" fmla="*/ 213842 h 285750"/>
                  <a:gd name="connsiteX2" fmla="*/ 73546 w 285750"/>
                  <a:gd name="connsiteY2" fmla="*/ 228019 h 285750"/>
                  <a:gd name="connsiteX3" fmla="*/ 229696 w 285750"/>
                  <a:gd name="connsiteY3" fmla="*/ 72709 h 285750"/>
                  <a:gd name="connsiteX4" fmla="*/ 25611 w 285750"/>
                  <a:gd name="connsiteY4" fmla="*/ 62090 h 285750"/>
                  <a:gd name="connsiteX5" fmla="*/ 385 w 285750"/>
                  <a:gd name="connsiteY5" fmla="*/ 143082 h 285750"/>
                  <a:gd name="connsiteX6" fmla="*/ 8024 w 285750"/>
                  <a:gd name="connsiteY6" fmla="*/ 189079 h 285750"/>
                  <a:gd name="connsiteX7" fmla="*/ 25752 w 285750"/>
                  <a:gd name="connsiteY7" fmla="*/ 179165 h 285750"/>
                  <a:gd name="connsiteX8" fmla="*/ 20380 w 285750"/>
                  <a:gd name="connsiteY8" fmla="*/ 143082 h 285750"/>
                  <a:gd name="connsiteX9" fmla="*/ 42181 w 285750"/>
                  <a:gd name="connsiteY9" fmla="*/ 73089 h 285750"/>
                  <a:gd name="connsiteX10" fmla="*/ 72554 w 285750"/>
                  <a:gd name="connsiteY10" fmla="*/ 42501 h 285750"/>
                  <a:gd name="connsiteX11" fmla="*/ 143260 w 285750"/>
                  <a:gd name="connsiteY11" fmla="*/ 20202 h 285750"/>
                  <a:gd name="connsiteX12" fmla="*/ 179326 w 285750"/>
                  <a:gd name="connsiteY12" fmla="*/ 25562 h 285750"/>
                  <a:gd name="connsiteX13" fmla="*/ 189511 w 285750"/>
                  <a:gd name="connsiteY13" fmla="*/ 7893 h 285750"/>
                  <a:gd name="connsiteX14" fmla="*/ 143260 w 285750"/>
                  <a:gd name="connsiteY14" fmla="*/ 207 h 285750"/>
                  <a:gd name="connsiteX15" fmla="*/ 61412 w 285750"/>
                  <a:gd name="connsiteY15" fmla="*/ 26028 h 285750"/>
                  <a:gd name="connsiteX16" fmla="*/ 213879 w 285750"/>
                  <a:gd name="connsiteY16" fmla="*/ 243723 h 285750"/>
                  <a:gd name="connsiteX17" fmla="*/ 143260 w 285750"/>
                  <a:gd name="connsiteY17" fmla="*/ 265962 h 285750"/>
                  <a:gd name="connsiteX18" fmla="*/ 106895 w 285750"/>
                  <a:gd name="connsiteY18" fmla="*/ 260510 h 285750"/>
                  <a:gd name="connsiteX19" fmla="*/ 96935 w 285750"/>
                  <a:gd name="connsiteY19" fmla="*/ 278206 h 285750"/>
                  <a:gd name="connsiteX20" fmla="*/ 143260 w 285750"/>
                  <a:gd name="connsiteY20" fmla="*/ 285957 h 285750"/>
                  <a:gd name="connsiteX21" fmla="*/ 225097 w 285750"/>
                  <a:gd name="connsiteY21" fmla="*/ 260143 h 285750"/>
                  <a:gd name="connsiteX22" fmla="*/ 261058 w 285750"/>
                  <a:gd name="connsiteY22" fmla="*/ 223858 h 285750"/>
                  <a:gd name="connsiteX23" fmla="*/ 286135 w 285750"/>
                  <a:gd name="connsiteY23" fmla="*/ 143082 h 285750"/>
                  <a:gd name="connsiteX24" fmla="*/ 278532 w 285750"/>
                  <a:gd name="connsiteY24" fmla="*/ 97067 h 285750"/>
                  <a:gd name="connsiteX25" fmla="*/ 260850 w 285750"/>
                  <a:gd name="connsiteY25" fmla="*/ 107251 h 285750"/>
                  <a:gd name="connsiteX26" fmla="*/ 266140 w 285750"/>
                  <a:gd name="connsiteY26" fmla="*/ 143082 h 285750"/>
                  <a:gd name="connsiteX27" fmla="*/ 244019 w 285750"/>
                  <a:gd name="connsiteY27" fmla="*/ 213534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85750" h="285750">
                    <a:moveTo>
                      <a:pt x="215595" y="58531"/>
                    </a:moveTo>
                    <a:lnTo>
                      <a:pt x="59446" y="213842"/>
                    </a:lnTo>
                    <a:lnTo>
                      <a:pt x="73546" y="228019"/>
                    </a:lnTo>
                    <a:lnTo>
                      <a:pt x="229696" y="72709"/>
                    </a:lnTo>
                    <a:close/>
                    <a:moveTo>
                      <a:pt x="25611" y="62090"/>
                    </a:moveTo>
                    <a:cubicBezTo>
                      <a:pt x="9707" y="85122"/>
                      <a:pt x="385" y="113033"/>
                      <a:pt x="385" y="143082"/>
                    </a:cubicBezTo>
                    <a:cubicBezTo>
                      <a:pt x="385" y="159174"/>
                      <a:pt x="3098" y="174634"/>
                      <a:pt x="8024" y="189079"/>
                    </a:cubicBezTo>
                    <a:cubicBezTo>
                      <a:pt x="13362" y="184842"/>
                      <a:pt x="19348" y="181493"/>
                      <a:pt x="25752" y="179165"/>
                    </a:cubicBezTo>
                    <a:cubicBezTo>
                      <a:pt x="22266" y="167758"/>
                      <a:pt x="20380" y="155646"/>
                      <a:pt x="20380" y="143082"/>
                    </a:cubicBezTo>
                    <a:cubicBezTo>
                      <a:pt x="20380" y="117049"/>
                      <a:pt x="28430" y="92936"/>
                      <a:pt x="42181" y="73089"/>
                    </a:cubicBezTo>
                    <a:close/>
                    <a:moveTo>
                      <a:pt x="72554" y="42501"/>
                    </a:moveTo>
                    <a:cubicBezTo>
                      <a:pt x="92536" y="28446"/>
                      <a:pt x="116915" y="20202"/>
                      <a:pt x="143260" y="20202"/>
                    </a:cubicBezTo>
                    <a:cubicBezTo>
                      <a:pt x="155817" y="20202"/>
                      <a:pt x="167925" y="22080"/>
                      <a:pt x="179326" y="25562"/>
                    </a:cubicBezTo>
                    <a:cubicBezTo>
                      <a:pt x="181744" y="19161"/>
                      <a:pt x="185184" y="13194"/>
                      <a:pt x="189511" y="7893"/>
                    </a:cubicBezTo>
                    <a:cubicBezTo>
                      <a:pt x="174998" y="2915"/>
                      <a:pt x="159441" y="207"/>
                      <a:pt x="143260" y="207"/>
                    </a:cubicBezTo>
                    <a:cubicBezTo>
                      <a:pt x="112837" y="207"/>
                      <a:pt x="84607" y="9762"/>
                      <a:pt x="61412" y="26028"/>
                    </a:cubicBezTo>
                    <a:close/>
                    <a:moveTo>
                      <a:pt x="213879" y="243723"/>
                    </a:moveTo>
                    <a:cubicBezTo>
                      <a:pt x="193915" y="257742"/>
                      <a:pt x="169567" y="265962"/>
                      <a:pt x="143260" y="265962"/>
                    </a:cubicBezTo>
                    <a:cubicBezTo>
                      <a:pt x="130593" y="265962"/>
                      <a:pt x="118383" y="264052"/>
                      <a:pt x="106895" y="260510"/>
                    </a:cubicBezTo>
                    <a:cubicBezTo>
                      <a:pt x="104548" y="266907"/>
                      <a:pt x="101185" y="272882"/>
                      <a:pt x="96935" y="278206"/>
                    </a:cubicBezTo>
                    <a:cubicBezTo>
                      <a:pt x="111473" y="283205"/>
                      <a:pt x="127046" y="285957"/>
                      <a:pt x="143260" y="285957"/>
                    </a:cubicBezTo>
                    <a:cubicBezTo>
                      <a:pt x="173678" y="285957"/>
                      <a:pt x="201905" y="276405"/>
                      <a:pt x="225097" y="260143"/>
                    </a:cubicBezTo>
                    <a:close/>
                    <a:moveTo>
                      <a:pt x="261058" y="223858"/>
                    </a:moveTo>
                    <a:cubicBezTo>
                      <a:pt x="276872" y="200868"/>
                      <a:pt x="286135" y="173038"/>
                      <a:pt x="286135" y="143082"/>
                    </a:cubicBezTo>
                    <a:cubicBezTo>
                      <a:pt x="286135" y="126990"/>
                      <a:pt x="283458" y="111512"/>
                      <a:pt x="278532" y="97067"/>
                    </a:cubicBezTo>
                    <a:cubicBezTo>
                      <a:pt x="273227" y="101395"/>
                      <a:pt x="267255" y="104834"/>
                      <a:pt x="260850" y="107251"/>
                    </a:cubicBezTo>
                    <a:cubicBezTo>
                      <a:pt x="264285" y="118583"/>
                      <a:pt x="266140" y="130611"/>
                      <a:pt x="266140" y="143082"/>
                    </a:cubicBezTo>
                    <a:cubicBezTo>
                      <a:pt x="266140" y="169315"/>
                      <a:pt x="257965" y="193600"/>
                      <a:pt x="244019" y="213534"/>
                    </a:cubicBezTo>
                    <a:close/>
                  </a:path>
                </a:pathLst>
              </a:custGeom>
              <a:solidFill>
                <a:srgbClr val="4285F4"/>
              </a:solidFill>
              <a:ln w="17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94" name="フリーフォーム: 図形 93">
                <a:extLst>
                  <a:ext uri="{FF2B5EF4-FFF2-40B4-BE49-F238E27FC236}">
                    <a16:creationId xmlns:a16="http://schemas.microsoft.com/office/drawing/2014/main" id="{65D6D0CF-D709-69E0-7A0B-4E5AC616DD9F}"/>
                  </a:ext>
                </a:extLst>
              </p:cNvPr>
              <p:cNvSpPr/>
              <p:nvPr/>
            </p:nvSpPr>
            <p:spPr>
              <a:xfrm>
                <a:off x="8363839" y="4512462"/>
                <a:ext cx="82619" cy="82619"/>
              </a:xfrm>
              <a:custGeom>
                <a:avLst/>
                <a:gdLst>
                  <a:gd name="connsiteX0" fmla="*/ 83005 w 82619"/>
                  <a:gd name="connsiteY0" fmla="*/ 41516 h 82619"/>
                  <a:gd name="connsiteX1" fmla="*/ 41695 w 82619"/>
                  <a:gd name="connsiteY1" fmla="*/ 82826 h 82619"/>
                  <a:gd name="connsiteX2" fmla="*/ 385 w 82619"/>
                  <a:gd name="connsiteY2" fmla="*/ 41516 h 82619"/>
                  <a:gd name="connsiteX3" fmla="*/ 41695 w 82619"/>
                  <a:gd name="connsiteY3" fmla="*/ 207 h 82619"/>
                  <a:gd name="connsiteX4" fmla="*/ 83005 w 82619"/>
                  <a:gd name="connsiteY4" fmla="*/ 41516 h 8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19" h="82619">
                    <a:moveTo>
                      <a:pt x="83005" y="41516"/>
                    </a:moveTo>
                    <a:cubicBezTo>
                      <a:pt x="83005" y="64331"/>
                      <a:pt x="64509" y="82826"/>
                      <a:pt x="41695" y="82826"/>
                    </a:cubicBezTo>
                    <a:cubicBezTo>
                      <a:pt x="18880" y="82826"/>
                      <a:pt x="385" y="64331"/>
                      <a:pt x="385" y="41516"/>
                    </a:cubicBezTo>
                    <a:cubicBezTo>
                      <a:pt x="385" y="18702"/>
                      <a:pt x="18880" y="207"/>
                      <a:pt x="41695" y="207"/>
                    </a:cubicBezTo>
                    <a:cubicBezTo>
                      <a:pt x="64509" y="207"/>
                      <a:pt x="83005" y="18702"/>
                      <a:pt x="83005" y="41516"/>
                    </a:cubicBezTo>
                    <a:close/>
                  </a:path>
                </a:pathLst>
              </a:custGeom>
              <a:solidFill>
                <a:srgbClr val="669DF6"/>
              </a:solidFill>
              <a:ln w="19995" cap="rnd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95" name="フリーフォーム: 図形 94">
                <a:extLst>
                  <a:ext uri="{FF2B5EF4-FFF2-40B4-BE49-F238E27FC236}">
                    <a16:creationId xmlns:a16="http://schemas.microsoft.com/office/drawing/2014/main" id="{3BEFCBCE-91A3-072F-60D9-8321B5D22AC4}"/>
                  </a:ext>
                </a:extLst>
              </p:cNvPr>
              <p:cNvSpPr/>
              <p:nvPr/>
            </p:nvSpPr>
            <p:spPr>
              <a:xfrm>
                <a:off x="8274219" y="4422843"/>
                <a:ext cx="261047" cy="260946"/>
              </a:xfrm>
              <a:custGeom>
                <a:avLst/>
                <a:gdLst>
                  <a:gd name="connsiteX0" fmla="*/ 226300 w 261047"/>
                  <a:gd name="connsiteY0" fmla="*/ 191100 h 260946"/>
                  <a:gd name="connsiteX1" fmla="*/ 191274 w 261047"/>
                  <a:gd name="connsiteY1" fmla="*/ 226128 h 260946"/>
                  <a:gd name="connsiteX2" fmla="*/ 226300 w 261047"/>
                  <a:gd name="connsiteY2" fmla="*/ 261153 h 260946"/>
                  <a:gd name="connsiteX3" fmla="*/ 261327 w 261047"/>
                  <a:gd name="connsiteY3" fmla="*/ 226128 h 260946"/>
                  <a:gd name="connsiteX4" fmla="*/ 226300 w 261047"/>
                  <a:gd name="connsiteY4" fmla="*/ 191100 h 260946"/>
                  <a:gd name="connsiteX5" fmla="*/ 226300 w 261047"/>
                  <a:gd name="connsiteY5" fmla="*/ 211095 h 260946"/>
                  <a:gd name="connsiteX6" fmla="*/ 241332 w 261047"/>
                  <a:gd name="connsiteY6" fmla="*/ 226128 h 260946"/>
                  <a:gd name="connsiteX7" fmla="*/ 226300 w 261047"/>
                  <a:gd name="connsiteY7" fmla="*/ 241159 h 260946"/>
                  <a:gd name="connsiteX8" fmla="*/ 211269 w 261047"/>
                  <a:gd name="connsiteY8" fmla="*/ 226128 h 260946"/>
                  <a:gd name="connsiteX9" fmla="*/ 226300 w 261047"/>
                  <a:gd name="connsiteY9" fmla="*/ 211095 h 260946"/>
                  <a:gd name="connsiteX10" fmla="*/ 35421 w 261047"/>
                  <a:gd name="connsiteY10" fmla="*/ 190822 h 260946"/>
                  <a:gd name="connsiteX11" fmla="*/ 396 w 261047"/>
                  <a:gd name="connsiteY11" fmla="*/ 225846 h 260946"/>
                  <a:gd name="connsiteX12" fmla="*/ 35421 w 261047"/>
                  <a:gd name="connsiteY12" fmla="*/ 260875 h 260946"/>
                  <a:gd name="connsiteX13" fmla="*/ 70449 w 261047"/>
                  <a:gd name="connsiteY13" fmla="*/ 225846 h 260946"/>
                  <a:gd name="connsiteX14" fmla="*/ 35421 w 261047"/>
                  <a:gd name="connsiteY14" fmla="*/ 190822 h 260946"/>
                  <a:gd name="connsiteX15" fmla="*/ 35421 w 261047"/>
                  <a:gd name="connsiteY15" fmla="*/ 210817 h 260946"/>
                  <a:gd name="connsiteX16" fmla="*/ 50454 w 261047"/>
                  <a:gd name="connsiteY16" fmla="*/ 225846 h 260946"/>
                  <a:gd name="connsiteX17" fmla="*/ 35421 w 261047"/>
                  <a:gd name="connsiteY17" fmla="*/ 240880 h 260946"/>
                  <a:gd name="connsiteX18" fmla="*/ 20391 w 261047"/>
                  <a:gd name="connsiteY18" fmla="*/ 225846 h 260946"/>
                  <a:gd name="connsiteX19" fmla="*/ 35421 w 261047"/>
                  <a:gd name="connsiteY19" fmla="*/ 210817 h 260946"/>
                  <a:gd name="connsiteX20" fmla="*/ 226407 w 261047"/>
                  <a:gd name="connsiteY20" fmla="*/ 207 h 260946"/>
                  <a:gd name="connsiteX21" fmla="*/ 191380 w 261047"/>
                  <a:gd name="connsiteY21" fmla="*/ 35232 h 260946"/>
                  <a:gd name="connsiteX22" fmla="*/ 226407 w 261047"/>
                  <a:gd name="connsiteY22" fmla="*/ 70261 h 260946"/>
                  <a:gd name="connsiteX23" fmla="*/ 261433 w 261047"/>
                  <a:gd name="connsiteY23" fmla="*/ 35232 h 260946"/>
                  <a:gd name="connsiteX24" fmla="*/ 226407 w 261047"/>
                  <a:gd name="connsiteY24" fmla="*/ 207 h 260946"/>
                  <a:gd name="connsiteX25" fmla="*/ 226407 w 261047"/>
                  <a:gd name="connsiteY25" fmla="*/ 20202 h 260946"/>
                  <a:gd name="connsiteX26" fmla="*/ 241438 w 261047"/>
                  <a:gd name="connsiteY26" fmla="*/ 35232 h 260946"/>
                  <a:gd name="connsiteX27" fmla="*/ 226407 w 261047"/>
                  <a:gd name="connsiteY27" fmla="*/ 50266 h 260946"/>
                  <a:gd name="connsiteX28" fmla="*/ 211375 w 261047"/>
                  <a:gd name="connsiteY28" fmla="*/ 35232 h 260946"/>
                  <a:gd name="connsiteX29" fmla="*/ 226407 w 261047"/>
                  <a:gd name="connsiteY29" fmla="*/ 20202 h 260946"/>
                  <a:gd name="connsiteX30" fmla="*/ 35411 w 261047"/>
                  <a:gd name="connsiteY30" fmla="*/ 370 h 260946"/>
                  <a:gd name="connsiteX31" fmla="*/ 385 w 261047"/>
                  <a:gd name="connsiteY31" fmla="*/ 35395 h 260946"/>
                  <a:gd name="connsiteX32" fmla="*/ 35411 w 261047"/>
                  <a:gd name="connsiteY32" fmla="*/ 70420 h 260946"/>
                  <a:gd name="connsiteX33" fmla="*/ 70439 w 261047"/>
                  <a:gd name="connsiteY33" fmla="*/ 35395 h 260946"/>
                  <a:gd name="connsiteX34" fmla="*/ 35411 w 261047"/>
                  <a:gd name="connsiteY34" fmla="*/ 370 h 260946"/>
                  <a:gd name="connsiteX35" fmla="*/ 35411 w 261047"/>
                  <a:gd name="connsiteY35" fmla="*/ 20365 h 260946"/>
                  <a:gd name="connsiteX36" fmla="*/ 50444 w 261047"/>
                  <a:gd name="connsiteY36" fmla="*/ 35395 h 260946"/>
                  <a:gd name="connsiteX37" fmla="*/ 35411 w 261047"/>
                  <a:gd name="connsiteY37" fmla="*/ 50425 h 260946"/>
                  <a:gd name="connsiteX38" fmla="*/ 20380 w 261047"/>
                  <a:gd name="connsiteY38" fmla="*/ 35395 h 260946"/>
                  <a:gd name="connsiteX39" fmla="*/ 35411 w 261047"/>
                  <a:gd name="connsiteY39" fmla="*/ 20365 h 260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61047" h="260946">
                    <a:moveTo>
                      <a:pt x="226300" y="191100"/>
                    </a:moveTo>
                    <a:cubicBezTo>
                      <a:pt x="207073" y="191100"/>
                      <a:pt x="191274" y="206903"/>
                      <a:pt x="191274" y="226128"/>
                    </a:cubicBezTo>
                    <a:cubicBezTo>
                      <a:pt x="191274" y="245354"/>
                      <a:pt x="207073" y="261153"/>
                      <a:pt x="226300" y="261153"/>
                    </a:cubicBezTo>
                    <a:cubicBezTo>
                      <a:pt x="245526" y="261153"/>
                      <a:pt x="261327" y="245354"/>
                      <a:pt x="261327" y="226128"/>
                    </a:cubicBezTo>
                    <a:cubicBezTo>
                      <a:pt x="261327" y="206903"/>
                      <a:pt x="245526" y="191100"/>
                      <a:pt x="226300" y="191100"/>
                    </a:cubicBezTo>
                    <a:close/>
                    <a:moveTo>
                      <a:pt x="226300" y="211095"/>
                    </a:moveTo>
                    <a:cubicBezTo>
                      <a:pt x="234720" y="211095"/>
                      <a:pt x="241332" y="217709"/>
                      <a:pt x="241332" y="226128"/>
                    </a:cubicBezTo>
                    <a:cubicBezTo>
                      <a:pt x="241332" y="234548"/>
                      <a:pt x="234720" y="241159"/>
                      <a:pt x="226300" y="241159"/>
                    </a:cubicBezTo>
                    <a:cubicBezTo>
                      <a:pt x="217879" y="241159"/>
                      <a:pt x="211269" y="234548"/>
                      <a:pt x="211269" y="226128"/>
                    </a:cubicBezTo>
                    <a:cubicBezTo>
                      <a:pt x="211269" y="217709"/>
                      <a:pt x="217879" y="211095"/>
                      <a:pt x="226300" y="211095"/>
                    </a:cubicBezTo>
                    <a:close/>
                    <a:moveTo>
                      <a:pt x="35421" y="190822"/>
                    </a:moveTo>
                    <a:cubicBezTo>
                      <a:pt x="16195" y="190822"/>
                      <a:pt x="396" y="206619"/>
                      <a:pt x="396" y="225846"/>
                    </a:cubicBezTo>
                    <a:cubicBezTo>
                      <a:pt x="396" y="245072"/>
                      <a:pt x="16195" y="260875"/>
                      <a:pt x="35421" y="260875"/>
                    </a:cubicBezTo>
                    <a:cubicBezTo>
                      <a:pt x="54647" y="260875"/>
                      <a:pt x="70449" y="245072"/>
                      <a:pt x="70449" y="225846"/>
                    </a:cubicBezTo>
                    <a:cubicBezTo>
                      <a:pt x="70449" y="206619"/>
                      <a:pt x="54647" y="190822"/>
                      <a:pt x="35421" y="190822"/>
                    </a:cubicBezTo>
                    <a:close/>
                    <a:moveTo>
                      <a:pt x="35421" y="210817"/>
                    </a:moveTo>
                    <a:cubicBezTo>
                      <a:pt x="43841" y="210817"/>
                      <a:pt x="50454" y="217425"/>
                      <a:pt x="50454" y="225846"/>
                    </a:cubicBezTo>
                    <a:cubicBezTo>
                      <a:pt x="50454" y="234266"/>
                      <a:pt x="43841" y="240880"/>
                      <a:pt x="35421" y="240880"/>
                    </a:cubicBezTo>
                    <a:cubicBezTo>
                      <a:pt x="27001" y="240880"/>
                      <a:pt x="20391" y="234266"/>
                      <a:pt x="20391" y="225846"/>
                    </a:cubicBezTo>
                    <a:cubicBezTo>
                      <a:pt x="20391" y="217425"/>
                      <a:pt x="27001" y="210817"/>
                      <a:pt x="35421" y="210817"/>
                    </a:cubicBezTo>
                    <a:close/>
                    <a:moveTo>
                      <a:pt x="226407" y="207"/>
                    </a:moveTo>
                    <a:cubicBezTo>
                      <a:pt x="207183" y="207"/>
                      <a:pt x="191380" y="16006"/>
                      <a:pt x="191380" y="35232"/>
                    </a:cubicBezTo>
                    <a:cubicBezTo>
                      <a:pt x="191380" y="54458"/>
                      <a:pt x="207183" y="70261"/>
                      <a:pt x="226407" y="70261"/>
                    </a:cubicBezTo>
                    <a:cubicBezTo>
                      <a:pt x="245634" y="70261"/>
                      <a:pt x="261433" y="54458"/>
                      <a:pt x="261433" y="35232"/>
                    </a:cubicBezTo>
                    <a:cubicBezTo>
                      <a:pt x="261433" y="16006"/>
                      <a:pt x="245634" y="207"/>
                      <a:pt x="226407" y="207"/>
                    </a:cubicBezTo>
                    <a:close/>
                    <a:moveTo>
                      <a:pt x="226407" y="20202"/>
                    </a:moveTo>
                    <a:cubicBezTo>
                      <a:pt x="234828" y="20202"/>
                      <a:pt x="241438" y="26812"/>
                      <a:pt x="241438" y="35232"/>
                    </a:cubicBezTo>
                    <a:cubicBezTo>
                      <a:pt x="241438" y="43652"/>
                      <a:pt x="234828" y="50266"/>
                      <a:pt x="226407" y="50266"/>
                    </a:cubicBezTo>
                    <a:cubicBezTo>
                      <a:pt x="217989" y="50266"/>
                      <a:pt x="211375" y="43652"/>
                      <a:pt x="211375" y="35232"/>
                    </a:cubicBezTo>
                    <a:cubicBezTo>
                      <a:pt x="211375" y="26812"/>
                      <a:pt x="217989" y="20202"/>
                      <a:pt x="226407" y="20202"/>
                    </a:cubicBezTo>
                    <a:close/>
                    <a:moveTo>
                      <a:pt x="35411" y="370"/>
                    </a:moveTo>
                    <a:cubicBezTo>
                      <a:pt x="16185" y="370"/>
                      <a:pt x="385" y="16169"/>
                      <a:pt x="385" y="35395"/>
                    </a:cubicBezTo>
                    <a:cubicBezTo>
                      <a:pt x="385" y="54621"/>
                      <a:pt x="16185" y="70420"/>
                      <a:pt x="35411" y="70420"/>
                    </a:cubicBezTo>
                    <a:cubicBezTo>
                      <a:pt x="54636" y="70420"/>
                      <a:pt x="70439" y="54621"/>
                      <a:pt x="70439" y="35395"/>
                    </a:cubicBezTo>
                    <a:cubicBezTo>
                      <a:pt x="70439" y="16169"/>
                      <a:pt x="54636" y="370"/>
                      <a:pt x="35411" y="370"/>
                    </a:cubicBezTo>
                    <a:close/>
                    <a:moveTo>
                      <a:pt x="35411" y="20365"/>
                    </a:moveTo>
                    <a:cubicBezTo>
                      <a:pt x="43831" y="20365"/>
                      <a:pt x="50444" y="26975"/>
                      <a:pt x="50444" y="35395"/>
                    </a:cubicBezTo>
                    <a:cubicBezTo>
                      <a:pt x="50444" y="43815"/>
                      <a:pt x="43831" y="50425"/>
                      <a:pt x="35411" y="50425"/>
                    </a:cubicBezTo>
                    <a:cubicBezTo>
                      <a:pt x="26991" y="50425"/>
                      <a:pt x="20380" y="43815"/>
                      <a:pt x="20380" y="35395"/>
                    </a:cubicBezTo>
                    <a:cubicBezTo>
                      <a:pt x="20380" y="26975"/>
                      <a:pt x="26991" y="20365"/>
                      <a:pt x="35411" y="20365"/>
                    </a:cubicBezTo>
                    <a:close/>
                  </a:path>
                </a:pathLst>
              </a:custGeom>
              <a:solidFill>
                <a:srgbClr val="AECBFA"/>
              </a:solidFill>
              <a:ln w="1739" cap="rnd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96" name="図 95">
              <a:extLst>
                <a:ext uri="{FF2B5EF4-FFF2-40B4-BE49-F238E27FC236}">
                  <a16:creationId xmlns:a16="http://schemas.microsoft.com/office/drawing/2014/main" id="{4E8B8C9A-8452-BFA0-5B31-141F1AFA1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57443" y="4491037"/>
              <a:ext cx="447675" cy="161925"/>
            </a:xfrm>
            <a:custGeom>
              <a:avLst/>
              <a:gdLst>
                <a:gd name="connsiteX0" fmla="*/ -1 w 447675"/>
                <a:gd name="connsiteY0" fmla="*/ -1 h 161925"/>
                <a:gd name="connsiteX1" fmla="*/ 447675 w 447675"/>
                <a:gd name="connsiteY1" fmla="*/ -1 h 161925"/>
                <a:gd name="connsiteX2" fmla="*/ 447675 w 447675"/>
                <a:gd name="connsiteY2" fmla="*/ 161925 h 161925"/>
                <a:gd name="connsiteX3" fmla="*/ -1 w 4476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161925">
                  <a:moveTo>
                    <a:pt x="-1" y="-1"/>
                  </a:moveTo>
                  <a:lnTo>
                    <a:pt x="447675" y="-1"/>
                  </a:lnTo>
                  <a:lnTo>
                    <a:pt x="44767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pic>
        <p:nvPicPr>
          <p:cNvPr id="98" name="図 97">
            <a:extLst>
              <a:ext uri="{FF2B5EF4-FFF2-40B4-BE49-F238E27FC236}">
                <a16:creationId xmlns:a16="http://schemas.microsoft.com/office/drawing/2014/main" id="{E8483BB9-D079-1A25-8008-0A753A6D87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15068" y="5886449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99" name="グラフィックス 3">
            <a:extLst>
              <a:ext uri="{FF2B5EF4-FFF2-40B4-BE49-F238E27FC236}">
                <a16:creationId xmlns:a16="http://schemas.microsoft.com/office/drawing/2014/main" id="{E2D9A6A4-B3F4-5315-CC15-92541493FE98}"/>
              </a:ext>
            </a:extLst>
          </p:cNvPr>
          <p:cNvGrpSpPr/>
          <p:nvPr/>
        </p:nvGrpSpPr>
        <p:grpSpPr>
          <a:xfrm>
            <a:off x="13005593" y="5959672"/>
            <a:ext cx="552450" cy="260151"/>
            <a:chOff x="13005593" y="5959672"/>
            <a:chExt cx="552450" cy="260151"/>
          </a:xfrm>
          <a:solidFill>
            <a:srgbClr val="000000"/>
          </a:solidFill>
        </p:grpSpPr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33DB45A5-FB3D-F190-B1C5-90A38D99C5AE}"/>
                </a:ext>
              </a:extLst>
            </p:cNvPr>
            <p:cNvSpPr txBox="1"/>
            <p:nvPr/>
          </p:nvSpPr>
          <p:spPr>
            <a:xfrm>
              <a:off x="13018928" y="5913952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メール</a:t>
              </a: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6DC15309-465C-65DA-2483-170563766E00}"/>
                </a:ext>
              </a:extLst>
            </p:cNvPr>
            <p:cNvSpPr txBox="1"/>
            <p:nvPr/>
          </p:nvSpPr>
          <p:spPr>
            <a:xfrm>
              <a:off x="12914153" y="6031229"/>
              <a:ext cx="735330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(Sendgrid)</a:t>
              </a:r>
            </a:p>
          </p:txBody>
        </p:sp>
      </p:grpSp>
      <p:pic>
        <p:nvPicPr>
          <p:cNvPr id="103" name="図 102">
            <a:extLst>
              <a:ext uri="{FF2B5EF4-FFF2-40B4-BE49-F238E27FC236}">
                <a16:creationId xmlns:a16="http://schemas.microsoft.com/office/drawing/2014/main" id="{38FBC204-1124-CF33-0877-7FD232E0EC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615068" y="5505449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1B60C1D9-A05A-48CA-1919-50B1D283BCF7}"/>
              </a:ext>
            </a:extLst>
          </p:cNvPr>
          <p:cNvSpPr txBox="1"/>
          <p:nvPr/>
        </p:nvSpPr>
        <p:spPr>
          <a:xfrm>
            <a:off x="12961778" y="5599627"/>
            <a:ext cx="6400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ファイル</a:t>
            </a:r>
          </a:p>
        </p:txBody>
      </p:sp>
      <p:sp>
        <p:nvSpPr>
          <p:cNvPr id="106" name="フリーフォーム: 図形 105">
            <a:extLst>
              <a:ext uri="{FF2B5EF4-FFF2-40B4-BE49-F238E27FC236}">
                <a16:creationId xmlns:a16="http://schemas.microsoft.com/office/drawing/2014/main" id="{BE6DEF6F-04BA-8944-EA06-2CE1907BD644}"/>
              </a:ext>
            </a:extLst>
          </p:cNvPr>
          <p:cNvSpPr/>
          <p:nvPr/>
        </p:nvSpPr>
        <p:spPr>
          <a:xfrm>
            <a:off x="8143081" y="5605462"/>
            <a:ext cx="1143000" cy="571500"/>
          </a:xfrm>
          <a:custGeom>
            <a:avLst/>
            <a:gdLst>
              <a:gd name="connsiteX0" fmla="*/ 1133475 w 1143000"/>
              <a:gd name="connsiteY0" fmla="*/ 0 h 571500"/>
              <a:gd name="connsiteX1" fmla="*/ 1143000 w 1143000"/>
              <a:gd name="connsiteY1" fmla="*/ 9525 h 571500"/>
              <a:gd name="connsiteX2" fmla="*/ 1143000 w 1143000"/>
              <a:gd name="connsiteY2" fmla="*/ 561975 h 571500"/>
              <a:gd name="connsiteX3" fmla="*/ 1133475 w 1143000"/>
              <a:gd name="connsiteY3" fmla="*/ 571500 h 571500"/>
              <a:gd name="connsiteX4" fmla="*/ 9525 w 1143000"/>
              <a:gd name="connsiteY4" fmla="*/ 571500 h 571500"/>
              <a:gd name="connsiteX5" fmla="*/ 0 w 1143000"/>
              <a:gd name="connsiteY5" fmla="*/ 561975 h 571500"/>
              <a:gd name="connsiteX6" fmla="*/ 0 w 1143000"/>
              <a:gd name="connsiteY6" fmla="*/ 9525 h 571500"/>
              <a:gd name="connsiteX7" fmla="*/ 9525 w 11430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" h="571500">
                <a:moveTo>
                  <a:pt x="1133475" y="0"/>
                </a:moveTo>
                <a:cubicBezTo>
                  <a:pt x="1138736" y="0"/>
                  <a:pt x="1143000" y="4265"/>
                  <a:pt x="1143000" y="9525"/>
                </a:cubicBezTo>
                <a:lnTo>
                  <a:pt x="1143000" y="561975"/>
                </a:lnTo>
                <a:cubicBezTo>
                  <a:pt x="1143000" y="567235"/>
                  <a:pt x="1138736" y="571500"/>
                  <a:pt x="1133475" y="571500"/>
                </a:cubicBezTo>
                <a:lnTo>
                  <a:pt x="9525" y="571500"/>
                </a:lnTo>
                <a:cubicBezTo>
                  <a:pt x="4265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07" name="グラフィックス 3">
            <a:extLst>
              <a:ext uri="{FF2B5EF4-FFF2-40B4-BE49-F238E27FC236}">
                <a16:creationId xmlns:a16="http://schemas.microsoft.com/office/drawing/2014/main" id="{82A9F8B3-8987-B46B-C878-F92680787856}"/>
              </a:ext>
            </a:extLst>
          </p:cNvPr>
          <p:cNvGrpSpPr/>
          <p:nvPr/>
        </p:nvGrpSpPr>
        <p:grpSpPr>
          <a:xfrm>
            <a:off x="8301126" y="5743574"/>
            <a:ext cx="903991" cy="285750"/>
            <a:chOff x="8301126" y="5743574"/>
            <a:chExt cx="903991" cy="285750"/>
          </a:xfrm>
        </p:grpSpPr>
        <p:grpSp>
          <p:nvGrpSpPr>
            <p:cNvPr id="108" name="グラフィックス 3">
              <a:extLst>
                <a:ext uri="{FF2B5EF4-FFF2-40B4-BE49-F238E27FC236}">
                  <a16:creationId xmlns:a16="http://schemas.microsoft.com/office/drawing/2014/main" id="{4E2A7BFE-5FB8-7ACE-79B6-B6237500229B}"/>
                </a:ext>
              </a:extLst>
            </p:cNvPr>
            <p:cNvGrpSpPr/>
            <p:nvPr/>
          </p:nvGrpSpPr>
          <p:grpSpPr>
            <a:xfrm>
              <a:off x="8301126" y="5743574"/>
              <a:ext cx="245883" cy="285750"/>
              <a:chOff x="8301126" y="5743574"/>
              <a:chExt cx="245883" cy="285750"/>
            </a:xfrm>
          </p:grpSpPr>
          <p:sp>
            <p:nvSpPr>
              <p:cNvPr id="109" name="フリーフォーム: 図形 108">
                <a:extLst>
                  <a:ext uri="{FF2B5EF4-FFF2-40B4-BE49-F238E27FC236}">
                    <a16:creationId xmlns:a16="http://schemas.microsoft.com/office/drawing/2014/main" id="{C225966B-2FFF-4FA3-5B43-9B60EA02765F}"/>
                  </a:ext>
                </a:extLst>
              </p:cNvPr>
              <p:cNvSpPr/>
              <p:nvPr/>
            </p:nvSpPr>
            <p:spPr>
              <a:xfrm>
                <a:off x="8301126" y="5743574"/>
                <a:ext cx="122941" cy="216696"/>
              </a:xfrm>
              <a:custGeom>
                <a:avLst/>
                <a:gdLst>
                  <a:gd name="connsiteX0" fmla="*/ 442 w 122941"/>
                  <a:gd name="connsiteY0" fmla="*/ 217084 h 216696"/>
                  <a:gd name="connsiteX1" fmla="*/ 442 w 122941"/>
                  <a:gd name="connsiteY1" fmla="*/ 159871 h 216696"/>
                  <a:gd name="connsiteX2" fmla="*/ 123384 w 122941"/>
                  <a:gd name="connsiteY2" fmla="*/ 101963 h 216696"/>
                  <a:gd name="connsiteX3" fmla="*/ 123384 w 122941"/>
                  <a:gd name="connsiteY3" fmla="*/ 156677 h 216696"/>
                  <a:gd name="connsiteX4" fmla="*/ 442 w 122941"/>
                  <a:gd name="connsiteY4" fmla="*/ 115508 h 216696"/>
                  <a:gd name="connsiteX5" fmla="*/ 442 w 122941"/>
                  <a:gd name="connsiteY5" fmla="*/ 58295 h 216696"/>
                  <a:gd name="connsiteX6" fmla="*/ 123384 w 122941"/>
                  <a:gd name="connsiteY6" fmla="*/ 388 h 216696"/>
                  <a:gd name="connsiteX7" fmla="*/ 123384 w 122941"/>
                  <a:gd name="connsiteY7" fmla="*/ 55102 h 216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41" h="216696">
                    <a:moveTo>
                      <a:pt x="442" y="217084"/>
                    </a:moveTo>
                    <a:lnTo>
                      <a:pt x="442" y="159871"/>
                    </a:lnTo>
                    <a:lnTo>
                      <a:pt x="123384" y="101963"/>
                    </a:lnTo>
                    <a:lnTo>
                      <a:pt x="123384" y="156677"/>
                    </a:lnTo>
                    <a:close/>
                    <a:moveTo>
                      <a:pt x="442" y="115508"/>
                    </a:moveTo>
                    <a:lnTo>
                      <a:pt x="442" y="58295"/>
                    </a:lnTo>
                    <a:lnTo>
                      <a:pt x="123384" y="388"/>
                    </a:lnTo>
                    <a:lnTo>
                      <a:pt x="123384" y="55102"/>
                    </a:lnTo>
                    <a:close/>
                  </a:path>
                </a:pathLst>
              </a:custGeom>
              <a:solidFill>
                <a:srgbClr val="AECBFA"/>
              </a:solidFill>
              <a:ln w="28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0" name="フリーフォーム: 図形 109">
                <a:extLst>
                  <a:ext uri="{FF2B5EF4-FFF2-40B4-BE49-F238E27FC236}">
                    <a16:creationId xmlns:a16="http://schemas.microsoft.com/office/drawing/2014/main" id="{DBDCD59B-E98B-5030-2255-9DD8D549D6C0}"/>
                  </a:ext>
                </a:extLst>
              </p:cNvPr>
              <p:cNvSpPr/>
              <p:nvPr/>
            </p:nvSpPr>
            <p:spPr>
              <a:xfrm>
                <a:off x="8424068" y="5743574"/>
                <a:ext cx="122941" cy="216696"/>
              </a:xfrm>
              <a:custGeom>
                <a:avLst/>
                <a:gdLst>
                  <a:gd name="connsiteX0" fmla="*/ 123354 w 122941"/>
                  <a:gd name="connsiteY0" fmla="*/ 217084 h 216696"/>
                  <a:gd name="connsiteX1" fmla="*/ 123354 w 122941"/>
                  <a:gd name="connsiteY1" fmla="*/ 159871 h 216696"/>
                  <a:gd name="connsiteX2" fmla="*/ 412 w 122941"/>
                  <a:gd name="connsiteY2" fmla="*/ 101963 h 216696"/>
                  <a:gd name="connsiteX3" fmla="*/ 412 w 122941"/>
                  <a:gd name="connsiteY3" fmla="*/ 156677 h 216696"/>
                  <a:gd name="connsiteX4" fmla="*/ 123354 w 122941"/>
                  <a:gd name="connsiteY4" fmla="*/ 115508 h 216696"/>
                  <a:gd name="connsiteX5" fmla="*/ 123354 w 122941"/>
                  <a:gd name="connsiteY5" fmla="*/ 58295 h 216696"/>
                  <a:gd name="connsiteX6" fmla="*/ 412 w 122941"/>
                  <a:gd name="connsiteY6" fmla="*/ 388 h 216696"/>
                  <a:gd name="connsiteX7" fmla="*/ 412 w 122941"/>
                  <a:gd name="connsiteY7" fmla="*/ 55102 h 216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41" h="216696">
                    <a:moveTo>
                      <a:pt x="123354" y="217084"/>
                    </a:moveTo>
                    <a:lnTo>
                      <a:pt x="123354" y="159871"/>
                    </a:lnTo>
                    <a:lnTo>
                      <a:pt x="412" y="101963"/>
                    </a:lnTo>
                    <a:lnTo>
                      <a:pt x="412" y="156677"/>
                    </a:lnTo>
                    <a:close/>
                    <a:moveTo>
                      <a:pt x="123354" y="115508"/>
                    </a:moveTo>
                    <a:lnTo>
                      <a:pt x="123354" y="58295"/>
                    </a:lnTo>
                    <a:lnTo>
                      <a:pt x="412" y="388"/>
                    </a:lnTo>
                    <a:lnTo>
                      <a:pt x="412" y="55102"/>
                    </a:lnTo>
                    <a:close/>
                  </a:path>
                </a:pathLst>
              </a:custGeom>
              <a:solidFill>
                <a:srgbClr val="669DF6"/>
              </a:solidFill>
              <a:ln w="28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1" name="フリーフォーム: 図形 110">
                <a:extLst>
                  <a:ext uri="{FF2B5EF4-FFF2-40B4-BE49-F238E27FC236}">
                    <a16:creationId xmlns:a16="http://schemas.microsoft.com/office/drawing/2014/main" id="{94056D34-5E27-38F4-B634-1E6D82383624}"/>
                  </a:ext>
                </a:extLst>
              </p:cNvPr>
              <p:cNvSpPr/>
              <p:nvPr/>
            </p:nvSpPr>
            <p:spPr>
              <a:xfrm>
                <a:off x="8424068" y="5951588"/>
                <a:ext cx="107021" cy="77735"/>
              </a:xfrm>
              <a:custGeom>
                <a:avLst/>
                <a:gdLst>
                  <a:gd name="connsiteX0" fmla="*/ 414 w 107021"/>
                  <a:gd name="connsiteY0" fmla="*/ 21944 h 77735"/>
                  <a:gd name="connsiteX1" fmla="*/ 46942 w 107021"/>
                  <a:gd name="connsiteY1" fmla="*/ 354 h 77735"/>
                  <a:gd name="connsiteX2" fmla="*/ 107435 w 107021"/>
                  <a:gd name="connsiteY2" fmla="*/ 28233 h 77735"/>
                  <a:gd name="connsiteX3" fmla="*/ 414 w 107021"/>
                  <a:gd name="connsiteY3" fmla="*/ 78090 h 7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021" h="77735">
                    <a:moveTo>
                      <a:pt x="414" y="21944"/>
                    </a:moveTo>
                    <a:lnTo>
                      <a:pt x="46942" y="354"/>
                    </a:lnTo>
                    <a:lnTo>
                      <a:pt x="107435" y="28233"/>
                    </a:lnTo>
                    <a:lnTo>
                      <a:pt x="414" y="78090"/>
                    </a:lnTo>
                    <a:close/>
                  </a:path>
                </a:pathLst>
              </a:custGeom>
              <a:solidFill>
                <a:srgbClr val="4285F4"/>
              </a:solidFill>
              <a:ln w="28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12" name="図 111">
              <a:extLst>
                <a:ext uri="{FF2B5EF4-FFF2-40B4-BE49-F238E27FC236}">
                  <a16:creationId xmlns:a16="http://schemas.microsoft.com/office/drawing/2014/main" id="{FE52CA78-9704-4C7C-BB79-3C83FE7D6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757443" y="5824537"/>
              <a:ext cx="447675" cy="161925"/>
            </a:xfrm>
            <a:custGeom>
              <a:avLst/>
              <a:gdLst>
                <a:gd name="connsiteX0" fmla="*/ -1 w 447675"/>
                <a:gd name="connsiteY0" fmla="*/ -1 h 161925"/>
                <a:gd name="connsiteX1" fmla="*/ 447675 w 447675"/>
                <a:gd name="connsiteY1" fmla="*/ -1 h 161925"/>
                <a:gd name="connsiteX2" fmla="*/ 447675 w 447675"/>
                <a:gd name="connsiteY2" fmla="*/ 161925 h 161925"/>
                <a:gd name="connsiteX3" fmla="*/ -1 w 4476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161925">
                  <a:moveTo>
                    <a:pt x="-1" y="-1"/>
                  </a:moveTo>
                  <a:lnTo>
                    <a:pt x="447675" y="-1"/>
                  </a:lnTo>
                  <a:lnTo>
                    <a:pt x="44767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grpSp>
        <p:nvGrpSpPr>
          <p:cNvPr id="114" name="グラフィックス 3">
            <a:extLst>
              <a:ext uri="{FF2B5EF4-FFF2-40B4-BE49-F238E27FC236}">
                <a16:creationId xmlns:a16="http://schemas.microsoft.com/office/drawing/2014/main" id="{1B648470-490A-D0C0-7657-BDC4684B65E4}"/>
              </a:ext>
            </a:extLst>
          </p:cNvPr>
          <p:cNvGrpSpPr/>
          <p:nvPr/>
        </p:nvGrpSpPr>
        <p:grpSpPr>
          <a:xfrm>
            <a:off x="6904831" y="6810374"/>
            <a:ext cx="1227582" cy="66675"/>
            <a:chOff x="6904831" y="6810374"/>
            <a:chExt cx="1227582" cy="66675"/>
          </a:xfrm>
        </p:grpSpPr>
        <p:sp>
          <p:nvSpPr>
            <p:cNvPr id="115" name="フリーフォーム: 図形 114">
              <a:extLst>
                <a:ext uri="{FF2B5EF4-FFF2-40B4-BE49-F238E27FC236}">
                  <a16:creationId xmlns:a16="http://schemas.microsoft.com/office/drawing/2014/main" id="{8DF74AAC-91FB-5182-944B-679407CD2D6C}"/>
                </a:ext>
              </a:extLst>
            </p:cNvPr>
            <p:cNvSpPr/>
            <p:nvPr/>
          </p:nvSpPr>
          <p:spPr>
            <a:xfrm>
              <a:off x="6904831" y="6843712"/>
              <a:ext cx="1177575" cy="9525"/>
            </a:xfrm>
            <a:custGeom>
              <a:avLst/>
              <a:gdLst>
                <a:gd name="connsiteX0" fmla="*/ 0 w 1177575"/>
                <a:gd name="connsiteY0" fmla="*/ 0 h 9525"/>
                <a:gd name="connsiteX1" fmla="*/ 1177576 w 11775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7575" h="9525">
                  <a:moveTo>
                    <a:pt x="0" y="0"/>
                  </a:moveTo>
                  <a:lnTo>
                    <a:pt x="117757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6" name="フリーフォーム: 図形 115">
              <a:extLst>
                <a:ext uri="{FF2B5EF4-FFF2-40B4-BE49-F238E27FC236}">
                  <a16:creationId xmlns:a16="http://schemas.microsoft.com/office/drawing/2014/main" id="{A351E75B-D99B-E09A-0144-3AC6BB42E0E5}"/>
                </a:ext>
              </a:extLst>
            </p:cNvPr>
            <p:cNvSpPr/>
            <p:nvPr/>
          </p:nvSpPr>
          <p:spPr>
            <a:xfrm>
              <a:off x="8065738" y="6810374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17" name="図 116">
            <a:extLst>
              <a:ext uri="{FF2B5EF4-FFF2-40B4-BE49-F238E27FC236}">
                <a16:creationId xmlns:a16="http://schemas.microsoft.com/office/drawing/2014/main" id="{61366B73-E25C-DF21-5DE1-C53C280E08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66793" y="6729412"/>
            <a:ext cx="419100" cy="273843"/>
          </a:xfrm>
          <a:custGeom>
            <a:avLst/>
            <a:gdLst>
              <a:gd name="connsiteX0" fmla="*/ -1 w 419100"/>
              <a:gd name="connsiteY0" fmla="*/ -1 h 273843"/>
              <a:gd name="connsiteX1" fmla="*/ 419100 w 419100"/>
              <a:gd name="connsiteY1" fmla="*/ -1 h 273843"/>
              <a:gd name="connsiteX2" fmla="*/ 419100 w 419100"/>
              <a:gd name="connsiteY2" fmla="*/ 273843 h 273843"/>
              <a:gd name="connsiteX3" fmla="*/ -1 w 419100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273843">
                <a:moveTo>
                  <a:pt x="-1" y="-1"/>
                </a:moveTo>
                <a:lnTo>
                  <a:pt x="419100" y="-1"/>
                </a:lnTo>
                <a:lnTo>
                  <a:pt x="419100" y="273843"/>
                </a:lnTo>
                <a:lnTo>
                  <a:pt x="-1" y="273843"/>
                </a:lnTo>
                <a:close/>
              </a:path>
            </a:pathLst>
          </a:custGeom>
        </p:spPr>
      </p:pic>
      <p:grpSp>
        <p:nvGrpSpPr>
          <p:cNvPr id="119" name="グラフィックス 3">
            <a:extLst>
              <a:ext uri="{FF2B5EF4-FFF2-40B4-BE49-F238E27FC236}">
                <a16:creationId xmlns:a16="http://schemas.microsoft.com/office/drawing/2014/main" id="{62EC7EAA-2027-471B-6B35-56D021C1F341}"/>
              </a:ext>
            </a:extLst>
          </p:cNvPr>
          <p:cNvGrpSpPr/>
          <p:nvPr/>
        </p:nvGrpSpPr>
        <p:grpSpPr>
          <a:xfrm>
            <a:off x="6904831" y="5857874"/>
            <a:ext cx="1227582" cy="66675"/>
            <a:chOff x="6904831" y="5857874"/>
            <a:chExt cx="1227582" cy="66675"/>
          </a:xfrm>
        </p:grpSpPr>
        <p:sp>
          <p:nvSpPr>
            <p:cNvPr id="120" name="フリーフォーム: 図形 119">
              <a:extLst>
                <a:ext uri="{FF2B5EF4-FFF2-40B4-BE49-F238E27FC236}">
                  <a16:creationId xmlns:a16="http://schemas.microsoft.com/office/drawing/2014/main" id="{2A1C3F2C-B0E5-7EC6-E388-90D8DFD0D066}"/>
                </a:ext>
              </a:extLst>
            </p:cNvPr>
            <p:cNvSpPr/>
            <p:nvPr/>
          </p:nvSpPr>
          <p:spPr>
            <a:xfrm>
              <a:off x="6904831" y="5891212"/>
              <a:ext cx="1177575" cy="9525"/>
            </a:xfrm>
            <a:custGeom>
              <a:avLst/>
              <a:gdLst>
                <a:gd name="connsiteX0" fmla="*/ 0 w 1177575"/>
                <a:gd name="connsiteY0" fmla="*/ 0 h 9525"/>
                <a:gd name="connsiteX1" fmla="*/ 1177576 w 11775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7575" h="9525">
                  <a:moveTo>
                    <a:pt x="0" y="0"/>
                  </a:moveTo>
                  <a:lnTo>
                    <a:pt x="117757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1" name="フリーフォーム: 図形 120">
              <a:extLst>
                <a:ext uri="{FF2B5EF4-FFF2-40B4-BE49-F238E27FC236}">
                  <a16:creationId xmlns:a16="http://schemas.microsoft.com/office/drawing/2014/main" id="{B968D656-8EF5-F4D1-6B2A-3CEC6404D9D7}"/>
                </a:ext>
              </a:extLst>
            </p:cNvPr>
            <p:cNvSpPr/>
            <p:nvPr/>
          </p:nvSpPr>
          <p:spPr>
            <a:xfrm>
              <a:off x="8065738" y="5857874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22" name="図 121">
            <a:extLst>
              <a:ext uri="{FF2B5EF4-FFF2-40B4-BE49-F238E27FC236}">
                <a16:creationId xmlns:a16="http://schemas.microsoft.com/office/drawing/2014/main" id="{567E4C8F-9BA0-BDDF-86A6-15A3AE28B2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14406" y="5776912"/>
            <a:ext cx="523875" cy="273843"/>
          </a:xfrm>
          <a:custGeom>
            <a:avLst/>
            <a:gdLst>
              <a:gd name="connsiteX0" fmla="*/ -1 w 523875"/>
              <a:gd name="connsiteY0" fmla="*/ -1 h 273843"/>
              <a:gd name="connsiteX1" fmla="*/ 523875 w 523875"/>
              <a:gd name="connsiteY1" fmla="*/ -1 h 273843"/>
              <a:gd name="connsiteX2" fmla="*/ 523875 w 523875"/>
              <a:gd name="connsiteY2" fmla="*/ 273843 h 273843"/>
              <a:gd name="connsiteX3" fmla="*/ -1 w 523875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875" h="273843">
                <a:moveTo>
                  <a:pt x="-1" y="-1"/>
                </a:moveTo>
                <a:lnTo>
                  <a:pt x="523875" y="-1"/>
                </a:lnTo>
                <a:lnTo>
                  <a:pt x="523875" y="273843"/>
                </a:lnTo>
                <a:lnTo>
                  <a:pt x="-1" y="273843"/>
                </a:lnTo>
                <a:close/>
              </a:path>
            </a:pathLst>
          </a:custGeom>
        </p:spPr>
      </p:pic>
      <p:grpSp>
        <p:nvGrpSpPr>
          <p:cNvPr id="124" name="グラフィックス 3">
            <a:extLst>
              <a:ext uri="{FF2B5EF4-FFF2-40B4-BE49-F238E27FC236}">
                <a16:creationId xmlns:a16="http://schemas.microsoft.com/office/drawing/2014/main" id="{6EAB8CB3-121F-7DBE-43F3-9D8358616614}"/>
              </a:ext>
            </a:extLst>
          </p:cNvPr>
          <p:cNvGrpSpPr/>
          <p:nvPr/>
        </p:nvGrpSpPr>
        <p:grpSpPr>
          <a:xfrm>
            <a:off x="10524331" y="5414962"/>
            <a:ext cx="1905000" cy="1905000"/>
            <a:chOff x="10524331" y="5414962"/>
            <a:chExt cx="1905000" cy="1905000"/>
          </a:xfrm>
          <a:solidFill>
            <a:srgbClr val="FFFFFF"/>
          </a:solidFill>
        </p:grpSpPr>
        <p:sp>
          <p:nvSpPr>
            <p:cNvPr id="125" name="フリーフォーム: 図形 124">
              <a:extLst>
                <a:ext uri="{FF2B5EF4-FFF2-40B4-BE49-F238E27FC236}">
                  <a16:creationId xmlns:a16="http://schemas.microsoft.com/office/drawing/2014/main" id="{74B45F4C-8112-6AE6-7844-312C6AEE72AD}"/>
                </a:ext>
              </a:extLst>
            </p:cNvPr>
            <p:cNvSpPr/>
            <p:nvPr/>
          </p:nvSpPr>
          <p:spPr>
            <a:xfrm>
              <a:off x="10524331" y="5414962"/>
              <a:ext cx="1905000" cy="1905000"/>
            </a:xfrm>
            <a:custGeom>
              <a:avLst/>
              <a:gdLst>
                <a:gd name="connsiteX0" fmla="*/ 1895475 w 1905000"/>
                <a:gd name="connsiteY0" fmla="*/ 0 h 1905000"/>
                <a:gd name="connsiteX1" fmla="*/ 1905000 w 1905000"/>
                <a:gd name="connsiteY1" fmla="*/ 9525 h 1905000"/>
                <a:gd name="connsiteX2" fmla="*/ 1905000 w 1905000"/>
                <a:gd name="connsiteY2" fmla="*/ 1895475 h 1905000"/>
                <a:gd name="connsiteX3" fmla="*/ 1895475 w 1905000"/>
                <a:gd name="connsiteY3" fmla="*/ 1905000 h 1905000"/>
                <a:gd name="connsiteX4" fmla="*/ 9525 w 1905000"/>
                <a:gd name="connsiteY4" fmla="*/ 1905000 h 1905000"/>
                <a:gd name="connsiteX5" fmla="*/ 0 w 1905000"/>
                <a:gd name="connsiteY5" fmla="*/ 1895475 h 1905000"/>
                <a:gd name="connsiteX6" fmla="*/ 0 w 1905000"/>
                <a:gd name="connsiteY6" fmla="*/ 9525 h 1905000"/>
                <a:gd name="connsiteX7" fmla="*/ 9525 w 1905000"/>
                <a:gd name="connsiteY7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0" h="1905000">
                  <a:moveTo>
                    <a:pt x="1895475" y="0"/>
                  </a:moveTo>
                  <a:cubicBezTo>
                    <a:pt x="1900736" y="0"/>
                    <a:pt x="1905000" y="4265"/>
                    <a:pt x="1905000" y="9525"/>
                  </a:cubicBezTo>
                  <a:lnTo>
                    <a:pt x="1905000" y="1895475"/>
                  </a:lnTo>
                  <a:cubicBezTo>
                    <a:pt x="1905000" y="1900736"/>
                    <a:pt x="1900736" y="1905000"/>
                    <a:pt x="1895475" y="1905000"/>
                  </a:cubicBezTo>
                  <a:lnTo>
                    <a:pt x="9525" y="1905000"/>
                  </a:lnTo>
                  <a:cubicBezTo>
                    <a:pt x="4264" y="1905000"/>
                    <a:pt x="0" y="1900736"/>
                    <a:pt x="0" y="1895475"/>
                  </a:cubicBezTo>
                  <a:lnTo>
                    <a:pt x="0" y="9525"/>
                  </a:lnTo>
                  <a:cubicBezTo>
                    <a:pt x="0" y="4265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26" name="図 125">
              <a:extLst>
                <a:ext uri="{FF2B5EF4-FFF2-40B4-BE49-F238E27FC236}">
                  <a16:creationId xmlns:a16="http://schemas.microsoft.com/office/drawing/2014/main" id="{6DF8B79D-FC08-A751-18F6-6BE7038A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614818" y="5519737"/>
              <a:ext cx="1733550" cy="209550"/>
            </a:xfrm>
            <a:custGeom>
              <a:avLst/>
              <a:gdLst>
                <a:gd name="connsiteX0" fmla="*/ -1 w 1733550"/>
                <a:gd name="connsiteY0" fmla="*/ -1 h 209550"/>
                <a:gd name="connsiteX1" fmla="*/ 1733550 w 1733550"/>
                <a:gd name="connsiteY1" fmla="*/ -1 h 209550"/>
                <a:gd name="connsiteX2" fmla="*/ 1733550 w 1733550"/>
                <a:gd name="connsiteY2" fmla="*/ 209550 h 209550"/>
                <a:gd name="connsiteX3" fmla="*/ -1 w 1733550"/>
                <a:gd name="connsiteY3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3550" h="209550">
                  <a:moveTo>
                    <a:pt x="-1" y="-1"/>
                  </a:moveTo>
                  <a:lnTo>
                    <a:pt x="1733550" y="-1"/>
                  </a:lnTo>
                  <a:lnTo>
                    <a:pt x="1733550" y="209550"/>
                  </a:lnTo>
                  <a:lnTo>
                    <a:pt x="-1" y="209550"/>
                  </a:lnTo>
                  <a:close/>
                </a:path>
              </a:pathLst>
            </a:custGeom>
          </p:spPr>
        </p:pic>
      </p:grpSp>
      <p:grpSp>
        <p:nvGrpSpPr>
          <p:cNvPr id="127" name="グラフィックス 3">
            <a:extLst>
              <a:ext uri="{FF2B5EF4-FFF2-40B4-BE49-F238E27FC236}">
                <a16:creationId xmlns:a16="http://schemas.microsoft.com/office/drawing/2014/main" id="{83EACAD3-577B-EB31-F877-A861B1EA4EB6}"/>
              </a:ext>
            </a:extLst>
          </p:cNvPr>
          <p:cNvGrpSpPr/>
          <p:nvPr/>
        </p:nvGrpSpPr>
        <p:grpSpPr>
          <a:xfrm>
            <a:off x="10857706" y="5891212"/>
            <a:ext cx="1238250" cy="1238250"/>
            <a:chOff x="10857706" y="5891212"/>
            <a:chExt cx="1238250" cy="1238250"/>
          </a:xfrm>
          <a:solidFill>
            <a:srgbClr val="FFFFFF"/>
          </a:solidFill>
        </p:grpSpPr>
        <p:grpSp>
          <p:nvGrpSpPr>
            <p:cNvPr id="128" name="グラフィックス 3">
              <a:extLst>
                <a:ext uri="{FF2B5EF4-FFF2-40B4-BE49-F238E27FC236}">
                  <a16:creationId xmlns:a16="http://schemas.microsoft.com/office/drawing/2014/main" id="{FD3A31DE-7098-A9B2-3F0B-9698718C99E6}"/>
                </a:ext>
              </a:extLst>
            </p:cNvPr>
            <p:cNvGrpSpPr/>
            <p:nvPr/>
          </p:nvGrpSpPr>
          <p:grpSpPr>
            <a:xfrm>
              <a:off x="10857706" y="6557962"/>
              <a:ext cx="1238250" cy="571500"/>
              <a:chOff x="10857706" y="6557962"/>
              <a:chExt cx="1238250" cy="571500"/>
            </a:xfrm>
            <a:solidFill>
              <a:srgbClr val="FFFFFF"/>
            </a:solidFill>
          </p:grpSpPr>
          <p:sp>
            <p:nvSpPr>
              <p:cNvPr id="129" name="フリーフォーム: 図形 128">
                <a:extLst>
                  <a:ext uri="{FF2B5EF4-FFF2-40B4-BE49-F238E27FC236}">
                    <a16:creationId xmlns:a16="http://schemas.microsoft.com/office/drawing/2014/main" id="{82C4A87C-C62D-44E8-21BB-007814FF6140}"/>
                  </a:ext>
                </a:extLst>
              </p:cNvPr>
              <p:cNvSpPr/>
              <p:nvPr/>
            </p:nvSpPr>
            <p:spPr>
              <a:xfrm>
                <a:off x="10857706" y="6557962"/>
                <a:ext cx="1238250" cy="571500"/>
              </a:xfrm>
              <a:custGeom>
                <a:avLst/>
                <a:gdLst>
                  <a:gd name="connsiteX0" fmla="*/ 1228725 w 1238250"/>
                  <a:gd name="connsiteY0" fmla="*/ 0 h 571500"/>
                  <a:gd name="connsiteX1" fmla="*/ 1238250 w 1238250"/>
                  <a:gd name="connsiteY1" fmla="*/ 9525 h 571500"/>
                  <a:gd name="connsiteX2" fmla="*/ 1238250 w 1238250"/>
                  <a:gd name="connsiteY2" fmla="*/ 561975 h 571500"/>
                  <a:gd name="connsiteX3" fmla="*/ 1228725 w 1238250"/>
                  <a:gd name="connsiteY3" fmla="*/ 571500 h 571500"/>
                  <a:gd name="connsiteX4" fmla="*/ 9525 w 1238250"/>
                  <a:gd name="connsiteY4" fmla="*/ 571500 h 571500"/>
                  <a:gd name="connsiteX5" fmla="*/ 0 w 1238250"/>
                  <a:gd name="connsiteY5" fmla="*/ 561975 h 571500"/>
                  <a:gd name="connsiteX6" fmla="*/ 0 w 1238250"/>
                  <a:gd name="connsiteY6" fmla="*/ 9525 h 571500"/>
                  <a:gd name="connsiteX7" fmla="*/ 9525 w 1238250"/>
                  <a:gd name="connsiteY7" fmla="*/ 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571500">
                    <a:moveTo>
                      <a:pt x="1228725" y="0"/>
                    </a:moveTo>
                    <a:cubicBezTo>
                      <a:pt x="1233986" y="0"/>
                      <a:pt x="1238250" y="4265"/>
                      <a:pt x="1238250" y="9525"/>
                    </a:cubicBezTo>
                    <a:lnTo>
                      <a:pt x="1238250" y="561975"/>
                    </a:lnTo>
                    <a:cubicBezTo>
                      <a:pt x="1238250" y="567236"/>
                      <a:pt x="1233986" y="571500"/>
                      <a:pt x="1228725" y="571500"/>
                    </a:cubicBezTo>
                    <a:lnTo>
                      <a:pt x="9525" y="571500"/>
                    </a:lnTo>
                    <a:cubicBezTo>
                      <a:pt x="4264" y="571500"/>
                      <a:pt x="0" y="567236"/>
                      <a:pt x="0" y="561975"/>
                    </a:cubicBezTo>
                    <a:lnTo>
                      <a:pt x="0" y="9525"/>
                    </a:lnTo>
                    <a:cubicBezTo>
                      <a:pt x="0" y="4265"/>
                      <a:pt x="4264" y="0"/>
                      <a:pt x="9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DDDDD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130" name="グラフィックス 3">
                <a:extLst>
                  <a:ext uri="{FF2B5EF4-FFF2-40B4-BE49-F238E27FC236}">
                    <a16:creationId xmlns:a16="http://schemas.microsoft.com/office/drawing/2014/main" id="{A978F4F9-5349-1E1E-E9A3-958B592692E1}"/>
                  </a:ext>
                </a:extLst>
              </p:cNvPr>
              <p:cNvGrpSpPr/>
              <p:nvPr/>
            </p:nvGrpSpPr>
            <p:grpSpPr>
              <a:xfrm>
                <a:off x="11024336" y="6705599"/>
                <a:ext cx="962082" cy="304800"/>
                <a:chOff x="11024336" y="6705599"/>
                <a:chExt cx="962082" cy="304800"/>
              </a:xfrm>
            </p:grpSpPr>
            <p:grpSp>
              <p:nvGrpSpPr>
                <p:cNvPr id="131" name="グラフィックス 3">
                  <a:extLst>
                    <a:ext uri="{FF2B5EF4-FFF2-40B4-BE49-F238E27FC236}">
                      <a16:creationId xmlns:a16="http://schemas.microsoft.com/office/drawing/2014/main" id="{F6268F0C-78E6-C199-D79B-ED2A9619DF21}"/>
                    </a:ext>
                  </a:extLst>
                </p:cNvPr>
                <p:cNvGrpSpPr/>
                <p:nvPr/>
              </p:nvGrpSpPr>
              <p:grpSpPr>
                <a:xfrm>
                  <a:off x="11024336" y="6724649"/>
                  <a:ext cx="228714" cy="228599"/>
                  <a:chOff x="11024336" y="6724649"/>
                  <a:chExt cx="228714" cy="228599"/>
                </a:xfrm>
              </p:grpSpPr>
              <p:sp>
                <p:nvSpPr>
                  <p:cNvPr id="132" name="フリーフォーム: 図形 131">
                    <a:extLst>
                      <a:ext uri="{FF2B5EF4-FFF2-40B4-BE49-F238E27FC236}">
                        <a16:creationId xmlns:a16="http://schemas.microsoft.com/office/drawing/2014/main" id="{FCE8F155-FBA6-37B8-6A9D-8A095F70FB1E}"/>
                      </a:ext>
                    </a:extLst>
                  </p:cNvPr>
                  <p:cNvSpPr/>
                  <p:nvPr/>
                </p:nvSpPr>
                <p:spPr>
                  <a:xfrm>
                    <a:off x="11024336" y="6770278"/>
                    <a:ext cx="34307" cy="137228"/>
                  </a:xfrm>
                  <a:custGeom>
                    <a:avLst/>
                    <a:gdLst>
                      <a:gd name="connsiteX0" fmla="*/ 35050 w 34307"/>
                      <a:gd name="connsiteY0" fmla="*/ 520 h 137228"/>
                      <a:gd name="connsiteX1" fmla="*/ 743 w 34307"/>
                      <a:gd name="connsiteY1" fmla="*/ 28308 h 137228"/>
                      <a:gd name="connsiteX2" fmla="*/ 743 w 34307"/>
                      <a:gd name="connsiteY2" fmla="*/ 109845 h 137228"/>
                      <a:gd name="connsiteX3" fmla="*/ 35050 w 34307"/>
                      <a:gd name="connsiteY3" fmla="*/ 137748 h 137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07" h="137228">
                        <a:moveTo>
                          <a:pt x="35050" y="520"/>
                        </a:moveTo>
                        <a:lnTo>
                          <a:pt x="743" y="28308"/>
                        </a:lnTo>
                        <a:lnTo>
                          <a:pt x="743" y="109845"/>
                        </a:lnTo>
                        <a:lnTo>
                          <a:pt x="35050" y="137748"/>
                        </a:lnTo>
                        <a:close/>
                      </a:path>
                    </a:pathLst>
                  </a:custGeom>
                  <a:solidFill>
                    <a:srgbClr val="669DF6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33" name="フリーフォーム: 図形 132">
                    <a:extLst>
                      <a:ext uri="{FF2B5EF4-FFF2-40B4-BE49-F238E27FC236}">
                        <a16:creationId xmlns:a16="http://schemas.microsoft.com/office/drawing/2014/main" id="{E904F16E-3441-8894-975C-F70D9A755049}"/>
                      </a:ext>
                    </a:extLst>
                  </p:cNvPr>
                  <p:cNvSpPr/>
                  <p:nvPr/>
                </p:nvSpPr>
                <p:spPr>
                  <a:xfrm>
                    <a:off x="11024336" y="6770278"/>
                    <a:ext cx="34307" cy="137228"/>
                  </a:xfrm>
                  <a:custGeom>
                    <a:avLst/>
                    <a:gdLst>
                      <a:gd name="connsiteX0" fmla="*/ 35050 w 34307"/>
                      <a:gd name="connsiteY0" fmla="*/ 520 h 137228"/>
                      <a:gd name="connsiteX1" fmla="*/ 743 w 34307"/>
                      <a:gd name="connsiteY1" fmla="*/ 46262 h 137228"/>
                      <a:gd name="connsiteX2" fmla="*/ 35050 w 34307"/>
                      <a:gd name="connsiteY2" fmla="*/ 23391 h 137228"/>
                      <a:gd name="connsiteX3" fmla="*/ 743 w 34307"/>
                      <a:gd name="connsiteY3" fmla="*/ 92005 h 137228"/>
                      <a:gd name="connsiteX4" fmla="*/ 35050 w 34307"/>
                      <a:gd name="connsiteY4" fmla="*/ 137748 h 137228"/>
                      <a:gd name="connsiteX5" fmla="*/ 35050 w 34307"/>
                      <a:gd name="connsiteY5" fmla="*/ 114877 h 137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7" h="137228">
                        <a:moveTo>
                          <a:pt x="35050" y="520"/>
                        </a:moveTo>
                        <a:lnTo>
                          <a:pt x="743" y="46262"/>
                        </a:lnTo>
                        <a:lnTo>
                          <a:pt x="35050" y="23391"/>
                        </a:lnTo>
                        <a:close/>
                        <a:moveTo>
                          <a:pt x="743" y="92005"/>
                        </a:moveTo>
                        <a:lnTo>
                          <a:pt x="35050" y="137748"/>
                        </a:lnTo>
                        <a:lnTo>
                          <a:pt x="35050" y="114877"/>
                        </a:lnTo>
                        <a:close/>
                      </a:path>
                    </a:pathLst>
                  </a:custGeom>
                  <a:solidFill>
                    <a:srgbClr val="4285F4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34" name="フリーフォーム: 図形 133">
                    <a:extLst>
                      <a:ext uri="{FF2B5EF4-FFF2-40B4-BE49-F238E27FC236}">
                        <a16:creationId xmlns:a16="http://schemas.microsoft.com/office/drawing/2014/main" id="{A86DE190-F732-F844-3A32-1C2D393F7CE6}"/>
                      </a:ext>
                    </a:extLst>
                  </p:cNvPr>
                  <p:cNvSpPr/>
                  <p:nvPr/>
                </p:nvSpPr>
                <p:spPr>
                  <a:xfrm>
                    <a:off x="11024336" y="6724649"/>
                    <a:ext cx="68614" cy="228599"/>
                  </a:xfrm>
                  <a:custGeom>
                    <a:avLst/>
                    <a:gdLst>
                      <a:gd name="connsiteX0" fmla="*/ 743 w 68614"/>
                      <a:gd name="connsiteY0" fmla="*/ 183377 h 228599"/>
                      <a:gd name="connsiteX1" fmla="*/ 46486 w 68614"/>
                      <a:gd name="connsiteY1" fmla="*/ 229120 h 228599"/>
                      <a:gd name="connsiteX2" fmla="*/ 69357 w 68614"/>
                      <a:gd name="connsiteY2" fmla="*/ 206248 h 228599"/>
                      <a:gd name="connsiteX3" fmla="*/ 743 w 68614"/>
                      <a:gd name="connsiteY3" fmla="*/ 137634 h 228599"/>
                      <a:gd name="connsiteX4" fmla="*/ 857 w 68614"/>
                      <a:gd name="connsiteY4" fmla="*/ 91891 h 228599"/>
                      <a:gd name="connsiteX5" fmla="*/ 69243 w 68614"/>
                      <a:gd name="connsiteY5" fmla="*/ 23391 h 228599"/>
                      <a:gd name="connsiteX6" fmla="*/ 46372 w 68614"/>
                      <a:gd name="connsiteY6" fmla="*/ 520 h 228599"/>
                      <a:gd name="connsiteX7" fmla="*/ 743 w 68614"/>
                      <a:gd name="connsiteY7" fmla="*/ 46148 h 228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614" h="228599">
                        <a:moveTo>
                          <a:pt x="743" y="183377"/>
                        </a:moveTo>
                        <a:lnTo>
                          <a:pt x="46486" y="229120"/>
                        </a:lnTo>
                        <a:lnTo>
                          <a:pt x="69357" y="206248"/>
                        </a:lnTo>
                        <a:lnTo>
                          <a:pt x="743" y="137634"/>
                        </a:lnTo>
                        <a:close/>
                        <a:moveTo>
                          <a:pt x="857" y="91891"/>
                        </a:moveTo>
                        <a:lnTo>
                          <a:pt x="69243" y="23391"/>
                        </a:lnTo>
                        <a:lnTo>
                          <a:pt x="46372" y="520"/>
                        </a:lnTo>
                        <a:lnTo>
                          <a:pt x="743" y="46148"/>
                        </a:lnTo>
                        <a:close/>
                      </a:path>
                    </a:pathLst>
                  </a:custGeom>
                  <a:solidFill>
                    <a:srgbClr val="AECBFA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35" name="フリーフォーム: 図形 134">
                    <a:extLst>
                      <a:ext uri="{FF2B5EF4-FFF2-40B4-BE49-F238E27FC236}">
                        <a16:creationId xmlns:a16="http://schemas.microsoft.com/office/drawing/2014/main" id="{7BEBDF88-1823-98A7-FE1C-BD2F83B86634}"/>
                      </a:ext>
                    </a:extLst>
                  </p:cNvPr>
                  <p:cNvSpPr/>
                  <p:nvPr/>
                </p:nvSpPr>
                <p:spPr>
                  <a:xfrm>
                    <a:off x="11218743" y="6770392"/>
                    <a:ext cx="34307" cy="137228"/>
                  </a:xfrm>
                  <a:custGeom>
                    <a:avLst/>
                    <a:gdLst>
                      <a:gd name="connsiteX0" fmla="*/ 746 w 34307"/>
                      <a:gd name="connsiteY0" fmla="*/ 137748 h 137228"/>
                      <a:gd name="connsiteX1" fmla="*/ 35053 w 34307"/>
                      <a:gd name="connsiteY1" fmla="*/ 110074 h 137228"/>
                      <a:gd name="connsiteX2" fmla="*/ 35053 w 34307"/>
                      <a:gd name="connsiteY2" fmla="*/ 28423 h 137228"/>
                      <a:gd name="connsiteX3" fmla="*/ 746 w 34307"/>
                      <a:gd name="connsiteY3" fmla="*/ 520 h 137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07" h="137228">
                        <a:moveTo>
                          <a:pt x="746" y="137748"/>
                        </a:moveTo>
                        <a:lnTo>
                          <a:pt x="35053" y="110074"/>
                        </a:lnTo>
                        <a:lnTo>
                          <a:pt x="35053" y="28423"/>
                        </a:lnTo>
                        <a:lnTo>
                          <a:pt x="746" y="520"/>
                        </a:lnTo>
                        <a:close/>
                      </a:path>
                    </a:pathLst>
                  </a:custGeom>
                  <a:solidFill>
                    <a:srgbClr val="669DF6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36" name="フリーフォーム: 図形 135">
                    <a:extLst>
                      <a:ext uri="{FF2B5EF4-FFF2-40B4-BE49-F238E27FC236}">
                        <a16:creationId xmlns:a16="http://schemas.microsoft.com/office/drawing/2014/main" id="{DA873AB3-B954-0450-E607-A61BE48C6A73}"/>
                      </a:ext>
                    </a:extLst>
                  </p:cNvPr>
                  <p:cNvSpPr/>
                  <p:nvPr/>
                </p:nvSpPr>
                <p:spPr>
                  <a:xfrm>
                    <a:off x="11218743" y="6770392"/>
                    <a:ext cx="34307" cy="137228"/>
                  </a:xfrm>
                  <a:custGeom>
                    <a:avLst/>
                    <a:gdLst>
                      <a:gd name="connsiteX0" fmla="*/ 746 w 34307"/>
                      <a:gd name="connsiteY0" fmla="*/ 137748 h 137228"/>
                      <a:gd name="connsiteX1" fmla="*/ 35053 w 34307"/>
                      <a:gd name="connsiteY1" fmla="*/ 92005 h 137228"/>
                      <a:gd name="connsiteX2" fmla="*/ 746 w 34307"/>
                      <a:gd name="connsiteY2" fmla="*/ 114877 h 137228"/>
                      <a:gd name="connsiteX3" fmla="*/ 35053 w 34307"/>
                      <a:gd name="connsiteY3" fmla="*/ 46262 h 137228"/>
                      <a:gd name="connsiteX4" fmla="*/ 746 w 34307"/>
                      <a:gd name="connsiteY4" fmla="*/ 520 h 137228"/>
                      <a:gd name="connsiteX5" fmla="*/ 746 w 34307"/>
                      <a:gd name="connsiteY5" fmla="*/ 23391 h 137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7" h="137228">
                        <a:moveTo>
                          <a:pt x="746" y="137748"/>
                        </a:moveTo>
                        <a:lnTo>
                          <a:pt x="35053" y="92005"/>
                        </a:lnTo>
                        <a:lnTo>
                          <a:pt x="746" y="114877"/>
                        </a:lnTo>
                        <a:close/>
                        <a:moveTo>
                          <a:pt x="35053" y="46262"/>
                        </a:moveTo>
                        <a:lnTo>
                          <a:pt x="746" y="520"/>
                        </a:lnTo>
                        <a:lnTo>
                          <a:pt x="746" y="23391"/>
                        </a:lnTo>
                        <a:close/>
                      </a:path>
                    </a:pathLst>
                  </a:custGeom>
                  <a:solidFill>
                    <a:srgbClr val="4285F4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grpSp>
                <p:nvGrpSpPr>
                  <p:cNvPr id="137" name="グラフィックス 3">
                    <a:extLst>
                      <a:ext uri="{FF2B5EF4-FFF2-40B4-BE49-F238E27FC236}">
                        <a16:creationId xmlns:a16="http://schemas.microsoft.com/office/drawing/2014/main" id="{3CB5D7F5-BB71-BE46-5B95-C40EE8C7B5D7}"/>
                      </a:ext>
                    </a:extLst>
                  </p:cNvPr>
                  <p:cNvGrpSpPr/>
                  <p:nvPr/>
                </p:nvGrpSpPr>
                <p:grpSpPr>
                  <a:xfrm>
                    <a:off x="11081514" y="6724649"/>
                    <a:ext cx="171535" cy="228599"/>
                    <a:chOff x="11081514" y="6724649"/>
                    <a:chExt cx="171535" cy="228599"/>
                  </a:xfrm>
                  <a:solidFill>
                    <a:srgbClr val="AECBFA"/>
                  </a:solidFill>
                </p:grpSpPr>
                <p:sp>
                  <p:nvSpPr>
                    <p:cNvPr id="138" name="フリーフォーム: 図形 137">
                      <a:extLst>
                        <a:ext uri="{FF2B5EF4-FFF2-40B4-BE49-F238E27FC236}">
                          <a16:creationId xmlns:a16="http://schemas.microsoft.com/office/drawing/2014/main" id="{0267D31F-3733-FF26-6670-0C4909EF46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84436" y="6724649"/>
                      <a:ext cx="68614" cy="228599"/>
                    </a:xfrm>
                    <a:custGeom>
                      <a:avLst/>
                      <a:gdLst>
                        <a:gd name="connsiteX0" fmla="*/ 69360 w 68614"/>
                        <a:gd name="connsiteY0" fmla="*/ 46262 h 228599"/>
                        <a:gd name="connsiteX1" fmla="*/ 23617 w 68614"/>
                        <a:gd name="connsiteY1" fmla="*/ 520 h 228599"/>
                        <a:gd name="connsiteX2" fmla="*/ 746 w 68614"/>
                        <a:gd name="connsiteY2" fmla="*/ 23391 h 228599"/>
                        <a:gd name="connsiteX3" fmla="*/ 69360 w 68614"/>
                        <a:gd name="connsiteY3" fmla="*/ 92005 h 228599"/>
                        <a:gd name="connsiteX4" fmla="*/ 69246 w 68614"/>
                        <a:gd name="connsiteY4" fmla="*/ 137748 h 228599"/>
                        <a:gd name="connsiteX5" fmla="*/ 860 w 68614"/>
                        <a:gd name="connsiteY5" fmla="*/ 206248 h 228599"/>
                        <a:gd name="connsiteX6" fmla="*/ 23732 w 68614"/>
                        <a:gd name="connsiteY6" fmla="*/ 229120 h 228599"/>
                        <a:gd name="connsiteX7" fmla="*/ 69360 w 68614"/>
                        <a:gd name="connsiteY7" fmla="*/ 183491 h 2285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8614" h="228599">
                          <a:moveTo>
                            <a:pt x="69360" y="46262"/>
                          </a:moveTo>
                          <a:lnTo>
                            <a:pt x="23617" y="520"/>
                          </a:lnTo>
                          <a:lnTo>
                            <a:pt x="746" y="23391"/>
                          </a:lnTo>
                          <a:lnTo>
                            <a:pt x="69360" y="92005"/>
                          </a:lnTo>
                          <a:close/>
                          <a:moveTo>
                            <a:pt x="69246" y="137748"/>
                          </a:moveTo>
                          <a:lnTo>
                            <a:pt x="860" y="206248"/>
                          </a:lnTo>
                          <a:lnTo>
                            <a:pt x="23732" y="229120"/>
                          </a:lnTo>
                          <a:lnTo>
                            <a:pt x="69360" y="183491"/>
                          </a:lnTo>
                          <a:close/>
                        </a:path>
                      </a:pathLst>
                    </a:custGeom>
                    <a:solidFill>
                      <a:srgbClr val="AECBFA"/>
                    </a:solidFill>
                    <a:ln w="1143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9" name="フリーフォーム: 図形 138">
                      <a:extLst>
                        <a:ext uri="{FF2B5EF4-FFF2-40B4-BE49-F238E27FC236}">
                          <a16:creationId xmlns:a16="http://schemas.microsoft.com/office/drawing/2014/main" id="{B838C4CF-F987-416F-11B4-CAC301BF36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81514" y="6827456"/>
                      <a:ext cx="22871" cy="22871"/>
                    </a:xfrm>
                    <a:custGeom>
                      <a:avLst/>
                      <a:gdLst>
                        <a:gd name="connsiteX0" fmla="*/ 23615 w 22871"/>
                        <a:gd name="connsiteY0" fmla="*/ 11955 h 22871"/>
                        <a:gd name="connsiteX1" fmla="*/ 12179 w 22871"/>
                        <a:gd name="connsiteY1" fmla="*/ 23391 h 22871"/>
                        <a:gd name="connsiteX2" fmla="*/ 744 w 22871"/>
                        <a:gd name="connsiteY2" fmla="*/ 11955 h 22871"/>
                        <a:gd name="connsiteX3" fmla="*/ 12179 w 22871"/>
                        <a:gd name="connsiteY3" fmla="*/ 520 h 22871"/>
                        <a:gd name="connsiteX4" fmla="*/ 23615 w 22871"/>
                        <a:gd name="connsiteY4" fmla="*/ 11955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71" h="22871">
                          <a:moveTo>
                            <a:pt x="23615" y="11955"/>
                          </a:moveTo>
                          <a:cubicBezTo>
                            <a:pt x="23615" y="18271"/>
                            <a:pt x="18495" y="23391"/>
                            <a:pt x="12179" y="23391"/>
                          </a:cubicBezTo>
                          <a:cubicBezTo>
                            <a:pt x="5864" y="23391"/>
                            <a:pt x="744" y="18271"/>
                            <a:pt x="744" y="11955"/>
                          </a:cubicBezTo>
                          <a:cubicBezTo>
                            <a:pt x="744" y="5639"/>
                            <a:pt x="5864" y="520"/>
                            <a:pt x="12179" y="520"/>
                          </a:cubicBezTo>
                          <a:cubicBezTo>
                            <a:pt x="18495" y="520"/>
                            <a:pt x="23615" y="5639"/>
                            <a:pt x="23615" y="11955"/>
                          </a:cubicBezTo>
                          <a:close/>
                        </a:path>
                      </a:pathLst>
                    </a:custGeom>
                    <a:solidFill>
                      <a:srgbClr val="AECBFA"/>
                    </a:solidFill>
                    <a:ln w="1143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0" name="フリーフォーム: 図形 139">
                      <a:extLst>
                        <a:ext uri="{FF2B5EF4-FFF2-40B4-BE49-F238E27FC236}">
                          <a16:creationId xmlns:a16="http://schemas.microsoft.com/office/drawing/2014/main" id="{099E94FF-2045-C1BE-77DC-D820F5606C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7257" y="6827456"/>
                      <a:ext cx="22871" cy="22871"/>
                    </a:xfrm>
                    <a:custGeom>
                      <a:avLst/>
                      <a:gdLst>
                        <a:gd name="connsiteX0" fmla="*/ 23616 w 22871"/>
                        <a:gd name="connsiteY0" fmla="*/ 11955 h 22871"/>
                        <a:gd name="connsiteX1" fmla="*/ 12180 w 22871"/>
                        <a:gd name="connsiteY1" fmla="*/ 23391 h 22871"/>
                        <a:gd name="connsiteX2" fmla="*/ 745 w 22871"/>
                        <a:gd name="connsiteY2" fmla="*/ 11955 h 22871"/>
                        <a:gd name="connsiteX3" fmla="*/ 12180 w 22871"/>
                        <a:gd name="connsiteY3" fmla="*/ 520 h 22871"/>
                        <a:gd name="connsiteX4" fmla="*/ 23616 w 22871"/>
                        <a:gd name="connsiteY4" fmla="*/ 11955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71" h="22871">
                          <a:moveTo>
                            <a:pt x="23616" y="11955"/>
                          </a:moveTo>
                          <a:cubicBezTo>
                            <a:pt x="23616" y="18271"/>
                            <a:pt x="18496" y="23391"/>
                            <a:pt x="12180" y="23391"/>
                          </a:cubicBezTo>
                          <a:cubicBezTo>
                            <a:pt x="5864" y="23391"/>
                            <a:pt x="745" y="18271"/>
                            <a:pt x="745" y="11955"/>
                          </a:cubicBezTo>
                          <a:cubicBezTo>
                            <a:pt x="745" y="5639"/>
                            <a:pt x="5864" y="520"/>
                            <a:pt x="12180" y="520"/>
                          </a:cubicBezTo>
                          <a:cubicBezTo>
                            <a:pt x="18496" y="520"/>
                            <a:pt x="23616" y="5639"/>
                            <a:pt x="23616" y="11955"/>
                          </a:cubicBezTo>
                          <a:close/>
                        </a:path>
                      </a:pathLst>
                    </a:custGeom>
                    <a:solidFill>
                      <a:srgbClr val="AECBFA"/>
                    </a:solidFill>
                    <a:ln w="1143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1" name="フリーフォーム: 図形 140">
                      <a:extLst>
                        <a:ext uri="{FF2B5EF4-FFF2-40B4-BE49-F238E27FC236}">
                          <a16:creationId xmlns:a16="http://schemas.microsoft.com/office/drawing/2014/main" id="{81487F54-C9C8-259F-11FB-A16E186CE0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2886" y="6827456"/>
                      <a:ext cx="22871" cy="22871"/>
                    </a:xfrm>
                    <a:custGeom>
                      <a:avLst/>
                      <a:gdLst>
                        <a:gd name="connsiteX0" fmla="*/ 23617 w 22871"/>
                        <a:gd name="connsiteY0" fmla="*/ 11955 h 22871"/>
                        <a:gd name="connsiteX1" fmla="*/ 12181 w 22871"/>
                        <a:gd name="connsiteY1" fmla="*/ 23391 h 22871"/>
                        <a:gd name="connsiteX2" fmla="*/ 745 w 22871"/>
                        <a:gd name="connsiteY2" fmla="*/ 11955 h 22871"/>
                        <a:gd name="connsiteX3" fmla="*/ 12181 w 22871"/>
                        <a:gd name="connsiteY3" fmla="*/ 520 h 22871"/>
                        <a:gd name="connsiteX4" fmla="*/ 23617 w 22871"/>
                        <a:gd name="connsiteY4" fmla="*/ 11955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71" h="22871">
                          <a:moveTo>
                            <a:pt x="23617" y="11955"/>
                          </a:moveTo>
                          <a:cubicBezTo>
                            <a:pt x="23617" y="18271"/>
                            <a:pt x="18497" y="23391"/>
                            <a:pt x="12181" y="23391"/>
                          </a:cubicBezTo>
                          <a:cubicBezTo>
                            <a:pt x="5865" y="23391"/>
                            <a:pt x="745" y="18271"/>
                            <a:pt x="745" y="11955"/>
                          </a:cubicBezTo>
                          <a:cubicBezTo>
                            <a:pt x="745" y="5639"/>
                            <a:pt x="5865" y="520"/>
                            <a:pt x="12181" y="520"/>
                          </a:cubicBezTo>
                          <a:cubicBezTo>
                            <a:pt x="18497" y="520"/>
                            <a:pt x="23617" y="5639"/>
                            <a:pt x="23617" y="11955"/>
                          </a:cubicBezTo>
                          <a:close/>
                        </a:path>
                      </a:pathLst>
                    </a:custGeom>
                    <a:solidFill>
                      <a:srgbClr val="AECBFA"/>
                    </a:solidFill>
                    <a:ln w="1143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  <p:pic>
              <p:nvPicPr>
                <p:cNvPr id="142" name="図 141">
                  <a:extLst>
                    <a:ext uri="{FF2B5EF4-FFF2-40B4-BE49-F238E27FC236}">
                      <a16:creationId xmlns:a16="http://schemas.microsoft.com/office/drawing/2014/main" id="{DE2455AE-FC21-F0E2-AF71-2DF8DF39D3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491118" y="6705599"/>
                  <a:ext cx="495300" cy="304800"/>
                </a:xfrm>
                <a:custGeom>
                  <a:avLst/>
                  <a:gdLst>
                    <a:gd name="connsiteX0" fmla="*/ -1 w 495300"/>
                    <a:gd name="connsiteY0" fmla="*/ -1 h 304800"/>
                    <a:gd name="connsiteX1" fmla="*/ 495300 w 495300"/>
                    <a:gd name="connsiteY1" fmla="*/ -1 h 304800"/>
                    <a:gd name="connsiteX2" fmla="*/ 495300 w 495300"/>
                    <a:gd name="connsiteY2" fmla="*/ 304800 h 304800"/>
                    <a:gd name="connsiteX3" fmla="*/ -1 w 495300"/>
                    <a:gd name="connsiteY3" fmla="*/ 3048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300" h="304800">
                      <a:moveTo>
                        <a:pt x="-1" y="-1"/>
                      </a:moveTo>
                      <a:lnTo>
                        <a:pt x="495300" y="-1"/>
                      </a:lnTo>
                      <a:lnTo>
                        <a:pt x="495300" y="304800"/>
                      </a:lnTo>
                      <a:lnTo>
                        <a:pt x="-1" y="304800"/>
                      </a:lnTo>
                      <a:close/>
                    </a:path>
                  </a:pathLst>
                </a:custGeom>
              </p:spPr>
            </p:pic>
          </p:grpSp>
        </p:grpSp>
        <p:grpSp>
          <p:nvGrpSpPr>
            <p:cNvPr id="143" name="グラフィックス 3">
              <a:extLst>
                <a:ext uri="{FF2B5EF4-FFF2-40B4-BE49-F238E27FC236}">
                  <a16:creationId xmlns:a16="http://schemas.microsoft.com/office/drawing/2014/main" id="{0DBAFB67-5B22-04A5-BA9C-7323579CD64F}"/>
                </a:ext>
              </a:extLst>
            </p:cNvPr>
            <p:cNvGrpSpPr/>
            <p:nvPr/>
          </p:nvGrpSpPr>
          <p:grpSpPr>
            <a:xfrm>
              <a:off x="10857706" y="5891212"/>
              <a:ext cx="1238250" cy="571500"/>
              <a:chOff x="10857706" y="5891212"/>
              <a:chExt cx="1238250" cy="571500"/>
            </a:xfrm>
            <a:solidFill>
              <a:srgbClr val="FFFFFF"/>
            </a:solidFill>
          </p:grpSpPr>
          <p:sp>
            <p:nvSpPr>
              <p:cNvPr id="144" name="フリーフォーム: 図形 143">
                <a:extLst>
                  <a:ext uri="{FF2B5EF4-FFF2-40B4-BE49-F238E27FC236}">
                    <a16:creationId xmlns:a16="http://schemas.microsoft.com/office/drawing/2014/main" id="{69A519CE-E3AC-658C-0AA3-A872B1F90AA3}"/>
                  </a:ext>
                </a:extLst>
              </p:cNvPr>
              <p:cNvSpPr/>
              <p:nvPr/>
            </p:nvSpPr>
            <p:spPr>
              <a:xfrm>
                <a:off x="10857706" y="5891212"/>
                <a:ext cx="1238250" cy="571500"/>
              </a:xfrm>
              <a:custGeom>
                <a:avLst/>
                <a:gdLst>
                  <a:gd name="connsiteX0" fmla="*/ 1228725 w 1238250"/>
                  <a:gd name="connsiteY0" fmla="*/ 0 h 571500"/>
                  <a:gd name="connsiteX1" fmla="*/ 1238250 w 1238250"/>
                  <a:gd name="connsiteY1" fmla="*/ 9525 h 571500"/>
                  <a:gd name="connsiteX2" fmla="*/ 1238250 w 1238250"/>
                  <a:gd name="connsiteY2" fmla="*/ 561975 h 571500"/>
                  <a:gd name="connsiteX3" fmla="*/ 1228725 w 1238250"/>
                  <a:gd name="connsiteY3" fmla="*/ 571500 h 571500"/>
                  <a:gd name="connsiteX4" fmla="*/ 9525 w 1238250"/>
                  <a:gd name="connsiteY4" fmla="*/ 571500 h 571500"/>
                  <a:gd name="connsiteX5" fmla="*/ 0 w 1238250"/>
                  <a:gd name="connsiteY5" fmla="*/ 561975 h 571500"/>
                  <a:gd name="connsiteX6" fmla="*/ 0 w 1238250"/>
                  <a:gd name="connsiteY6" fmla="*/ 9525 h 571500"/>
                  <a:gd name="connsiteX7" fmla="*/ 9525 w 1238250"/>
                  <a:gd name="connsiteY7" fmla="*/ 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571500">
                    <a:moveTo>
                      <a:pt x="1228725" y="0"/>
                    </a:moveTo>
                    <a:cubicBezTo>
                      <a:pt x="1233986" y="0"/>
                      <a:pt x="1238250" y="4265"/>
                      <a:pt x="1238250" y="9525"/>
                    </a:cubicBezTo>
                    <a:lnTo>
                      <a:pt x="1238250" y="561975"/>
                    </a:lnTo>
                    <a:cubicBezTo>
                      <a:pt x="1238250" y="567235"/>
                      <a:pt x="1233986" y="571500"/>
                      <a:pt x="1228725" y="571500"/>
                    </a:cubicBezTo>
                    <a:lnTo>
                      <a:pt x="9525" y="571500"/>
                    </a:lnTo>
                    <a:cubicBezTo>
                      <a:pt x="4264" y="571500"/>
                      <a:pt x="0" y="567235"/>
                      <a:pt x="0" y="561975"/>
                    </a:cubicBezTo>
                    <a:lnTo>
                      <a:pt x="0" y="9525"/>
                    </a:lnTo>
                    <a:cubicBezTo>
                      <a:pt x="0" y="4265"/>
                      <a:pt x="4264" y="0"/>
                      <a:pt x="9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DDDDD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145" name="グラフィックス 3">
                <a:extLst>
                  <a:ext uri="{FF2B5EF4-FFF2-40B4-BE49-F238E27FC236}">
                    <a16:creationId xmlns:a16="http://schemas.microsoft.com/office/drawing/2014/main" id="{C4A34CCE-46A3-B53B-1F04-A6ED5001245F}"/>
                  </a:ext>
                </a:extLst>
              </p:cNvPr>
              <p:cNvGrpSpPr/>
              <p:nvPr/>
            </p:nvGrpSpPr>
            <p:grpSpPr>
              <a:xfrm>
                <a:off x="11001001" y="6029324"/>
                <a:ext cx="1033041" cy="285749"/>
                <a:chOff x="11001001" y="6029324"/>
                <a:chExt cx="1033041" cy="285749"/>
              </a:xfrm>
            </p:grpSpPr>
            <p:grpSp>
              <p:nvGrpSpPr>
                <p:cNvPr id="146" name="グラフィックス 3">
                  <a:extLst>
                    <a:ext uri="{FF2B5EF4-FFF2-40B4-BE49-F238E27FC236}">
                      <a16:creationId xmlns:a16="http://schemas.microsoft.com/office/drawing/2014/main" id="{86CC23CC-94FA-5EF2-2BE1-160F90A7FCA9}"/>
                    </a:ext>
                  </a:extLst>
                </p:cNvPr>
                <p:cNvGrpSpPr/>
                <p:nvPr/>
              </p:nvGrpSpPr>
              <p:grpSpPr>
                <a:xfrm>
                  <a:off x="11001001" y="6029324"/>
                  <a:ext cx="275383" cy="285749"/>
                  <a:chOff x="11001001" y="6029324"/>
                  <a:chExt cx="275383" cy="285749"/>
                </a:xfrm>
              </p:grpSpPr>
              <p:sp>
                <p:nvSpPr>
                  <p:cNvPr id="147" name="フリーフォーム: 図形 146">
                    <a:extLst>
                      <a:ext uri="{FF2B5EF4-FFF2-40B4-BE49-F238E27FC236}">
                        <a16:creationId xmlns:a16="http://schemas.microsoft.com/office/drawing/2014/main" id="{F32C3ED7-8C24-0FAC-D553-99F061D8CF6C}"/>
                      </a:ext>
                    </a:extLst>
                  </p:cNvPr>
                  <p:cNvSpPr/>
                  <p:nvPr/>
                </p:nvSpPr>
                <p:spPr>
                  <a:xfrm>
                    <a:off x="11001001" y="6172199"/>
                    <a:ext cx="275383" cy="142874"/>
                  </a:xfrm>
                  <a:custGeom>
                    <a:avLst/>
                    <a:gdLst>
                      <a:gd name="connsiteX0" fmla="*/ 85557 w 275383"/>
                      <a:gd name="connsiteY0" fmla="*/ 143267 h 142874"/>
                      <a:gd name="connsiteX1" fmla="*/ 134331 w 275383"/>
                      <a:gd name="connsiteY1" fmla="*/ 392 h 142874"/>
                      <a:gd name="connsiteX2" fmla="*/ 276090 w 275383"/>
                      <a:gd name="connsiteY2" fmla="*/ 392 h 142874"/>
                      <a:gd name="connsiteX3" fmla="*/ 706 w 275383"/>
                      <a:gd name="connsiteY3" fmla="*/ 141373 h 142874"/>
                      <a:gd name="connsiteX4" fmla="*/ 37661 w 275383"/>
                      <a:gd name="connsiteY4" fmla="*/ 395 h 142874"/>
                      <a:gd name="connsiteX5" fmla="*/ 83923 w 275383"/>
                      <a:gd name="connsiteY5" fmla="*/ 395 h 142874"/>
                      <a:gd name="connsiteX6" fmla="*/ 48828 w 275383"/>
                      <a:gd name="connsiteY6" fmla="*/ 119680 h 142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5383" h="142874">
                        <a:moveTo>
                          <a:pt x="85557" y="143267"/>
                        </a:moveTo>
                        <a:lnTo>
                          <a:pt x="134331" y="392"/>
                        </a:lnTo>
                        <a:lnTo>
                          <a:pt x="276090" y="392"/>
                        </a:lnTo>
                        <a:close/>
                        <a:moveTo>
                          <a:pt x="706" y="141373"/>
                        </a:moveTo>
                        <a:lnTo>
                          <a:pt x="37661" y="395"/>
                        </a:lnTo>
                        <a:lnTo>
                          <a:pt x="83923" y="395"/>
                        </a:lnTo>
                        <a:lnTo>
                          <a:pt x="48828" y="119680"/>
                        </a:lnTo>
                        <a:close/>
                      </a:path>
                    </a:pathLst>
                  </a:custGeom>
                  <a:solidFill>
                    <a:srgbClr val="4285F4"/>
                  </a:solidFill>
                  <a:ln w="2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48" name="フリーフォーム: 図形 147">
                    <a:extLst>
                      <a:ext uri="{FF2B5EF4-FFF2-40B4-BE49-F238E27FC236}">
                        <a16:creationId xmlns:a16="http://schemas.microsoft.com/office/drawing/2014/main" id="{A5903449-75AB-3E18-EB34-129069FA3E39}"/>
                      </a:ext>
                    </a:extLst>
                  </p:cNvPr>
                  <p:cNvSpPr/>
                  <p:nvPr/>
                </p:nvSpPr>
                <p:spPr>
                  <a:xfrm>
                    <a:off x="11001001" y="6029324"/>
                    <a:ext cx="275383" cy="142874"/>
                  </a:xfrm>
                  <a:custGeom>
                    <a:avLst/>
                    <a:gdLst>
                      <a:gd name="connsiteX0" fmla="*/ 85557 w 275383"/>
                      <a:gd name="connsiteY0" fmla="*/ 427 h 142874"/>
                      <a:gd name="connsiteX1" fmla="*/ 134331 w 275383"/>
                      <a:gd name="connsiteY1" fmla="*/ 143302 h 142874"/>
                      <a:gd name="connsiteX2" fmla="*/ 276090 w 275383"/>
                      <a:gd name="connsiteY2" fmla="*/ 143302 h 142874"/>
                      <a:gd name="connsiteX3" fmla="*/ 706 w 275383"/>
                      <a:gd name="connsiteY3" fmla="*/ 2324 h 142874"/>
                      <a:gd name="connsiteX4" fmla="*/ 37661 w 275383"/>
                      <a:gd name="connsiteY4" fmla="*/ 143302 h 142874"/>
                      <a:gd name="connsiteX5" fmla="*/ 83923 w 275383"/>
                      <a:gd name="connsiteY5" fmla="*/ 143302 h 142874"/>
                      <a:gd name="connsiteX6" fmla="*/ 48828 w 275383"/>
                      <a:gd name="connsiteY6" fmla="*/ 24016 h 142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5383" h="142874">
                        <a:moveTo>
                          <a:pt x="85557" y="427"/>
                        </a:moveTo>
                        <a:lnTo>
                          <a:pt x="134331" y="143302"/>
                        </a:lnTo>
                        <a:lnTo>
                          <a:pt x="276090" y="143302"/>
                        </a:lnTo>
                        <a:close/>
                        <a:moveTo>
                          <a:pt x="706" y="2324"/>
                        </a:moveTo>
                        <a:lnTo>
                          <a:pt x="37661" y="143302"/>
                        </a:lnTo>
                        <a:lnTo>
                          <a:pt x="83923" y="143302"/>
                        </a:lnTo>
                        <a:lnTo>
                          <a:pt x="48828" y="24016"/>
                        </a:lnTo>
                        <a:close/>
                      </a:path>
                    </a:pathLst>
                  </a:custGeom>
                  <a:solidFill>
                    <a:srgbClr val="AECBFA"/>
                  </a:solidFill>
                  <a:ln w="2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</p:grpSp>
            <p:pic>
              <p:nvPicPr>
                <p:cNvPr id="149" name="図 148">
                  <a:extLst>
                    <a:ext uri="{FF2B5EF4-FFF2-40B4-BE49-F238E27FC236}">
                      <a16:creationId xmlns:a16="http://schemas.microsoft.com/office/drawing/2014/main" id="{E50FD8C1-71EC-2032-BFDA-81ADE40A79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491118" y="6110287"/>
                  <a:ext cx="542925" cy="161925"/>
                </a:xfrm>
                <a:custGeom>
                  <a:avLst/>
                  <a:gdLst>
                    <a:gd name="connsiteX0" fmla="*/ -1 w 542925"/>
                    <a:gd name="connsiteY0" fmla="*/ -1 h 161925"/>
                    <a:gd name="connsiteX1" fmla="*/ 542925 w 542925"/>
                    <a:gd name="connsiteY1" fmla="*/ -1 h 161925"/>
                    <a:gd name="connsiteX2" fmla="*/ 542925 w 542925"/>
                    <a:gd name="connsiteY2" fmla="*/ 161925 h 161925"/>
                    <a:gd name="connsiteX3" fmla="*/ -1 w 542925"/>
                    <a:gd name="connsiteY3" fmla="*/ 161925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2925" h="161925">
                      <a:moveTo>
                        <a:pt x="-1" y="-1"/>
                      </a:moveTo>
                      <a:lnTo>
                        <a:pt x="542925" y="-1"/>
                      </a:lnTo>
                      <a:lnTo>
                        <a:pt x="542925" y="161925"/>
                      </a:lnTo>
                      <a:lnTo>
                        <a:pt x="-1" y="161925"/>
                      </a:lnTo>
                      <a:close/>
                    </a:path>
                  </a:pathLst>
                </a:custGeom>
              </p:spPr>
            </p:pic>
          </p:grpSp>
        </p:grpSp>
      </p:grpSp>
      <p:grpSp>
        <p:nvGrpSpPr>
          <p:cNvPr id="151" name="グラフィックス 3">
            <a:extLst>
              <a:ext uri="{FF2B5EF4-FFF2-40B4-BE49-F238E27FC236}">
                <a16:creationId xmlns:a16="http://schemas.microsoft.com/office/drawing/2014/main" id="{84089EEC-9C34-FE98-5317-76D62268AB21}"/>
              </a:ext>
            </a:extLst>
          </p:cNvPr>
          <p:cNvGrpSpPr/>
          <p:nvPr/>
        </p:nvGrpSpPr>
        <p:grpSpPr>
          <a:xfrm>
            <a:off x="9296748" y="5857874"/>
            <a:ext cx="1227582" cy="66675"/>
            <a:chOff x="9296748" y="5857874"/>
            <a:chExt cx="1227582" cy="66675"/>
          </a:xfrm>
        </p:grpSpPr>
        <p:sp>
          <p:nvSpPr>
            <p:cNvPr id="152" name="フリーフォーム: 図形 151">
              <a:extLst>
                <a:ext uri="{FF2B5EF4-FFF2-40B4-BE49-F238E27FC236}">
                  <a16:creationId xmlns:a16="http://schemas.microsoft.com/office/drawing/2014/main" id="{9BCE4DE7-71B8-E579-21FA-9C294BF6105F}"/>
                </a:ext>
              </a:extLst>
            </p:cNvPr>
            <p:cNvSpPr/>
            <p:nvPr/>
          </p:nvSpPr>
          <p:spPr>
            <a:xfrm>
              <a:off x="9346755" y="5891212"/>
              <a:ext cx="1177575" cy="9525"/>
            </a:xfrm>
            <a:custGeom>
              <a:avLst/>
              <a:gdLst>
                <a:gd name="connsiteX0" fmla="*/ 1177576 w 1177575"/>
                <a:gd name="connsiteY0" fmla="*/ 0 h 9525"/>
                <a:gd name="connsiteX1" fmla="*/ 0 w 11775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7575" h="9525">
                  <a:moveTo>
                    <a:pt x="1177576" y="0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53" name="フリーフォーム: 図形 152">
              <a:extLst>
                <a:ext uri="{FF2B5EF4-FFF2-40B4-BE49-F238E27FC236}">
                  <a16:creationId xmlns:a16="http://schemas.microsoft.com/office/drawing/2014/main" id="{486C0916-684C-871D-B938-F26EA822B0E7}"/>
                </a:ext>
              </a:extLst>
            </p:cNvPr>
            <p:cNvSpPr/>
            <p:nvPr/>
          </p:nvSpPr>
          <p:spPr>
            <a:xfrm>
              <a:off x="9296748" y="5857874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54" name="図 153">
            <a:extLst>
              <a:ext uri="{FF2B5EF4-FFF2-40B4-BE49-F238E27FC236}">
                <a16:creationId xmlns:a16="http://schemas.microsoft.com/office/drawing/2014/main" id="{6A318420-CCD3-E0ED-149A-BB324C3E58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90881" y="5776912"/>
            <a:ext cx="523875" cy="273843"/>
          </a:xfrm>
          <a:custGeom>
            <a:avLst/>
            <a:gdLst>
              <a:gd name="connsiteX0" fmla="*/ -1 w 523875"/>
              <a:gd name="connsiteY0" fmla="*/ -1 h 273843"/>
              <a:gd name="connsiteX1" fmla="*/ 523875 w 523875"/>
              <a:gd name="connsiteY1" fmla="*/ -1 h 273843"/>
              <a:gd name="connsiteX2" fmla="*/ 523875 w 523875"/>
              <a:gd name="connsiteY2" fmla="*/ 273843 h 273843"/>
              <a:gd name="connsiteX3" fmla="*/ -1 w 523875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875" h="273843">
                <a:moveTo>
                  <a:pt x="-1" y="-1"/>
                </a:moveTo>
                <a:lnTo>
                  <a:pt x="523875" y="-1"/>
                </a:lnTo>
                <a:lnTo>
                  <a:pt x="523875" y="273843"/>
                </a:lnTo>
                <a:lnTo>
                  <a:pt x="-1" y="273843"/>
                </a:lnTo>
                <a:close/>
              </a:path>
            </a:pathLst>
          </a:custGeom>
        </p:spPr>
      </p:pic>
      <p:sp>
        <p:nvSpPr>
          <p:cNvPr id="156" name="フリーフォーム: 図形 155">
            <a:extLst>
              <a:ext uri="{FF2B5EF4-FFF2-40B4-BE49-F238E27FC236}">
                <a16:creationId xmlns:a16="http://schemas.microsoft.com/office/drawing/2014/main" id="{1F474135-104B-213D-4114-377151EBEC03}"/>
              </a:ext>
            </a:extLst>
          </p:cNvPr>
          <p:cNvSpPr/>
          <p:nvPr/>
        </p:nvSpPr>
        <p:spPr>
          <a:xfrm>
            <a:off x="6238081" y="4843462"/>
            <a:ext cx="9525" cy="571500"/>
          </a:xfrm>
          <a:custGeom>
            <a:avLst/>
            <a:gdLst>
              <a:gd name="connsiteX0" fmla="*/ 0 w 9525"/>
              <a:gd name="connsiteY0" fmla="*/ 0 h 571500"/>
              <a:gd name="connsiteX1" fmla="*/ 0 w 9525"/>
              <a:gd name="connsiteY1" fmla="*/ 571500 h 571500"/>
              <a:gd name="connsiteX2" fmla="*/ 0 w 9525"/>
              <a:gd name="connsiteY2" fmla="*/ 529876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" h="571500">
                <a:moveTo>
                  <a:pt x="0" y="0"/>
                </a:moveTo>
                <a:lnTo>
                  <a:pt x="0" y="571500"/>
                </a:lnTo>
                <a:lnTo>
                  <a:pt x="0" y="529876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7" name="フリーフォーム: 図形 156">
            <a:extLst>
              <a:ext uri="{FF2B5EF4-FFF2-40B4-BE49-F238E27FC236}">
                <a16:creationId xmlns:a16="http://schemas.microsoft.com/office/drawing/2014/main" id="{A7FD46D2-2658-FBEF-49A6-1A7CF698E359}"/>
              </a:ext>
            </a:extLst>
          </p:cNvPr>
          <p:cNvSpPr/>
          <p:nvPr/>
        </p:nvSpPr>
        <p:spPr>
          <a:xfrm>
            <a:off x="6204743" y="5356669"/>
            <a:ext cx="66675" cy="66675"/>
          </a:xfrm>
          <a:custGeom>
            <a:avLst/>
            <a:gdLst>
              <a:gd name="connsiteX0" fmla="*/ 33338 w 66675"/>
              <a:gd name="connsiteY0" fmla="*/ 66675 h 66675"/>
              <a:gd name="connsiteX1" fmla="*/ 0 w 66675"/>
              <a:gd name="connsiteY1" fmla="*/ 0 h 66675"/>
              <a:gd name="connsiteX2" fmla="*/ 33338 w 66675"/>
              <a:gd name="connsiteY2" fmla="*/ 16669 h 66675"/>
              <a:gd name="connsiteX3" fmla="*/ 66675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66675"/>
                </a:moveTo>
                <a:lnTo>
                  <a:pt x="0" y="0"/>
                </a:lnTo>
                <a:lnTo>
                  <a:pt x="33338" y="16669"/>
                </a:lnTo>
                <a:lnTo>
                  <a:pt x="66675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9" name="フリーフォーム: 図形 158">
            <a:extLst>
              <a:ext uri="{FF2B5EF4-FFF2-40B4-BE49-F238E27FC236}">
                <a16:creationId xmlns:a16="http://schemas.microsoft.com/office/drawing/2014/main" id="{C4D52F6D-3977-849B-B019-5A3A6065BD99}"/>
              </a:ext>
            </a:extLst>
          </p:cNvPr>
          <p:cNvSpPr/>
          <p:nvPr/>
        </p:nvSpPr>
        <p:spPr>
          <a:xfrm>
            <a:off x="6238081" y="3700462"/>
            <a:ext cx="9525" cy="510825"/>
          </a:xfrm>
          <a:custGeom>
            <a:avLst/>
            <a:gdLst>
              <a:gd name="connsiteX0" fmla="*/ 0 w 9525"/>
              <a:gd name="connsiteY0" fmla="*/ 0 h 510825"/>
              <a:gd name="connsiteX1" fmla="*/ 0 w 9525"/>
              <a:gd name="connsiteY1" fmla="*/ 114300 h 510825"/>
              <a:gd name="connsiteX2" fmla="*/ 0 w 9525"/>
              <a:gd name="connsiteY2" fmla="*/ 510826 h 51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" h="510825">
                <a:moveTo>
                  <a:pt x="0" y="0"/>
                </a:moveTo>
                <a:lnTo>
                  <a:pt x="0" y="114300"/>
                </a:lnTo>
                <a:lnTo>
                  <a:pt x="0" y="510826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0" name="フリーフォーム: 図形 159">
            <a:extLst>
              <a:ext uri="{FF2B5EF4-FFF2-40B4-BE49-F238E27FC236}">
                <a16:creationId xmlns:a16="http://schemas.microsoft.com/office/drawing/2014/main" id="{E7C9EB5F-F70C-CCE2-DACA-340297F1C4D0}"/>
              </a:ext>
            </a:extLst>
          </p:cNvPr>
          <p:cNvSpPr/>
          <p:nvPr/>
        </p:nvSpPr>
        <p:spPr>
          <a:xfrm>
            <a:off x="6204743" y="4194619"/>
            <a:ext cx="66675" cy="66675"/>
          </a:xfrm>
          <a:custGeom>
            <a:avLst/>
            <a:gdLst>
              <a:gd name="connsiteX0" fmla="*/ 33338 w 66675"/>
              <a:gd name="connsiteY0" fmla="*/ 66675 h 66675"/>
              <a:gd name="connsiteX1" fmla="*/ 0 w 66675"/>
              <a:gd name="connsiteY1" fmla="*/ 0 h 66675"/>
              <a:gd name="connsiteX2" fmla="*/ 33338 w 66675"/>
              <a:gd name="connsiteY2" fmla="*/ 16669 h 66675"/>
              <a:gd name="connsiteX3" fmla="*/ 66675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66675"/>
                </a:moveTo>
                <a:lnTo>
                  <a:pt x="0" y="0"/>
                </a:lnTo>
                <a:lnTo>
                  <a:pt x="33338" y="16669"/>
                </a:lnTo>
                <a:lnTo>
                  <a:pt x="66675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62" name="グラフィックス 3">
            <a:extLst>
              <a:ext uri="{FF2B5EF4-FFF2-40B4-BE49-F238E27FC236}">
                <a16:creationId xmlns:a16="http://schemas.microsoft.com/office/drawing/2014/main" id="{C2E61D39-4527-157B-73E6-5163210E554C}"/>
              </a:ext>
            </a:extLst>
          </p:cNvPr>
          <p:cNvGrpSpPr/>
          <p:nvPr/>
        </p:nvGrpSpPr>
        <p:grpSpPr>
          <a:xfrm>
            <a:off x="12429331" y="6367462"/>
            <a:ext cx="1052512" cy="1418082"/>
            <a:chOff x="12429331" y="6367462"/>
            <a:chExt cx="1052512" cy="1418082"/>
          </a:xfrm>
        </p:grpSpPr>
        <p:sp>
          <p:nvSpPr>
            <p:cNvPr id="163" name="フリーフォーム: 図形 162">
              <a:extLst>
                <a:ext uri="{FF2B5EF4-FFF2-40B4-BE49-F238E27FC236}">
                  <a16:creationId xmlns:a16="http://schemas.microsoft.com/office/drawing/2014/main" id="{53BFBDD5-B7F9-5954-1DFA-0E1E5640A554}"/>
                </a:ext>
              </a:extLst>
            </p:cNvPr>
            <p:cNvSpPr/>
            <p:nvPr/>
          </p:nvSpPr>
          <p:spPr>
            <a:xfrm>
              <a:off x="12429331" y="6367462"/>
              <a:ext cx="1019175" cy="1368075"/>
            </a:xfrm>
            <a:custGeom>
              <a:avLst/>
              <a:gdLst>
                <a:gd name="connsiteX0" fmla="*/ 0 w 1019175"/>
                <a:gd name="connsiteY0" fmla="*/ 0 h 1368075"/>
                <a:gd name="connsiteX1" fmla="*/ 1019175 w 1019175"/>
                <a:gd name="connsiteY1" fmla="*/ 0 h 1368075"/>
                <a:gd name="connsiteX2" fmla="*/ 1019175 w 1019175"/>
                <a:gd name="connsiteY2" fmla="*/ 1368076 h 136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9175" h="1368075">
                  <a:moveTo>
                    <a:pt x="0" y="0"/>
                  </a:moveTo>
                  <a:lnTo>
                    <a:pt x="1019175" y="0"/>
                  </a:lnTo>
                  <a:lnTo>
                    <a:pt x="1019175" y="1368076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64" name="フリーフォーム: 図形 163">
              <a:extLst>
                <a:ext uri="{FF2B5EF4-FFF2-40B4-BE49-F238E27FC236}">
                  <a16:creationId xmlns:a16="http://schemas.microsoft.com/office/drawing/2014/main" id="{5938C667-BC41-08A4-74B2-7085A7B86708}"/>
                </a:ext>
              </a:extLst>
            </p:cNvPr>
            <p:cNvSpPr/>
            <p:nvPr/>
          </p:nvSpPr>
          <p:spPr>
            <a:xfrm>
              <a:off x="13415168" y="7718869"/>
              <a:ext cx="66675" cy="66675"/>
            </a:xfrm>
            <a:custGeom>
              <a:avLst/>
              <a:gdLst>
                <a:gd name="connsiteX0" fmla="*/ 33338 w 66675"/>
                <a:gd name="connsiteY0" fmla="*/ 66675 h 66675"/>
                <a:gd name="connsiteX1" fmla="*/ 0 w 66675"/>
                <a:gd name="connsiteY1" fmla="*/ 0 h 66675"/>
                <a:gd name="connsiteX2" fmla="*/ 33338 w 66675"/>
                <a:gd name="connsiteY2" fmla="*/ 16669 h 66675"/>
                <a:gd name="connsiteX3" fmla="*/ 66675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66675"/>
                  </a:moveTo>
                  <a:lnTo>
                    <a:pt x="0" y="0"/>
                  </a:lnTo>
                  <a:lnTo>
                    <a:pt x="33338" y="16669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65" name="図 164">
            <a:extLst>
              <a:ext uri="{FF2B5EF4-FFF2-40B4-BE49-F238E27FC236}">
                <a16:creationId xmlns:a16="http://schemas.microsoft.com/office/drawing/2014/main" id="{E73B20B2-9458-B865-B275-6786D8C32A2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500768" y="6305549"/>
            <a:ext cx="628650" cy="150018"/>
          </a:xfrm>
          <a:custGeom>
            <a:avLst/>
            <a:gdLst>
              <a:gd name="connsiteX0" fmla="*/ -1 w 628650"/>
              <a:gd name="connsiteY0" fmla="*/ -1 h 150018"/>
              <a:gd name="connsiteX1" fmla="*/ 628650 w 628650"/>
              <a:gd name="connsiteY1" fmla="*/ -1 h 150018"/>
              <a:gd name="connsiteX2" fmla="*/ 628650 w 628650"/>
              <a:gd name="connsiteY2" fmla="*/ 150018 h 150018"/>
              <a:gd name="connsiteX3" fmla="*/ -1 w 628650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650" h="150018">
                <a:moveTo>
                  <a:pt x="-1" y="-1"/>
                </a:moveTo>
                <a:lnTo>
                  <a:pt x="628650" y="-1"/>
                </a:lnTo>
                <a:lnTo>
                  <a:pt x="628650" y="150018"/>
                </a:lnTo>
                <a:lnTo>
                  <a:pt x="-1" y="150018"/>
                </a:lnTo>
                <a:close/>
              </a:path>
            </a:pathLst>
          </a:custGeom>
        </p:spPr>
      </p:pic>
      <p:sp>
        <p:nvSpPr>
          <p:cNvPr id="167" name="フリーフォーム: 図形 166">
            <a:extLst>
              <a:ext uri="{FF2B5EF4-FFF2-40B4-BE49-F238E27FC236}">
                <a16:creationId xmlns:a16="http://schemas.microsoft.com/office/drawing/2014/main" id="{E8A73100-097D-7DA7-792D-1F593302E04C}"/>
              </a:ext>
            </a:extLst>
          </p:cNvPr>
          <p:cNvSpPr/>
          <p:nvPr/>
        </p:nvSpPr>
        <p:spPr>
          <a:xfrm>
            <a:off x="9286081" y="4557712"/>
            <a:ext cx="2190750" cy="796575"/>
          </a:xfrm>
          <a:custGeom>
            <a:avLst/>
            <a:gdLst>
              <a:gd name="connsiteX0" fmla="*/ 0 w 2190750"/>
              <a:gd name="connsiteY0" fmla="*/ 0 h 796575"/>
              <a:gd name="connsiteX1" fmla="*/ 2190750 w 2190750"/>
              <a:gd name="connsiteY1" fmla="*/ 0 h 796575"/>
              <a:gd name="connsiteX2" fmla="*/ 2190750 w 2190750"/>
              <a:gd name="connsiteY2" fmla="*/ 796576 h 79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0750" h="796575">
                <a:moveTo>
                  <a:pt x="0" y="0"/>
                </a:moveTo>
                <a:lnTo>
                  <a:pt x="2190750" y="0"/>
                </a:lnTo>
                <a:lnTo>
                  <a:pt x="2190750" y="796576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8" name="フリーフォーム: 図形 167">
            <a:extLst>
              <a:ext uri="{FF2B5EF4-FFF2-40B4-BE49-F238E27FC236}">
                <a16:creationId xmlns:a16="http://schemas.microsoft.com/office/drawing/2014/main" id="{9B11F993-BB25-5973-6CA2-03462E255C95}"/>
              </a:ext>
            </a:extLst>
          </p:cNvPr>
          <p:cNvSpPr/>
          <p:nvPr/>
        </p:nvSpPr>
        <p:spPr>
          <a:xfrm>
            <a:off x="11443493" y="5337619"/>
            <a:ext cx="66675" cy="66675"/>
          </a:xfrm>
          <a:custGeom>
            <a:avLst/>
            <a:gdLst>
              <a:gd name="connsiteX0" fmla="*/ 33338 w 66675"/>
              <a:gd name="connsiteY0" fmla="*/ 66675 h 66675"/>
              <a:gd name="connsiteX1" fmla="*/ 0 w 66675"/>
              <a:gd name="connsiteY1" fmla="*/ 0 h 66675"/>
              <a:gd name="connsiteX2" fmla="*/ 33338 w 66675"/>
              <a:gd name="connsiteY2" fmla="*/ 16669 h 66675"/>
              <a:gd name="connsiteX3" fmla="*/ 66675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66675"/>
                </a:moveTo>
                <a:lnTo>
                  <a:pt x="0" y="0"/>
                </a:lnTo>
                <a:lnTo>
                  <a:pt x="33338" y="16669"/>
                </a:lnTo>
                <a:lnTo>
                  <a:pt x="66675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0" name="フリーフォーム: 図形 169">
            <a:extLst>
              <a:ext uri="{FF2B5EF4-FFF2-40B4-BE49-F238E27FC236}">
                <a16:creationId xmlns:a16="http://schemas.microsoft.com/office/drawing/2014/main" id="{1B53347D-7937-1DE6-0566-E21DEF400178}"/>
              </a:ext>
            </a:extLst>
          </p:cNvPr>
          <p:cNvSpPr/>
          <p:nvPr/>
        </p:nvSpPr>
        <p:spPr>
          <a:xfrm>
            <a:off x="5285581" y="3910012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7"/>
                  <a:pt x="63967" y="0"/>
                  <a:pt x="142875" y="0"/>
                </a:cubicBezTo>
                <a:cubicBezTo>
                  <a:pt x="221783" y="0"/>
                  <a:pt x="285750" y="63967"/>
                  <a:pt x="285750" y="142875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71" name="図 170">
            <a:extLst>
              <a:ext uri="{FF2B5EF4-FFF2-40B4-BE49-F238E27FC236}">
                <a16:creationId xmlns:a16="http://schemas.microsoft.com/office/drawing/2014/main" id="{BD22C303-92E6-E275-14A1-C41E93CFF16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90343" y="3967162"/>
            <a:ext cx="247650" cy="161925"/>
          </a:xfrm>
          <a:custGeom>
            <a:avLst/>
            <a:gdLst>
              <a:gd name="connsiteX0" fmla="*/ -1 w 247650"/>
              <a:gd name="connsiteY0" fmla="*/ -1 h 161925"/>
              <a:gd name="connsiteX1" fmla="*/ 247650 w 247650"/>
              <a:gd name="connsiteY1" fmla="*/ -1 h 161925"/>
              <a:gd name="connsiteX2" fmla="*/ 247650 w 247650"/>
              <a:gd name="connsiteY2" fmla="*/ 161925 h 161925"/>
              <a:gd name="connsiteX3" fmla="*/ -1 w 2476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161925">
                <a:moveTo>
                  <a:pt x="-1" y="-1"/>
                </a:moveTo>
                <a:lnTo>
                  <a:pt x="247650" y="-1"/>
                </a:lnTo>
                <a:lnTo>
                  <a:pt x="2476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73" name="フリーフォーム: 図形 172">
            <a:extLst>
              <a:ext uri="{FF2B5EF4-FFF2-40B4-BE49-F238E27FC236}">
                <a16:creationId xmlns:a16="http://schemas.microsoft.com/office/drawing/2014/main" id="{F3216A9C-8422-91F4-EBFC-8E88FB119ED8}"/>
              </a:ext>
            </a:extLst>
          </p:cNvPr>
          <p:cNvSpPr/>
          <p:nvPr/>
        </p:nvSpPr>
        <p:spPr>
          <a:xfrm>
            <a:off x="4618831" y="5129212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7"/>
                  <a:pt x="63967" y="0"/>
                  <a:pt x="142875" y="0"/>
                </a:cubicBezTo>
                <a:cubicBezTo>
                  <a:pt x="221783" y="0"/>
                  <a:pt x="285750" y="63967"/>
                  <a:pt x="285750" y="142875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74" name="図 173">
            <a:extLst>
              <a:ext uri="{FF2B5EF4-FFF2-40B4-BE49-F238E27FC236}">
                <a16:creationId xmlns:a16="http://schemas.microsoft.com/office/drawing/2014/main" id="{7B212D84-5209-670E-BDD4-F3384C4D986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23593" y="5186362"/>
            <a:ext cx="247650" cy="161925"/>
          </a:xfrm>
          <a:custGeom>
            <a:avLst/>
            <a:gdLst>
              <a:gd name="connsiteX0" fmla="*/ -1 w 247650"/>
              <a:gd name="connsiteY0" fmla="*/ -1 h 161925"/>
              <a:gd name="connsiteX1" fmla="*/ 247650 w 247650"/>
              <a:gd name="connsiteY1" fmla="*/ -1 h 161925"/>
              <a:gd name="connsiteX2" fmla="*/ 247650 w 247650"/>
              <a:gd name="connsiteY2" fmla="*/ 161925 h 161925"/>
              <a:gd name="connsiteX3" fmla="*/ -1 w 2476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161925">
                <a:moveTo>
                  <a:pt x="-1" y="-1"/>
                </a:moveTo>
                <a:lnTo>
                  <a:pt x="247650" y="-1"/>
                </a:lnTo>
                <a:lnTo>
                  <a:pt x="2476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76" name="フリーフォーム: 図形 175">
            <a:extLst>
              <a:ext uri="{FF2B5EF4-FFF2-40B4-BE49-F238E27FC236}">
                <a16:creationId xmlns:a16="http://schemas.microsoft.com/office/drawing/2014/main" id="{D4C56F38-903F-52F7-2829-AA50D171EC69}"/>
              </a:ext>
            </a:extLst>
          </p:cNvPr>
          <p:cNvSpPr/>
          <p:nvPr/>
        </p:nvSpPr>
        <p:spPr>
          <a:xfrm>
            <a:off x="7857331" y="3910012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7"/>
                  <a:pt x="63967" y="0"/>
                  <a:pt x="142875" y="0"/>
                </a:cubicBezTo>
                <a:cubicBezTo>
                  <a:pt x="221783" y="0"/>
                  <a:pt x="285750" y="63967"/>
                  <a:pt x="285750" y="142875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77" name="図 176">
            <a:extLst>
              <a:ext uri="{FF2B5EF4-FFF2-40B4-BE49-F238E27FC236}">
                <a16:creationId xmlns:a16="http://schemas.microsoft.com/office/drawing/2014/main" id="{89D91914-8605-27ED-338B-858F43C54FD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2093" y="3967162"/>
            <a:ext cx="247650" cy="161925"/>
          </a:xfrm>
          <a:custGeom>
            <a:avLst/>
            <a:gdLst>
              <a:gd name="connsiteX0" fmla="*/ -1 w 247650"/>
              <a:gd name="connsiteY0" fmla="*/ -1 h 161925"/>
              <a:gd name="connsiteX1" fmla="*/ 247650 w 247650"/>
              <a:gd name="connsiteY1" fmla="*/ -1 h 161925"/>
              <a:gd name="connsiteX2" fmla="*/ 247650 w 247650"/>
              <a:gd name="connsiteY2" fmla="*/ 161925 h 161925"/>
              <a:gd name="connsiteX3" fmla="*/ -1 w 2476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161925">
                <a:moveTo>
                  <a:pt x="-1" y="-1"/>
                </a:moveTo>
                <a:lnTo>
                  <a:pt x="247650" y="-1"/>
                </a:lnTo>
                <a:lnTo>
                  <a:pt x="2476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79" name="フリーフォーム: 図形 178">
            <a:extLst>
              <a:ext uri="{FF2B5EF4-FFF2-40B4-BE49-F238E27FC236}">
                <a16:creationId xmlns:a16="http://schemas.microsoft.com/office/drawing/2014/main" id="{31AFA4D9-E129-6FF1-8558-C1A9ED0AEB27}"/>
              </a:ext>
            </a:extLst>
          </p:cNvPr>
          <p:cNvSpPr/>
          <p:nvPr/>
        </p:nvSpPr>
        <p:spPr>
          <a:xfrm>
            <a:off x="10143331" y="5129212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7"/>
                  <a:pt x="63967" y="0"/>
                  <a:pt x="142875" y="0"/>
                </a:cubicBezTo>
                <a:cubicBezTo>
                  <a:pt x="221783" y="0"/>
                  <a:pt x="285750" y="63967"/>
                  <a:pt x="285750" y="142875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D3D3D3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80" name="図 179">
            <a:extLst>
              <a:ext uri="{FF2B5EF4-FFF2-40B4-BE49-F238E27FC236}">
                <a16:creationId xmlns:a16="http://schemas.microsoft.com/office/drawing/2014/main" id="{F771CAE1-91B3-7E6B-FA8C-9C21B7D1406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148093" y="5186362"/>
            <a:ext cx="247650" cy="161925"/>
          </a:xfrm>
          <a:custGeom>
            <a:avLst/>
            <a:gdLst>
              <a:gd name="connsiteX0" fmla="*/ -1 w 247650"/>
              <a:gd name="connsiteY0" fmla="*/ -1 h 161925"/>
              <a:gd name="connsiteX1" fmla="*/ 247650 w 247650"/>
              <a:gd name="connsiteY1" fmla="*/ -1 h 161925"/>
              <a:gd name="connsiteX2" fmla="*/ 247650 w 247650"/>
              <a:gd name="connsiteY2" fmla="*/ 161925 h 161925"/>
              <a:gd name="connsiteX3" fmla="*/ -1 w 2476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161925">
                <a:moveTo>
                  <a:pt x="-1" y="-1"/>
                </a:moveTo>
                <a:lnTo>
                  <a:pt x="247650" y="-1"/>
                </a:lnTo>
                <a:lnTo>
                  <a:pt x="2476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81" name="フリーフォーム: 図形 180">
            <a:extLst>
              <a:ext uri="{FF2B5EF4-FFF2-40B4-BE49-F238E27FC236}">
                <a16:creationId xmlns:a16="http://schemas.microsoft.com/office/drawing/2014/main" id="{5C19BFBC-1D35-D782-FB9C-06F4EE7DE560}"/>
              </a:ext>
            </a:extLst>
          </p:cNvPr>
          <p:cNvSpPr/>
          <p:nvPr/>
        </p:nvSpPr>
        <p:spPr>
          <a:xfrm>
            <a:off x="5285581" y="4557712"/>
            <a:ext cx="285750" cy="9525"/>
          </a:xfrm>
          <a:custGeom>
            <a:avLst/>
            <a:gdLst>
              <a:gd name="connsiteX0" fmla="*/ 0 w 285750"/>
              <a:gd name="connsiteY0" fmla="*/ 0 h 9525"/>
              <a:gd name="connsiteX1" fmla="*/ 190500 w 285750"/>
              <a:gd name="connsiteY1" fmla="*/ 0 h 9525"/>
              <a:gd name="connsiteX2" fmla="*/ 95250 w 285750"/>
              <a:gd name="connsiteY2" fmla="*/ 0 h 9525"/>
              <a:gd name="connsiteX3" fmla="*/ 285750 w 285750"/>
              <a:gd name="connsiteY3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" h="9525">
                <a:moveTo>
                  <a:pt x="0" y="0"/>
                </a:moveTo>
                <a:lnTo>
                  <a:pt x="190500" y="0"/>
                </a:lnTo>
                <a:lnTo>
                  <a:pt x="95250" y="0"/>
                </a:lnTo>
                <a:lnTo>
                  <a:pt x="28575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3" name="フリーフォーム: 図形 182">
            <a:extLst>
              <a:ext uri="{FF2B5EF4-FFF2-40B4-BE49-F238E27FC236}">
                <a16:creationId xmlns:a16="http://schemas.microsoft.com/office/drawing/2014/main" id="{326615BE-76F7-A672-D310-7EF032357D74}"/>
              </a:ext>
            </a:extLst>
          </p:cNvPr>
          <p:cNvSpPr/>
          <p:nvPr/>
        </p:nvSpPr>
        <p:spPr>
          <a:xfrm>
            <a:off x="4237831" y="4271962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6" y="0"/>
                  <a:pt x="1047750" y="4265"/>
                  <a:pt x="1047750" y="9525"/>
                </a:cubicBezTo>
                <a:lnTo>
                  <a:pt x="1047750" y="561975"/>
                </a:lnTo>
                <a:cubicBezTo>
                  <a:pt x="1047750" y="567235"/>
                  <a:pt x="1043486" y="571500"/>
                  <a:pt x="1038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84" name="グラフィックス 3">
            <a:extLst>
              <a:ext uri="{FF2B5EF4-FFF2-40B4-BE49-F238E27FC236}">
                <a16:creationId xmlns:a16="http://schemas.microsoft.com/office/drawing/2014/main" id="{7C900D74-F520-28EF-8FD7-777619FD2B08}"/>
              </a:ext>
            </a:extLst>
          </p:cNvPr>
          <p:cNvGrpSpPr/>
          <p:nvPr/>
        </p:nvGrpSpPr>
        <p:grpSpPr>
          <a:xfrm>
            <a:off x="4400943" y="4410074"/>
            <a:ext cx="765574" cy="314325"/>
            <a:chOff x="4400943" y="4410074"/>
            <a:chExt cx="765574" cy="314325"/>
          </a:xfrm>
        </p:grpSpPr>
        <p:grpSp>
          <p:nvGrpSpPr>
            <p:cNvPr id="185" name="グラフィックス 3">
              <a:extLst>
                <a:ext uri="{FF2B5EF4-FFF2-40B4-BE49-F238E27FC236}">
                  <a16:creationId xmlns:a16="http://schemas.microsoft.com/office/drawing/2014/main" id="{B0259B06-2250-6713-B08A-3597E3B9B0A0}"/>
                </a:ext>
              </a:extLst>
            </p:cNvPr>
            <p:cNvGrpSpPr/>
            <p:nvPr/>
          </p:nvGrpSpPr>
          <p:grpSpPr>
            <a:xfrm>
              <a:off x="4400943" y="4410074"/>
              <a:ext cx="235750" cy="285750"/>
              <a:chOff x="4400943" y="4410074"/>
              <a:chExt cx="235750" cy="285750"/>
            </a:xfrm>
          </p:grpSpPr>
          <p:sp>
            <p:nvSpPr>
              <p:cNvPr id="186" name="フリーフォーム: 図形 185">
                <a:extLst>
                  <a:ext uri="{FF2B5EF4-FFF2-40B4-BE49-F238E27FC236}">
                    <a16:creationId xmlns:a16="http://schemas.microsoft.com/office/drawing/2014/main" id="{65959C1A-9CDB-2B71-7D14-1B1560ADE35D}"/>
                  </a:ext>
                </a:extLst>
              </p:cNvPr>
              <p:cNvSpPr/>
              <p:nvPr/>
            </p:nvSpPr>
            <p:spPr>
              <a:xfrm>
                <a:off x="4408807" y="4510515"/>
                <a:ext cx="155876" cy="165306"/>
              </a:xfrm>
              <a:custGeom>
                <a:avLst/>
                <a:gdLst>
                  <a:gd name="connsiteX0" fmla="*/ 141068 w 155876"/>
                  <a:gd name="connsiteY0" fmla="*/ 72290 h 165306"/>
                  <a:gd name="connsiteX1" fmla="*/ 155927 w 155876"/>
                  <a:gd name="connsiteY1" fmla="*/ 87292 h 165306"/>
                  <a:gd name="connsiteX2" fmla="*/ 78060 w 155876"/>
                  <a:gd name="connsiteY2" fmla="*/ 165587 h 165306"/>
                  <a:gd name="connsiteX3" fmla="*/ 63201 w 155876"/>
                  <a:gd name="connsiteY3" fmla="*/ 150585 h 165306"/>
                  <a:gd name="connsiteX4" fmla="*/ 129209 w 155876"/>
                  <a:gd name="connsiteY4" fmla="*/ 12425 h 165306"/>
                  <a:gd name="connsiteX5" fmla="*/ 144068 w 155876"/>
                  <a:gd name="connsiteY5" fmla="*/ 27427 h 165306"/>
                  <a:gd name="connsiteX6" fmla="*/ 39055 w 155876"/>
                  <a:gd name="connsiteY6" fmla="*/ 133012 h 165306"/>
                  <a:gd name="connsiteX7" fmla="*/ 24196 w 155876"/>
                  <a:gd name="connsiteY7" fmla="*/ 118010 h 165306"/>
                  <a:gd name="connsiteX8" fmla="*/ 69773 w 155876"/>
                  <a:gd name="connsiteY8" fmla="*/ 281 h 165306"/>
                  <a:gd name="connsiteX9" fmla="*/ 84632 w 155876"/>
                  <a:gd name="connsiteY9" fmla="*/ 15283 h 165306"/>
                  <a:gd name="connsiteX10" fmla="*/ 14909 w 155876"/>
                  <a:gd name="connsiteY10" fmla="*/ 85292 h 165306"/>
                  <a:gd name="connsiteX11" fmla="*/ 50 w 155876"/>
                  <a:gd name="connsiteY11" fmla="*/ 70290 h 16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876" h="165306">
                    <a:moveTo>
                      <a:pt x="141068" y="72290"/>
                    </a:moveTo>
                    <a:lnTo>
                      <a:pt x="155927" y="87292"/>
                    </a:lnTo>
                    <a:lnTo>
                      <a:pt x="78060" y="165587"/>
                    </a:lnTo>
                    <a:lnTo>
                      <a:pt x="63201" y="150585"/>
                    </a:lnTo>
                    <a:close/>
                    <a:moveTo>
                      <a:pt x="129209" y="12425"/>
                    </a:moveTo>
                    <a:lnTo>
                      <a:pt x="144068" y="27427"/>
                    </a:lnTo>
                    <a:lnTo>
                      <a:pt x="39055" y="133012"/>
                    </a:lnTo>
                    <a:lnTo>
                      <a:pt x="24196" y="118010"/>
                    </a:lnTo>
                    <a:close/>
                    <a:moveTo>
                      <a:pt x="69773" y="281"/>
                    </a:moveTo>
                    <a:lnTo>
                      <a:pt x="84632" y="15283"/>
                    </a:lnTo>
                    <a:lnTo>
                      <a:pt x="14909" y="85292"/>
                    </a:lnTo>
                    <a:lnTo>
                      <a:pt x="50" y="70290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187" name="グラフィックス 3">
                <a:extLst>
                  <a:ext uri="{FF2B5EF4-FFF2-40B4-BE49-F238E27FC236}">
                    <a16:creationId xmlns:a16="http://schemas.microsoft.com/office/drawing/2014/main" id="{182287F0-FF33-C37E-72C1-06FF5566578C}"/>
                  </a:ext>
                </a:extLst>
              </p:cNvPr>
              <p:cNvGrpSpPr/>
              <p:nvPr/>
            </p:nvGrpSpPr>
            <p:grpSpPr>
              <a:xfrm>
                <a:off x="4400943" y="4410074"/>
                <a:ext cx="235750" cy="285750"/>
                <a:chOff x="4400943" y="4410074"/>
                <a:chExt cx="235750" cy="285750"/>
              </a:xfrm>
              <a:solidFill>
                <a:srgbClr val="669DF6"/>
              </a:solidFill>
            </p:grpSpPr>
            <p:sp>
              <p:nvSpPr>
                <p:cNvPr id="188" name="フリーフォーム: 図形 187">
                  <a:extLst>
                    <a:ext uri="{FF2B5EF4-FFF2-40B4-BE49-F238E27FC236}">
                      <a16:creationId xmlns:a16="http://schemas.microsoft.com/office/drawing/2014/main" id="{6472C783-E768-78E5-B1F9-433040DB4F0A}"/>
                    </a:ext>
                  </a:extLst>
                </p:cNvPr>
                <p:cNvSpPr/>
                <p:nvPr/>
              </p:nvSpPr>
              <p:spPr>
                <a:xfrm>
                  <a:off x="4400943" y="4410074"/>
                  <a:ext cx="235750" cy="285750"/>
                </a:xfrm>
                <a:custGeom>
                  <a:avLst/>
                  <a:gdLst>
                    <a:gd name="connsiteX0" fmla="*/ 117928 w 235750"/>
                    <a:gd name="connsiteY0" fmla="*/ 23282 h 285750"/>
                    <a:gd name="connsiteX1" fmla="*/ 214798 w 235750"/>
                    <a:gd name="connsiteY1" fmla="*/ 66145 h 285750"/>
                    <a:gd name="connsiteX2" fmla="*/ 214798 w 235750"/>
                    <a:gd name="connsiteY2" fmla="*/ 131153 h 285750"/>
                    <a:gd name="connsiteX3" fmla="*/ 117928 w 235750"/>
                    <a:gd name="connsiteY3" fmla="*/ 264313 h 285750"/>
                    <a:gd name="connsiteX4" fmla="*/ 21059 w 235750"/>
                    <a:gd name="connsiteY4" fmla="*/ 131296 h 285750"/>
                    <a:gd name="connsiteX5" fmla="*/ 21059 w 235750"/>
                    <a:gd name="connsiteY5" fmla="*/ 66431 h 285750"/>
                    <a:gd name="connsiteX6" fmla="*/ 117928 w 235750"/>
                    <a:gd name="connsiteY6" fmla="*/ 23568 h 285750"/>
                    <a:gd name="connsiteX7" fmla="*/ 117928 w 235750"/>
                    <a:gd name="connsiteY7" fmla="*/ 280 h 285750"/>
                    <a:gd name="connsiteX8" fmla="*/ 56 w 235750"/>
                    <a:gd name="connsiteY8" fmla="*/ 52858 h 285750"/>
                    <a:gd name="connsiteX9" fmla="*/ 56 w 235750"/>
                    <a:gd name="connsiteY9" fmla="*/ 131296 h 285750"/>
                    <a:gd name="connsiteX10" fmla="*/ 115785 w 235750"/>
                    <a:gd name="connsiteY10" fmla="*/ 286030 h 285750"/>
                    <a:gd name="connsiteX11" fmla="*/ 117928 w 235750"/>
                    <a:gd name="connsiteY11" fmla="*/ 286030 h 285750"/>
                    <a:gd name="connsiteX12" fmla="*/ 120071 w 235750"/>
                    <a:gd name="connsiteY12" fmla="*/ 286030 h 285750"/>
                    <a:gd name="connsiteX13" fmla="*/ 235800 w 235750"/>
                    <a:gd name="connsiteY13" fmla="*/ 132010 h 285750"/>
                    <a:gd name="connsiteX14" fmla="*/ 235800 w 235750"/>
                    <a:gd name="connsiteY14" fmla="*/ 52858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5750" h="285750">
                      <a:moveTo>
                        <a:pt x="117928" y="23282"/>
                      </a:moveTo>
                      <a:lnTo>
                        <a:pt x="214798" y="66145"/>
                      </a:lnTo>
                      <a:lnTo>
                        <a:pt x="214798" y="131153"/>
                      </a:lnTo>
                      <a:cubicBezTo>
                        <a:pt x="215189" y="191975"/>
                        <a:pt x="175917" y="245960"/>
                        <a:pt x="117928" y="264313"/>
                      </a:cubicBezTo>
                      <a:cubicBezTo>
                        <a:pt x="59962" y="246016"/>
                        <a:pt x="20684" y="192081"/>
                        <a:pt x="21059" y="131296"/>
                      </a:cubicBezTo>
                      <a:lnTo>
                        <a:pt x="21059" y="66431"/>
                      </a:lnTo>
                      <a:lnTo>
                        <a:pt x="117928" y="23568"/>
                      </a:lnTo>
                      <a:moveTo>
                        <a:pt x="117928" y="280"/>
                      </a:moveTo>
                      <a:lnTo>
                        <a:pt x="56" y="52858"/>
                      </a:lnTo>
                      <a:lnTo>
                        <a:pt x="56" y="131296"/>
                      </a:lnTo>
                      <a:cubicBezTo>
                        <a:pt x="-522" y="203019"/>
                        <a:pt x="46821" y="266318"/>
                        <a:pt x="115785" y="286030"/>
                      </a:cubicBezTo>
                      <a:lnTo>
                        <a:pt x="117928" y="286030"/>
                      </a:lnTo>
                      <a:lnTo>
                        <a:pt x="120071" y="286030"/>
                      </a:lnTo>
                      <a:cubicBezTo>
                        <a:pt x="188780" y="266390"/>
                        <a:pt x="236057" y="203469"/>
                        <a:pt x="235800" y="132010"/>
                      </a:cubicBezTo>
                      <a:lnTo>
                        <a:pt x="235800" y="52858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89" name="フリーフォーム: 図形 188">
                  <a:extLst>
                    <a:ext uri="{FF2B5EF4-FFF2-40B4-BE49-F238E27FC236}">
                      <a16:creationId xmlns:a16="http://schemas.microsoft.com/office/drawing/2014/main" id="{CE01D077-2210-7E67-2910-331E5B17E645}"/>
                    </a:ext>
                  </a:extLst>
                </p:cNvPr>
                <p:cNvSpPr/>
                <p:nvPr/>
              </p:nvSpPr>
              <p:spPr>
                <a:xfrm>
                  <a:off x="4536965" y="4570094"/>
                  <a:ext cx="40576" cy="40576"/>
                </a:xfrm>
                <a:custGeom>
                  <a:avLst/>
                  <a:gdLst>
                    <a:gd name="connsiteX0" fmla="*/ 40629 w 40576"/>
                    <a:gd name="connsiteY0" fmla="*/ 20569 h 40576"/>
                    <a:gd name="connsiteX1" fmla="*/ 20341 w 40576"/>
                    <a:gd name="connsiteY1" fmla="*/ 40857 h 40576"/>
                    <a:gd name="connsiteX2" fmla="*/ 53 w 40576"/>
                    <a:gd name="connsiteY2" fmla="*/ 20569 h 40576"/>
                    <a:gd name="connsiteX3" fmla="*/ 20341 w 40576"/>
                    <a:gd name="connsiteY3" fmla="*/ 281 h 40576"/>
                    <a:gd name="connsiteX4" fmla="*/ 40629 w 40576"/>
                    <a:gd name="connsiteY4" fmla="*/ 20569 h 40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76" h="40576">
                      <a:moveTo>
                        <a:pt x="40629" y="20569"/>
                      </a:moveTo>
                      <a:cubicBezTo>
                        <a:pt x="40629" y="31774"/>
                        <a:pt x="31546" y="40857"/>
                        <a:pt x="20341" y="40857"/>
                      </a:cubicBezTo>
                      <a:cubicBezTo>
                        <a:pt x="9136" y="40857"/>
                        <a:pt x="53" y="31774"/>
                        <a:pt x="53" y="20569"/>
                      </a:cubicBezTo>
                      <a:cubicBezTo>
                        <a:pt x="53" y="9364"/>
                        <a:pt x="9136" y="281"/>
                        <a:pt x="20341" y="281"/>
                      </a:cubicBezTo>
                      <a:cubicBezTo>
                        <a:pt x="31546" y="281"/>
                        <a:pt x="40629" y="9364"/>
                        <a:pt x="40629" y="20569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90" name="フリーフォーム: 図形 189">
                  <a:extLst>
                    <a:ext uri="{FF2B5EF4-FFF2-40B4-BE49-F238E27FC236}">
                      <a16:creationId xmlns:a16="http://schemas.microsoft.com/office/drawing/2014/main" id="{6B176FBE-6BC2-058C-8D2A-93CCE3B87E67}"/>
                    </a:ext>
                  </a:extLst>
                </p:cNvPr>
                <p:cNvSpPr/>
                <p:nvPr/>
              </p:nvSpPr>
              <p:spPr>
                <a:xfrm>
                  <a:off x="4524964" y="4510515"/>
                  <a:ext cx="40576" cy="40576"/>
                </a:xfrm>
                <a:custGeom>
                  <a:avLst/>
                  <a:gdLst>
                    <a:gd name="connsiteX0" fmla="*/ 40629 w 40576"/>
                    <a:gd name="connsiteY0" fmla="*/ 20567 h 40576"/>
                    <a:gd name="connsiteX1" fmla="*/ 20340 w 40576"/>
                    <a:gd name="connsiteY1" fmla="*/ 40855 h 40576"/>
                    <a:gd name="connsiteX2" fmla="*/ 52 w 40576"/>
                    <a:gd name="connsiteY2" fmla="*/ 20567 h 40576"/>
                    <a:gd name="connsiteX3" fmla="*/ 20340 w 40576"/>
                    <a:gd name="connsiteY3" fmla="*/ 279 h 40576"/>
                    <a:gd name="connsiteX4" fmla="*/ 40629 w 40576"/>
                    <a:gd name="connsiteY4" fmla="*/ 20567 h 40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76" h="40576">
                      <a:moveTo>
                        <a:pt x="40629" y="20567"/>
                      </a:moveTo>
                      <a:cubicBezTo>
                        <a:pt x="40629" y="31772"/>
                        <a:pt x="31545" y="40855"/>
                        <a:pt x="20340" y="40855"/>
                      </a:cubicBezTo>
                      <a:cubicBezTo>
                        <a:pt x="9136" y="40855"/>
                        <a:pt x="52" y="31772"/>
                        <a:pt x="52" y="20567"/>
                      </a:cubicBezTo>
                      <a:cubicBezTo>
                        <a:pt x="52" y="9362"/>
                        <a:pt x="9136" y="279"/>
                        <a:pt x="20340" y="279"/>
                      </a:cubicBezTo>
                      <a:cubicBezTo>
                        <a:pt x="31545" y="279"/>
                        <a:pt x="40629" y="9362"/>
                        <a:pt x="40629" y="20567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91" name="フリーフォーム: 図形 190">
                  <a:extLst>
                    <a:ext uri="{FF2B5EF4-FFF2-40B4-BE49-F238E27FC236}">
                      <a16:creationId xmlns:a16="http://schemas.microsoft.com/office/drawing/2014/main" id="{9D527E4A-1E1B-8A62-5818-6EE16011328F}"/>
                    </a:ext>
                  </a:extLst>
                </p:cNvPr>
                <p:cNvSpPr/>
                <p:nvPr/>
              </p:nvSpPr>
              <p:spPr>
                <a:xfrm>
                  <a:off x="4465528" y="4498371"/>
                  <a:ext cx="40576" cy="40576"/>
                </a:xfrm>
                <a:custGeom>
                  <a:avLst/>
                  <a:gdLst>
                    <a:gd name="connsiteX0" fmla="*/ 40627 w 40576"/>
                    <a:gd name="connsiteY0" fmla="*/ 20567 h 40576"/>
                    <a:gd name="connsiteX1" fmla="*/ 20338 w 40576"/>
                    <a:gd name="connsiteY1" fmla="*/ 40855 h 40576"/>
                    <a:gd name="connsiteX2" fmla="*/ 50 w 40576"/>
                    <a:gd name="connsiteY2" fmla="*/ 20567 h 40576"/>
                    <a:gd name="connsiteX3" fmla="*/ 20338 w 40576"/>
                    <a:gd name="connsiteY3" fmla="*/ 278 h 40576"/>
                    <a:gd name="connsiteX4" fmla="*/ 40627 w 40576"/>
                    <a:gd name="connsiteY4" fmla="*/ 20567 h 40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76" h="40576">
                      <a:moveTo>
                        <a:pt x="40627" y="20567"/>
                      </a:moveTo>
                      <a:cubicBezTo>
                        <a:pt x="40627" y="31771"/>
                        <a:pt x="31543" y="40855"/>
                        <a:pt x="20338" y="40855"/>
                      </a:cubicBezTo>
                      <a:cubicBezTo>
                        <a:pt x="9133" y="40855"/>
                        <a:pt x="50" y="31771"/>
                        <a:pt x="50" y="20567"/>
                      </a:cubicBezTo>
                      <a:cubicBezTo>
                        <a:pt x="50" y="9362"/>
                        <a:pt x="9133" y="278"/>
                        <a:pt x="20338" y="278"/>
                      </a:cubicBezTo>
                      <a:cubicBezTo>
                        <a:pt x="31543" y="278"/>
                        <a:pt x="40627" y="9362"/>
                        <a:pt x="40627" y="20567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</p:grpSp>
        <p:pic>
          <p:nvPicPr>
            <p:cNvPr id="192" name="図 191">
              <a:extLst>
                <a:ext uri="{FF2B5EF4-FFF2-40B4-BE49-F238E27FC236}">
                  <a16:creationId xmlns:a16="http://schemas.microsoft.com/office/drawing/2014/main" id="{CF0871C4-5DBC-BFE1-4641-61FF4666F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852193" y="4419599"/>
              <a:ext cx="314325" cy="304800"/>
            </a:xfrm>
            <a:custGeom>
              <a:avLst/>
              <a:gdLst>
                <a:gd name="connsiteX0" fmla="*/ -1 w 314325"/>
                <a:gd name="connsiteY0" fmla="*/ -1 h 304800"/>
                <a:gd name="connsiteX1" fmla="*/ 314325 w 314325"/>
                <a:gd name="connsiteY1" fmla="*/ -1 h 304800"/>
                <a:gd name="connsiteX2" fmla="*/ 314325 w 314325"/>
                <a:gd name="connsiteY2" fmla="*/ 304800 h 304800"/>
                <a:gd name="connsiteX3" fmla="*/ -1 w 3143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304800">
                  <a:moveTo>
                    <a:pt x="-1" y="-1"/>
                  </a:moveTo>
                  <a:lnTo>
                    <a:pt x="314325" y="-1"/>
                  </a:lnTo>
                  <a:lnTo>
                    <a:pt x="3143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94" name="フリーフォーム: 図形 193">
            <a:extLst>
              <a:ext uri="{FF2B5EF4-FFF2-40B4-BE49-F238E27FC236}">
                <a16:creationId xmlns:a16="http://schemas.microsoft.com/office/drawing/2014/main" id="{1C5968FB-AB0D-051C-4E5D-C69025E89802}"/>
              </a:ext>
            </a:extLst>
          </p:cNvPr>
          <p:cNvSpPr/>
          <p:nvPr/>
        </p:nvSpPr>
        <p:spPr>
          <a:xfrm>
            <a:off x="11948346" y="4433887"/>
            <a:ext cx="399994" cy="238125"/>
          </a:xfrm>
          <a:custGeom>
            <a:avLst/>
            <a:gdLst>
              <a:gd name="connsiteX0" fmla="*/ 294371 w 399994"/>
              <a:gd name="connsiteY0" fmla="*/ 78142 h 238125"/>
              <a:gd name="connsiteX1" fmla="*/ 294371 w 399994"/>
              <a:gd name="connsiteY1" fmla="*/ 107780 h 238125"/>
              <a:gd name="connsiteX2" fmla="*/ 266196 w 399994"/>
              <a:gd name="connsiteY2" fmla="*/ 97776 h 238125"/>
              <a:gd name="connsiteX3" fmla="*/ 260464 w 399994"/>
              <a:gd name="connsiteY3" fmla="*/ 113917 h 238125"/>
              <a:gd name="connsiteX4" fmla="*/ 289102 w 399994"/>
              <a:gd name="connsiteY4" fmla="*/ 124086 h 238125"/>
              <a:gd name="connsiteX5" fmla="*/ 269555 w 399994"/>
              <a:gd name="connsiteY5" fmla="*/ 150191 h 238125"/>
              <a:gd name="connsiteX6" fmla="*/ 283261 w 399994"/>
              <a:gd name="connsiteY6" fmla="*/ 160458 h 238125"/>
              <a:gd name="connsiteX7" fmla="*/ 302898 w 399994"/>
              <a:gd name="connsiteY7" fmla="*/ 134242 h 238125"/>
              <a:gd name="connsiteX8" fmla="*/ 322297 w 399994"/>
              <a:gd name="connsiteY8" fmla="*/ 160423 h 238125"/>
              <a:gd name="connsiteX9" fmla="*/ 336060 w 399994"/>
              <a:gd name="connsiteY9" fmla="*/ 150227 h 238125"/>
              <a:gd name="connsiteX10" fmla="*/ 316711 w 399994"/>
              <a:gd name="connsiteY10" fmla="*/ 124117 h 238125"/>
              <a:gd name="connsiteX11" fmla="*/ 345578 w 399994"/>
              <a:gd name="connsiteY11" fmla="*/ 113917 h 238125"/>
              <a:gd name="connsiteX12" fmla="*/ 339869 w 399994"/>
              <a:gd name="connsiteY12" fmla="*/ 97771 h 238125"/>
              <a:gd name="connsiteX13" fmla="*/ 311498 w 399994"/>
              <a:gd name="connsiteY13" fmla="*/ 107798 h 238125"/>
              <a:gd name="connsiteX14" fmla="*/ 311498 w 399994"/>
              <a:gd name="connsiteY14" fmla="*/ 78142 h 238125"/>
              <a:gd name="connsiteX15" fmla="*/ 192119 w 399994"/>
              <a:gd name="connsiteY15" fmla="*/ 78142 h 238125"/>
              <a:gd name="connsiteX16" fmla="*/ 192119 w 399994"/>
              <a:gd name="connsiteY16" fmla="*/ 107780 h 238125"/>
              <a:gd name="connsiteX17" fmla="*/ 163945 w 399994"/>
              <a:gd name="connsiteY17" fmla="*/ 97776 h 238125"/>
              <a:gd name="connsiteX18" fmla="*/ 158214 w 399994"/>
              <a:gd name="connsiteY18" fmla="*/ 113917 h 238125"/>
              <a:gd name="connsiteX19" fmla="*/ 186852 w 399994"/>
              <a:gd name="connsiteY19" fmla="*/ 124086 h 238125"/>
              <a:gd name="connsiteX20" fmla="*/ 167303 w 399994"/>
              <a:gd name="connsiteY20" fmla="*/ 150191 h 238125"/>
              <a:gd name="connsiteX21" fmla="*/ 181009 w 399994"/>
              <a:gd name="connsiteY21" fmla="*/ 160458 h 238125"/>
              <a:gd name="connsiteX22" fmla="*/ 200647 w 399994"/>
              <a:gd name="connsiteY22" fmla="*/ 134242 h 238125"/>
              <a:gd name="connsiteX23" fmla="*/ 220044 w 399994"/>
              <a:gd name="connsiteY23" fmla="*/ 160423 h 238125"/>
              <a:gd name="connsiteX24" fmla="*/ 233808 w 399994"/>
              <a:gd name="connsiteY24" fmla="*/ 150227 h 238125"/>
              <a:gd name="connsiteX25" fmla="*/ 214460 w 399994"/>
              <a:gd name="connsiteY25" fmla="*/ 124117 h 238125"/>
              <a:gd name="connsiteX26" fmla="*/ 243326 w 399994"/>
              <a:gd name="connsiteY26" fmla="*/ 113917 h 238125"/>
              <a:gd name="connsiteX27" fmla="*/ 237617 w 399994"/>
              <a:gd name="connsiteY27" fmla="*/ 97771 h 238125"/>
              <a:gd name="connsiteX28" fmla="*/ 209246 w 399994"/>
              <a:gd name="connsiteY28" fmla="*/ 107798 h 238125"/>
              <a:gd name="connsiteX29" fmla="*/ 209246 w 399994"/>
              <a:gd name="connsiteY29" fmla="*/ 78142 h 238125"/>
              <a:gd name="connsiteX30" fmla="*/ 89868 w 399994"/>
              <a:gd name="connsiteY30" fmla="*/ 78142 h 238125"/>
              <a:gd name="connsiteX31" fmla="*/ 89868 w 399994"/>
              <a:gd name="connsiteY31" fmla="*/ 107780 h 238125"/>
              <a:gd name="connsiteX32" fmla="*/ 61693 w 399994"/>
              <a:gd name="connsiteY32" fmla="*/ 97776 h 238125"/>
              <a:gd name="connsiteX33" fmla="*/ 55962 w 399994"/>
              <a:gd name="connsiteY33" fmla="*/ 113917 h 238125"/>
              <a:gd name="connsiteX34" fmla="*/ 84600 w 399994"/>
              <a:gd name="connsiteY34" fmla="*/ 124086 h 238125"/>
              <a:gd name="connsiteX35" fmla="*/ 65052 w 399994"/>
              <a:gd name="connsiteY35" fmla="*/ 150191 h 238125"/>
              <a:gd name="connsiteX36" fmla="*/ 78757 w 399994"/>
              <a:gd name="connsiteY36" fmla="*/ 160458 h 238125"/>
              <a:gd name="connsiteX37" fmla="*/ 98396 w 399994"/>
              <a:gd name="connsiteY37" fmla="*/ 134242 h 238125"/>
              <a:gd name="connsiteX38" fmla="*/ 117793 w 399994"/>
              <a:gd name="connsiteY38" fmla="*/ 160423 h 238125"/>
              <a:gd name="connsiteX39" fmla="*/ 131556 w 399994"/>
              <a:gd name="connsiteY39" fmla="*/ 150227 h 238125"/>
              <a:gd name="connsiteX40" fmla="*/ 112208 w 399994"/>
              <a:gd name="connsiteY40" fmla="*/ 124117 h 238125"/>
              <a:gd name="connsiteX41" fmla="*/ 141074 w 399994"/>
              <a:gd name="connsiteY41" fmla="*/ 113917 h 238125"/>
              <a:gd name="connsiteX42" fmla="*/ 135365 w 399994"/>
              <a:gd name="connsiteY42" fmla="*/ 97771 h 238125"/>
              <a:gd name="connsiteX43" fmla="*/ 106995 w 399994"/>
              <a:gd name="connsiteY43" fmla="*/ 107798 h 238125"/>
              <a:gd name="connsiteX44" fmla="*/ 106995 w 399994"/>
              <a:gd name="connsiteY44" fmla="*/ 78142 h 238125"/>
              <a:gd name="connsiteX45" fmla="*/ 400767 w 399994"/>
              <a:gd name="connsiteY45" fmla="*/ 237 h 238125"/>
              <a:gd name="connsiteX46" fmla="*/ 400767 w 399994"/>
              <a:gd name="connsiteY46" fmla="*/ 238362 h 238125"/>
              <a:gd name="connsiteX47" fmla="*/ 315642 w 399994"/>
              <a:gd name="connsiteY47" fmla="*/ 238362 h 238125"/>
              <a:gd name="connsiteX48" fmla="*/ 311068 w 399994"/>
              <a:gd name="connsiteY48" fmla="*/ 234101 h 238125"/>
              <a:gd name="connsiteX49" fmla="*/ 311068 w 399994"/>
              <a:gd name="connsiteY49" fmla="*/ 211432 h 238125"/>
              <a:gd name="connsiteX50" fmla="*/ 315642 w 399994"/>
              <a:gd name="connsiteY50" fmla="*/ 207535 h 238125"/>
              <a:gd name="connsiteX51" fmla="*/ 369939 w 399994"/>
              <a:gd name="connsiteY51" fmla="*/ 207535 h 238125"/>
              <a:gd name="connsiteX52" fmla="*/ 369939 w 399994"/>
              <a:gd name="connsiteY52" fmla="*/ 31066 h 238125"/>
              <a:gd name="connsiteX53" fmla="*/ 315259 w 399994"/>
              <a:gd name="connsiteY53" fmla="*/ 31066 h 238125"/>
              <a:gd name="connsiteX54" fmla="*/ 310801 w 399994"/>
              <a:gd name="connsiteY54" fmla="*/ 26328 h 238125"/>
              <a:gd name="connsiteX55" fmla="*/ 310801 w 399994"/>
              <a:gd name="connsiteY55" fmla="*/ 4445 h 238125"/>
              <a:gd name="connsiteX56" fmla="*/ 315259 w 399994"/>
              <a:gd name="connsiteY56" fmla="*/ 237 h 238125"/>
              <a:gd name="connsiteX57" fmla="*/ 773 w 399994"/>
              <a:gd name="connsiteY57" fmla="*/ 237 h 238125"/>
              <a:gd name="connsiteX58" fmla="*/ 773 w 399994"/>
              <a:gd name="connsiteY58" fmla="*/ 238362 h 238125"/>
              <a:gd name="connsiteX59" fmla="*/ 85898 w 399994"/>
              <a:gd name="connsiteY59" fmla="*/ 238362 h 238125"/>
              <a:gd name="connsiteX60" fmla="*/ 90470 w 399994"/>
              <a:gd name="connsiteY60" fmla="*/ 234101 h 238125"/>
              <a:gd name="connsiteX61" fmla="*/ 90470 w 399994"/>
              <a:gd name="connsiteY61" fmla="*/ 211432 h 238125"/>
              <a:gd name="connsiteX62" fmla="*/ 85898 w 399994"/>
              <a:gd name="connsiteY62" fmla="*/ 207535 h 238125"/>
              <a:gd name="connsiteX63" fmla="*/ 31601 w 399994"/>
              <a:gd name="connsiteY63" fmla="*/ 207535 h 238125"/>
              <a:gd name="connsiteX64" fmla="*/ 31601 w 399994"/>
              <a:gd name="connsiteY64" fmla="*/ 31066 h 238125"/>
              <a:gd name="connsiteX65" fmla="*/ 86282 w 399994"/>
              <a:gd name="connsiteY65" fmla="*/ 31066 h 238125"/>
              <a:gd name="connsiteX66" fmla="*/ 90738 w 399994"/>
              <a:gd name="connsiteY66" fmla="*/ 26328 h 238125"/>
              <a:gd name="connsiteX67" fmla="*/ 90738 w 399994"/>
              <a:gd name="connsiteY67" fmla="*/ 4445 h 238125"/>
              <a:gd name="connsiteX68" fmla="*/ 86282 w 399994"/>
              <a:gd name="connsiteY68" fmla="*/ 237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99994" h="238125">
                <a:moveTo>
                  <a:pt x="294371" y="78142"/>
                </a:moveTo>
                <a:lnTo>
                  <a:pt x="294371" y="107780"/>
                </a:lnTo>
                <a:lnTo>
                  <a:pt x="266196" y="97776"/>
                </a:lnTo>
                <a:lnTo>
                  <a:pt x="260464" y="113917"/>
                </a:lnTo>
                <a:lnTo>
                  <a:pt x="289102" y="124086"/>
                </a:lnTo>
                <a:lnTo>
                  <a:pt x="269555" y="150191"/>
                </a:lnTo>
                <a:lnTo>
                  <a:pt x="283261" y="160458"/>
                </a:lnTo>
                <a:lnTo>
                  <a:pt x="302898" y="134242"/>
                </a:lnTo>
                <a:lnTo>
                  <a:pt x="322297" y="160423"/>
                </a:lnTo>
                <a:lnTo>
                  <a:pt x="336060" y="150227"/>
                </a:lnTo>
                <a:lnTo>
                  <a:pt x="316711" y="124117"/>
                </a:lnTo>
                <a:lnTo>
                  <a:pt x="345578" y="113917"/>
                </a:lnTo>
                <a:lnTo>
                  <a:pt x="339869" y="97771"/>
                </a:lnTo>
                <a:lnTo>
                  <a:pt x="311498" y="107798"/>
                </a:lnTo>
                <a:lnTo>
                  <a:pt x="311498" y="78142"/>
                </a:lnTo>
                <a:close/>
                <a:moveTo>
                  <a:pt x="192119" y="78142"/>
                </a:moveTo>
                <a:lnTo>
                  <a:pt x="192119" y="107780"/>
                </a:lnTo>
                <a:lnTo>
                  <a:pt x="163945" y="97776"/>
                </a:lnTo>
                <a:lnTo>
                  <a:pt x="158214" y="113917"/>
                </a:lnTo>
                <a:lnTo>
                  <a:pt x="186852" y="124086"/>
                </a:lnTo>
                <a:lnTo>
                  <a:pt x="167303" y="150191"/>
                </a:lnTo>
                <a:lnTo>
                  <a:pt x="181009" y="160458"/>
                </a:lnTo>
                <a:lnTo>
                  <a:pt x="200647" y="134242"/>
                </a:lnTo>
                <a:lnTo>
                  <a:pt x="220044" y="160423"/>
                </a:lnTo>
                <a:lnTo>
                  <a:pt x="233808" y="150227"/>
                </a:lnTo>
                <a:lnTo>
                  <a:pt x="214460" y="124117"/>
                </a:lnTo>
                <a:lnTo>
                  <a:pt x="243326" y="113917"/>
                </a:lnTo>
                <a:lnTo>
                  <a:pt x="237617" y="97771"/>
                </a:lnTo>
                <a:lnTo>
                  <a:pt x="209246" y="107798"/>
                </a:lnTo>
                <a:lnTo>
                  <a:pt x="209246" y="78142"/>
                </a:lnTo>
                <a:close/>
                <a:moveTo>
                  <a:pt x="89868" y="78142"/>
                </a:moveTo>
                <a:lnTo>
                  <a:pt x="89868" y="107780"/>
                </a:lnTo>
                <a:lnTo>
                  <a:pt x="61693" y="97776"/>
                </a:lnTo>
                <a:lnTo>
                  <a:pt x="55962" y="113917"/>
                </a:lnTo>
                <a:lnTo>
                  <a:pt x="84600" y="124086"/>
                </a:lnTo>
                <a:lnTo>
                  <a:pt x="65052" y="150191"/>
                </a:lnTo>
                <a:lnTo>
                  <a:pt x="78757" y="160458"/>
                </a:lnTo>
                <a:lnTo>
                  <a:pt x="98396" y="134242"/>
                </a:lnTo>
                <a:lnTo>
                  <a:pt x="117793" y="160423"/>
                </a:lnTo>
                <a:lnTo>
                  <a:pt x="131556" y="150227"/>
                </a:lnTo>
                <a:lnTo>
                  <a:pt x="112208" y="124117"/>
                </a:lnTo>
                <a:lnTo>
                  <a:pt x="141074" y="113917"/>
                </a:lnTo>
                <a:lnTo>
                  <a:pt x="135365" y="97771"/>
                </a:lnTo>
                <a:lnTo>
                  <a:pt x="106995" y="107798"/>
                </a:lnTo>
                <a:lnTo>
                  <a:pt x="106995" y="78142"/>
                </a:lnTo>
                <a:close/>
                <a:moveTo>
                  <a:pt x="400767" y="237"/>
                </a:moveTo>
                <a:lnTo>
                  <a:pt x="400767" y="238362"/>
                </a:lnTo>
                <a:lnTo>
                  <a:pt x="315642" y="238362"/>
                </a:lnTo>
                <a:cubicBezTo>
                  <a:pt x="312881" y="238362"/>
                  <a:pt x="311068" y="236940"/>
                  <a:pt x="311068" y="234101"/>
                </a:cubicBezTo>
                <a:lnTo>
                  <a:pt x="311068" y="211432"/>
                </a:lnTo>
                <a:cubicBezTo>
                  <a:pt x="311068" y="208809"/>
                  <a:pt x="312703" y="207535"/>
                  <a:pt x="315642" y="207535"/>
                </a:cubicBezTo>
                <a:lnTo>
                  <a:pt x="369939" y="207535"/>
                </a:lnTo>
                <a:lnTo>
                  <a:pt x="369939" y="31066"/>
                </a:lnTo>
                <a:lnTo>
                  <a:pt x="315259" y="31066"/>
                </a:lnTo>
                <a:cubicBezTo>
                  <a:pt x="312041" y="31066"/>
                  <a:pt x="310801" y="29348"/>
                  <a:pt x="310801" y="26328"/>
                </a:cubicBezTo>
                <a:lnTo>
                  <a:pt x="310801" y="4445"/>
                </a:lnTo>
                <a:cubicBezTo>
                  <a:pt x="310801" y="1554"/>
                  <a:pt x="312395" y="237"/>
                  <a:pt x="315259" y="237"/>
                </a:cubicBezTo>
                <a:close/>
                <a:moveTo>
                  <a:pt x="773" y="237"/>
                </a:moveTo>
                <a:lnTo>
                  <a:pt x="773" y="238362"/>
                </a:lnTo>
                <a:lnTo>
                  <a:pt x="85898" y="238362"/>
                </a:lnTo>
                <a:cubicBezTo>
                  <a:pt x="88657" y="238362"/>
                  <a:pt x="90470" y="236940"/>
                  <a:pt x="90470" y="234101"/>
                </a:cubicBezTo>
                <a:lnTo>
                  <a:pt x="90470" y="211432"/>
                </a:lnTo>
                <a:cubicBezTo>
                  <a:pt x="90470" y="208809"/>
                  <a:pt x="88835" y="207535"/>
                  <a:pt x="85898" y="207535"/>
                </a:cubicBezTo>
                <a:lnTo>
                  <a:pt x="31601" y="207535"/>
                </a:lnTo>
                <a:lnTo>
                  <a:pt x="31601" y="31066"/>
                </a:lnTo>
                <a:lnTo>
                  <a:pt x="86282" y="31066"/>
                </a:lnTo>
                <a:cubicBezTo>
                  <a:pt x="89498" y="31066"/>
                  <a:pt x="90738" y="29348"/>
                  <a:pt x="90738" y="26328"/>
                </a:cubicBezTo>
                <a:lnTo>
                  <a:pt x="90738" y="4445"/>
                </a:lnTo>
                <a:cubicBezTo>
                  <a:pt x="90738" y="1554"/>
                  <a:pt x="89144" y="237"/>
                  <a:pt x="86282" y="237"/>
                </a:cubicBezTo>
                <a:close/>
              </a:path>
            </a:pathLst>
          </a:custGeom>
          <a:solidFill>
            <a:srgbClr val="4285F4"/>
          </a:solidFill>
          <a:ln w="2284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3AA97B47-4B3C-43E9-65D3-83265E39D58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462668" y="4433887"/>
            <a:ext cx="428625" cy="273843"/>
          </a:xfrm>
          <a:custGeom>
            <a:avLst/>
            <a:gdLst>
              <a:gd name="connsiteX0" fmla="*/ -1 w 428625"/>
              <a:gd name="connsiteY0" fmla="*/ -1 h 273843"/>
              <a:gd name="connsiteX1" fmla="*/ 428625 w 428625"/>
              <a:gd name="connsiteY1" fmla="*/ -1 h 273843"/>
              <a:gd name="connsiteX2" fmla="*/ 428625 w 428625"/>
              <a:gd name="connsiteY2" fmla="*/ 273843 h 273843"/>
              <a:gd name="connsiteX3" fmla="*/ -1 w 428625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273843">
                <a:moveTo>
                  <a:pt x="-1" y="-1"/>
                </a:moveTo>
                <a:lnTo>
                  <a:pt x="428625" y="-1"/>
                </a:lnTo>
                <a:lnTo>
                  <a:pt x="428625" y="273843"/>
                </a:lnTo>
                <a:lnTo>
                  <a:pt x="-1" y="273843"/>
                </a:lnTo>
                <a:close/>
              </a:path>
            </a:pathLst>
          </a:custGeom>
        </p:spPr>
      </p:pic>
      <p:sp>
        <p:nvSpPr>
          <p:cNvPr id="198" name="フリーフォーム: 図形 197">
            <a:extLst>
              <a:ext uri="{FF2B5EF4-FFF2-40B4-BE49-F238E27FC236}">
                <a16:creationId xmlns:a16="http://schemas.microsoft.com/office/drawing/2014/main" id="{59D83640-8073-4648-EBAC-C34BC4D40724}"/>
              </a:ext>
            </a:extLst>
          </p:cNvPr>
          <p:cNvSpPr/>
          <p:nvPr/>
        </p:nvSpPr>
        <p:spPr>
          <a:xfrm>
            <a:off x="12153106" y="4732686"/>
            <a:ext cx="9525" cy="691800"/>
          </a:xfrm>
          <a:custGeom>
            <a:avLst/>
            <a:gdLst>
              <a:gd name="connsiteX0" fmla="*/ 0 w 9525"/>
              <a:gd name="connsiteY0" fmla="*/ 691801 h 691800"/>
              <a:gd name="connsiteX1" fmla="*/ 0 w 9525"/>
              <a:gd name="connsiteY1" fmla="*/ 501301 h 691800"/>
              <a:gd name="connsiteX2" fmla="*/ 0 w 9525"/>
              <a:gd name="connsiteY2" fmla="*/ 0 h 69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" h="691800">
                <a:moveTo>
                  <a:pt x="0" y="691801"/>
                </a:moveTo>
                <a:lnTo>
                  <a:pt x="0" y="501301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9" name="フリーフォーム: 図形 198">
            <a:extLst>
              <a:ext uri="{FF2B5EF4-FFF2-40B4-BE49-F238E27FC236}">
                <a16:creationId xmlns:a16="http://schemas.microsoft.com/office/drawing/2014/main" id="{A5E3989A-FFD2-1625-E8F3-45F30EB492EC}"/>
              </a:ext>
            </a:extLst>
          </p:cNvPr>
          <p:cNvSpPr/>
          <p:nvPr/>
        </p:nvSpPr>
        <p:spPr>
          <a:xfrm>
            <a:off x="12119768" y="4682679"/>
            <a:ext cx="66675" cy="66675"/>
          </a:xfrm>
          <a:custGeom>
            <a:avLst/>
            <a:gdLst>
              <a:gd name="connsiteX0" fmla="*/ 33338 w 66675"/>
              <a:gd name="connsiteY0" fmla="*/ 0 h 66675"/>
              <a:gd name="connsiteX1" fmla="*/ 66675 w 66675"/>
              <a:gd name="connsiteY1" fmla="*/ 66675 h 66675"/>
              <a:gd name="connsiteX2" fmla="*/ 33338 w 66675"/>
              <a:gd name="connsiteY2" fmla="*/ 50006 h 66675"/>
              <a:gd name="connsiteX3" fmla="*/ 0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0"/>
                </a:moveTo>
                <a:lnTo>
                  <a:pt x="66675" y="66675"/>
                </a:lnTo>
                <a:lnTo>
                  <a:pt x="33338" y="50006"/>
                </a:lnTo>
                <a:lnTo>
                  <a:pt x="0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00" name="図 199">
            <a:extLst>
              <a:ext uri="{FF2B5EF4-FFF2-40B4-BE49-F238E27FC236}">
                <a16:creationId xmlns:a16="http://schemas.microsoft.com/office/drawing/2014/main" id="{B197909E-8D46-8040-A025-F51D5B8D288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948318" y="4910137"/>
            <a:ext cx="419100" cy="273843"/>
          </a:xfrm>
          <a:custGeom>
            <a:avLst/>
            <a:gdLst>
              <a:gd name="connsiteX0" fmla="*/ -1 w 419100"/>
              <a:gd name="connsiteY0" fmla="*/ -1 h 273843"/>
              <a:gd name="connsiteX1" fmla="*/ 419100 w 419100"/>
              <a:gd name="connsiteY1" fmla="*/ -1 h 273843"/>
              <a:gd name="connsiteX2" fmla="*/ 419100 w 419100"/>
              <a:gd name="connsiteY2" fmla="*/ 273843 h 273843"/>
              <a:gd name="connsiteX3" fmla="*/ -1 w 419100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273843">
                <a:moveTo>
                  <a:pt x="-1" y="-1"/>
                </a:moveTo>
                <a:lnTo>
                  <a:pt x="419100" y="-1"/>
                </a:lnTo>
                <a:lnTo>
                  <a:pt x="419100" y="273843"/>
                </a:lnTo>
                <a:lnTo>
                  <a:pt x="-1" y="273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5233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4628C0A-862D-E6D4-53D0-CBB1DD57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6-1-2-1.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申請・届出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申請・届出機能（パターン２　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Cloud Storage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保管）</a:t>
            </a:r>
          </a:p>
        </p:txBody>
      </p:sp>
      <p:grpSp>
        <p:nvGrpSpPr>
          <p:cNvPr id="1986" name="グラフィックス 1984">
            <a:extLst>
              <a:ext uri="{FF2B5EF4-FFF2-40B4-BE49-F238E27FC236}">
                <a16:creationId xmlns:a16="http://schemas.microsoft.com/office/drawing/2014/main" id="{BD95C2B5-81FD-F760-6325-F1DEDD852E93}"/>
              </a:ext>
            </a:extLst>
          </p:cNvPr>
          <p:cNvGrpSpPr/>
          <p:nvPr/>
        </p:nvGrpSpPr>
        <p:grpSpPr>
          <a:xfrm>
            <a:off x="3060603" y="2139866"/>
            <a:ext cx="6552654" cy="5141366"/>
            <a:chOff x="3060603" y="2139866"/>
            <a:chExt cx="6552654" cy="5141366"/>
          </a:xfrm>
        </p:grpSpPr>
        <p:sp>
          <p:nvSpPr>
            <p:cNvPr id="1987" name="フリーフォーム: 図形 1986">
              <a:extLst>
                <a:ext uri="{FF2B5EF4-FFF2-40B4-BE49-F238E27FC236}">
                  <a16:creationId xmlns:a16="http://schemas.microsoft.com/office/drawing/2014/main" id="{78B04594-A714-043E-53B3-72E6EF655CE6}"/>
                </a:ext>
              </a:extLst>
            </p:cNvPr>
            <p:cNvSpPr/>
            <p:nvPr/>
          </p:nvSpPr>
          <p:spPr>
            <a:xfrm>
              <a:off x="3795691" y="2139866"/>
              <a:ext cx="5817566" cy="5141366"/>
            </a:xfrm>
            <a:custGeom>
              <a:avLst/>
              <a:gdLst>
                <a:gd name="connsiteX0" fmla="*/ -298 w 5817566"/>
                <a:gd name="connsiteY0" fmla="*/ -707 h 5141366"/>
                <a:gd name="connsiteX1" fmla="*/ 5817269 w 5817566"/>
                <a:gd name="connsiteY1" fmla="*/ -707 h 5141366"/>
                <a:gd name="connsiteX2" fmla="*/ 5817269 w 5817566"/>
                <a:gd name="connsiteY2" fmla="*/ 5140661 h 5141366"/>
                <a:gd name="connsiteX3" fmla="*/ -298 w 5817566"/>
                <a:gd name="connsiteY3" fmla="*/ 5140661 h 514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7566" h="5141366">
                  <a:moveTo>
                    <a:pt x="-298" y="-707"/>
                  </a:moveTo>
                  <a:lnTo>
                    <a:pt x="5817269" y="-707"/>
                  </a:lnTo>
                  <a:lnTo>
                    <a:pt x="5817269" y="5140661"/>
                  </a:lnTo>
                  <a:lnTo>
                    <a:pt x="-298" y="5140661"/>
                  </a:lnTo>
                  <a:close/>
                </a:path>
              </a:pathLst>
            </a:custGeom>
            <a:solidFill>
              <a:srgbClr val="F6F6F6"/>
            </a:solidFill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88" name="フリーフォーム: 図形 1987">
              <a:extLst>
                <a:ext uri="{FF2B5EF4-FFF2-40B4-BE49-F238E27FC236}">
                  <a16:creationId xmlns:a16="http://schemas.microsoft.com/office/drawing/2014/main" id="{8A979074-8383-DCF7-4437-DEA47ECEED98}"/>
                </a:ext>
              </a:extLst>
            </p:cNvPr>
            <p:cNvSpPr/>
            <p:nvPr/>
          </p:nvSpPr>
          <p:spPr>
            <a:xfrm>
              <a:off x="3885886" y="2500664"/>
              <a:ext cx="3743085" cy="3427577"/>
            </a:xfrm>
            <a:custGeom>
              <a:avLst/>
              <a:gdLst>
                <a:gd name="connsiteX0" fmla="*/ -220 w 3743085"/>
                <a:gd name="connsiteY0" fmla="*/ -666 h 3427577"/>
                <a:gd name="connsiteX1" fmla="*/ 3742865 w 3743085"/>
                <a:gd name="connsiteY1" fmla="*/ -666 h 3427577"/>
                <a:gd name="connsiteX2" fmla="*/ 3742865 w 3743085"/>
                <a:gd name="connsiteY2" fmla="*/ 3426912 h 3427577"/>
                <a:gd name="connsiteX3" fmla="*/ -220 w 3743085"/>
                <a:gd name="connsiteY3" fmla="*/ 3426912 h 342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085" h="3427577">
                  <a:moveTo>
                    <a:pt x="-220" y="-666"/>
                  </a:moveTo>
                  <a:lnTo>
                    <a:pt x="3742865" y="-666"/>
                  </a:lnTo>
                  <a:lnTo>
                    <a:pt x="3742865" y="3426912"/>
                  </a:lnTo>
                  <a:lnTo>
                    <a:pt x="-220" y="3426912"/>
                  </a:lnTo>
                  <a:close/>
                </a:path>
              </a:pathLst>
            </a:custGeom>
            <a:solidFill>
              <a:srgbClr val="DAE8FC"/>
            </a:solidFill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89" name="テキスト ボックス 1988">
              <a:extLst>
                <a:ext uri="{FF2B5EF4-FFF2-40B4-BE49-F238E27FC236}">
                  <a16:creationId xmlns:a16="http://schemas.microsoft.com/office/drawing/2014/main" id="{17D5C524-7B6F-AC12-D51D-0E872255B8F1}"/>
                </a:ext>
              </a:extLst>
            </p:cNvPr>
            <p:cNvSpPr txBox="1"/>
            <p:nvPr/>
          </p:nvSpPr>
          <p:spPr>
            <a:xfrm>
              <a:off x="6044807" y="2513573"/>
              <a:ext cx="1653055" cy="217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申請・届出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申請・届出機能</a:t>
              </a:r>
            </a:p>
          </p:txBody>
        </p:sp>
        <p:pic>
          <p:nvPicPr>
            <p:cNvPr id="1990" name="図 1989">
              <a:extLst>
                <a:ext uri="{FF2B5EF4-FFF2-40B4-BE49-F238E27FC236}">
                  <a16:creationId xmlns:a16="http://schemas.microsoft.com/office/drawing/2014/main" id="{12B9E2F3-C840-B896-D1E2-73D50E0C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7937" y="2225556"/>
              <a:ext cx="1166128" cy="180398"/>
            </a:xfrm>
            <a:custGeom>
              <a:avLst/>
              <a:gdLst>
                <a:gd name="connsiteX0" fmla="*/ -114 w 1166128"/>
                <a:gd name="connsiteY0" fmla="*/ -511 h 180398"/>
                <a:gd name="connsiteX1" fmla="*/ 1166015 w 1166128"/>
                <a:gd name="connsiteY1" fmla="*/ -511 h 180398"/>
                <a:gd name="connsiteX2" fmla="*/ 1166015 w 1166128"/>
                <a:gd name="connsiteY2" fmla="*/ 179888 h 180398"/>
                <a:gd name="connsiteX3" fmla="*/ -114 w 1166128"/>
                <a:gd name="connsiteY3" fmla="*/ 179888 h 18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6128" h="180398">
                  <a:moveTo>
                    <a:pt x="-114" y="-511"/>
                  </a:moveTo>
                  <a:lnTo>
                    <a:pt x="1166015" y="-511"/>
                  </a:lnTo>
                  <a:lnTo>
                    <a:pt x="1166015" y="179888"/>
                  </a:lnTo>
                  <a:lnTo>
                    <a:pt x="-114" y="179888"/>
                  </a:lnTo>
                  <a:close/>
                </a:path>
              </a:pathLst>
            </a:custGeom>
          </p:spPr>
        </p:pic>
        <p:sp>
          <p:nvSpPr>
            <p:cNvPr id="1991" name="テキスト ボックス 1990">
              <a:extLst>
                <a:ext uri="{FF2B5EF4-FFF2-40B4-BE49-F238E27FC236}">
                  <a16:creationId xmlns:a16="http://schemas.microsoft.com/office/drawing/2014/main" id="{7254516E-0678-3065-51F0-75F5E43EA6A3}"/>
                </a:ext>
              </a:extLst>
            </p:cNvPr>
            <p:cNvSpPr txBox="1"/>
            <p:nvPr/>
          </p:nvSpPr>
          <p:spPr>
            <a:xfrm>
              <a:off x="5535206" y="3334388"/>
              <a:ext cx="859341" cy="19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CloudStorage</a:t>
              </a:r>
            </a:p>
          </p:txBody>
        </p:sp>
        <p:grpSp>
          <p:nvGrpSpPr>
            <p:cNvPr id="1992" name="グラフィックス 1984">
              <a:extLst>
                <a:ext uri="{FF2B5EF4-FFF2-40B4-BE49-F238E27FC236}">
                  <a16:creationId xmlns:a16="http://schemas.microsoft.com/office/drawing/2014/main" id="{1AD1C5DE-6347-B678-01FA-FBF3C8697F84}"/>
                </a:ext>
              </a:extLst>
            </p:cNvPr>
            <p:cNvGrpSpPr/>
            <p:nvPr/>
          </p:nvGrpSpPr>
          <p:grpSpPr>
            <a:xfrm>
              <a:off x="4760776" y="3190689"/>
              <a:ext cx="1009099" cy="491586"/>
              <a:chOff x="4760776" y="3190689"/>
              <a:chExt cx="1009099" cy="491586"/>
            </a:xfrm>
          </p:grpSpPr>
          <p:sp>
            <p:nvSpPr>
              <p:cNvPr id="1993" name="フリーフォーム: 図形 1992">
                <a:extLst>
                  <a:ext uri="{FF2B5EF4-FFF2-40B4-BE49-F238E27FC236}">
                    <a16:creationId xmlns:a16="http://schemas.microsoft.com/office/drawing/2014/main" id="{05B4C978-4324-2FE3-9EC8-BA99B498D040}"/>
                  </a:ext>
                </a:extLst>
              </p:cNvPr>
              <p:cNvSpPr/>
              <p:nvPr/>
            </p:nvSpPr>
            <p:spPr>
              <a:xfrm>
                <a:off x="4760776" y="3222259"/>
                <a:ext cx="961747" cy="460017"/>
              </a:xfrm>
              <a:custGeom>
                <a:avLst/>
                <a:gdLst>
                  <a:gd name="connsiteX0" fmla="*/ -178 w 961747"/>
                  <a:gd name="connsiteY0" fmla="*/ 459413 h 460017"/>
                  <a:gd name="connsiteX1" fmla="*/ 509422 w 961747"/>
                  <a:gd name="connsiteY1" fmla="*/ 459413 h 460017"/>
                  <a:gd name="connsiteX2" fmla="*/ 509422 w 961747"/>
                  <a:gd name="connsiteY2" fmla="*/ -604 h 460017"/>
                  <a:gd name="connsiteX3" fmla="*/ 961569 w 961747"/>
                  <a:gd name="connsiteY3" fmla="*/ -604 h 460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747" h="460017">
                    <a:moveTo>
                      <a:pt x="-178" y="459413"/>
                    </a:moveTo>
                    <a:lnTo>
                      <a:pt x="509422" y="459413"/>
                    </a:lnTo>
                    <a:lnTo>
                      <a:pt x="509422" y="-604"/>
                    </a:lnTo>
                    <a:lnTo>
                      <a:pt x="961569" y="-604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94" name="フリーフォーム: 図形 1993">
                <a:extLst>
                  <a:ext uri="{FF2B5EF4-FFF2-40B4-BE49-F238E27FC236}">
                    <a16:creationId xmlns:a16="http://schemas.microsoft.com/office/drawing/2014/main" id="{B36A1BA1-73C8-9B88-B94F-348BA64AEF17}"/>
                  </a:ext>
                </a:extLst>
              </p:cNvPr>
              <p:cNvSpPr/>
              <p:nvPr/>
            </p:nvSpPr>
            <p:spPr>
              <a:xfrm>
                <a:off x="5706739" y="3190689"/>
                <a:ext cx="63136" cy="63139"/>
              </a:xfrm>
              <a:custGeom>
                <a:avLst/>
                <a:gdLst>
                  <a:gd name="connsiteX0" fmla="*/ 62918 w 63136"/>
                  <a:gd name="connsiteY0" fmla="*/ 30985 h 63139"/>
                  <a:gd name="connsiteX1" fmla="*/ -219 w 63136"/>
                  <a:gd name="connsiteY1" fmla="*/ 62554 h 63139"/>
                  <a:gd name="connsiteX2" fmla="*/ 15565 w 63136"/>
                  <a:gd name="connsiteY2" fmla="*/ 30985 h 63139"/>
                  <a:gd name="connsiteX3" fmla="*/ -219 w 63136"/>
                  <a:gd name="connsiteY3" fmla="*/ -585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2918" y="30985"/>
                    </a:moveTo>
                    <a:lnTo>
                      <a:pt x="-219" y="62554"/>
                    </a:lnTo>
                    <a:lnTo>
                      <a:pt x="15565" y="30985"/>
                    </a:lnTo>
                    <a:lnTo>
                      <a:pt x="-219" y="-585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1995" name="フリーフォーム: 図形 1994">
              <a:extLst>
                <a:ext uri="{FF2B5EF4-FFF2-40B4-BE49-F238E27FC236}">
                  <a16:creationId xmlns:a16="http://schemas.microsoft.com/office/drawing/2014/main" id="{6BC4A75C-22A8-B067-1BC6-21BC2D7BE9C4}"/>
                </a:ext>
              </a:extLst>
            </p:cNvPr>
            <p:cNvSpPr/>
            <p:nvPr/>
          </p:nvSpPr>
          <p:spPr>
            <a:xfrm>
              <a:off x="4571367" y="3961894"/>
              <a:ext cx="34089" cy="306678"/>
            </a:xfrm>
            <a:custGeom>
              <a:avLst/>
              <a:gdLst>
                <a:gd name="connsiteX0" fmla="*/ -124 w 34089"/>
                <a:gd name="connsiteY0" fmla="*/ 306020 h 306678"/>
                <a:gd name="connsiteX1" fmla="*/ -124 w 34089"/>
                <a:gd name="connsiteY1" fmla="*/ 152681 h 306678"/>
                <a:gd name="connsiteX2" fmla="*/ -124 w 34089"/>
                <a:gd name="connsiteY2" fmla="*/ -658 h 306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89" h="306678">
                  <a:moveTo>
                    <a:pt x="-124" y="306020"/>
                  </a:moveTo>
                  <a:lnTo>
                    <a:pt x="-124" y="152681"/>
                  </a:lnTo>
                  <a:lnTo>
                    <a:pt x="-124" y="-658"/>
                  </a:lnTo>
                </a:path>
              </a:pathLst>
            </a:custGeom>
            <a:noFill/>
            <a:ln w="901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96" name="テキスト ボックス 1995">
              <a:extLst>
                <a:ext uri="{FF2B5EF4-FFF2-40B4-BE49-F238E27FC236}">
                  <a16:creationId xmlns:a16="http://schemas.microsoft.com/office/drawing/2014/main" id="{068D9CA1-868B-B02E-DB54-8CC681164B26}"/>
                </a:ext>
              </a:extLst>
            </p:cNvPr>
            <p:cNvSpPr txBox="1"/>
            <p:nvPr/>
          </p:nvSpPr>
          <p:spPr>
            <a:xfrm>
              <a:off x="4231891" y="4606200"/>
              <a:ext cx="669932" cy="19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CloudCDN</a:t>
              </a:r>
            </a:p>
          </p:txBody>
        </p:sp>
        <p:sp>
          <p:nvSpPr>
            <p:cNvPr id="1997" name="フリーフォーム: 図形 1996">
              <a:extLst>
                <a:ext uri="{FF2B5EF4-FFF2-40B4-BE49-F238E27FC236}">
                  <a16:creationId xmlns:a16="http://schemas.microsoft.com/office/drawing/2014/main" id="{EFC97E31-F7F2-1184-A5B5-8CEBF73DFD72}"/>
                </a:ext>
              </a:extLst>
            </p:cNvPr>
            <p:cNvSpPr/>
            <p:nvPr/>
          </p:nvSpPr>
          <p:spPr>
            <a:xfrm>
              <a:off x="4571367" y="3150100"/>
              <a:ext cx="34089" cy="342757"/>
            </a:xfrm>
            <a:custGeom>
              <a:avLst/>
              <a:gdLst>
                <a:gd name="connsiteX0" fmla="*/ -124 w 34089"/>
                <a:gd name="connsiteY0" fmla="*/ -593 h 342757"/>
                <a:gd name="connsiteX1" fmla="*/ -124 w 34089"/>
                <a:gd name="connsiteY1" fmla="*/ 342164 h 34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089" h="342757">
                  <a:moveTo>
                    <a:pt x="-124" y="-593"/>
                  </a:moveTo>
                  <a:lnTo>
                    <a:pt x="-124" y="342164"/>
                  </a:lnTo>
                </a:path>
              </a:pathLst>
            </a:custGeom>
            <a:noFill/>
            <a:ln w="901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98" name="フリーフォーム: 図形 1997">
              <a:extLst>
                <a:ext uri="{FF2B5EF4-FFF2-40B4-BE49-F238E27FC236}">
                  <a16:creationId xmlns:a16="http://schemas.microsoft.com/office/drawing/2014/main" id="{31613174-B645-603A-D318-6860951548AF}"/>
                </a:ext>
              </a:extLst>
            </p:cNvPr>
            <p:cNvSpPr/>
            <p:nvPr/>
          </p:nvSpPr>
          <p:spPr>
            <a:xfrm>
              <a:off x="4950185" y="3068920"/>
              <a:ext cx="279603" cy="279618"/>
            </a:xfrm>
            <a:custGeom>
              <a:avLst/>
              <a:gdLst>
                <a:gd name="connsiteX0" fmla="*/ 279438 w 279603"/>
                <a:gd name="connsiteY0" fmla="*/ 139225 h 279618"/>
                <a:gd name="connsiteX1" fmla="*/ 139636 w 279603"/>
                <a:gd name="connsiteY1" fmla="*/ 279034 h 279618"/>
                <a:gd name="connsiteX2" fmla="*/ -166 w 279603"/>
                <a:gd name="connsiteY2" fmla="*/ 139225 h 279618"/>
                <a:gd name="connsiteX3" fmla="*/ 139636 w 279603"/>
                <a:gd name="connsiteY3" fmla="*/ -584 h 279618"/>
                <a:gd name="connsiteX4" fmla="*/ 279438 w 279603"/>
                <a:gd name="connsiteY4" fmla="*/ 139225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438" y="139225"/>
                  </a:moveTo>
                  <a:cubicBezTo>
                    <a:pt x="279438" y="216440"/>
                    <a:pt x="216846" y="279034"/>
                    <a:pt x="139636" y="279034"/>
                  </a:cubicBezTo>
                  <a:cubicBezTo>
                    <a:pt x="62426" y="279034"/>
                    <a:pt x="-166" y="216440"/>
                    <a:pt x="-166" y="139225"/>
                  </a:cubicBezTo>
                  <a:cubicBezTo>
                    <a:pt x="-166" y="62010"/>
                    <a:pt x="62426" y="-584"/>
                    <a:pt x="139636" y="-584"/>
                  </a:cubicBezTo>
                  <a:cubicBezTo>
                    <a:pt x="216846" y="-584"/>
                    <a:pt x="279438" y="62010"/>
                    <a:pt x="279438" y="139225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99" name="テキスト ボックス 1998">
              <a:extLst>
                <a:ext uri="{FF2B5EF4-FFF2-40B4-BE49-F238E27FC236}">
                  <a16:creationId xmlns:a16="http://schemas.microsoft.com/office/drawing/2014/main" id="{AE695A8E-A840-C83F-FFDB-450575B6AA40}"/>
                </a:ext>
              </a:extLst>
            </p:cNvPr>
            <p:cNvSpPr txBox="1"/>
            <p:nvPr/>
          </p:nvSpPr>
          <p:spPr>
            <a:xfrm>
              <a:off x="4948940" y="3063790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1</a:t>
              </a:r>
            </a:p>
          </p:txBody>
        </p:sp>
        <p:sp>
          <p:nvSpPr>
            <p:cNvPr id="2000" name="フリーフォーム: 図形 1999">
              <a:extLst>
                <a:ext uri="{FF2B5EF4-FFF2-40B4-BE49-F238E27FC236}">
                  <a16:creationId xmlns:a16="http://schemas.microsoft.com/office/drawing/2014/main" id="{7357C837-C7FA-ECEC-4453-ADC72704A840}"/>
                </a:ext>
              </a:extLst>
            </p:cNvPr>
            <p:cNvSpPr/>
            <p:nvPr/>
          </p:nvSpPr>
          <p:spPr>
            <a:xfrm>
              <a:off x="4291763" y="6180800"/>
              <a:ext cx="279603" cy="279618"/>
            </a:xfrm>
            <a:custGeom>
              <a:avLst/>
              <a:gdLst>
                <a:gd name="connsiteX0" fmla="*/ 279492 w 279603"/>
                <a:gd name="connsiteY0" fmla="*/ 138971 h 279618"/>
                <a:gd name="connsiteX1" fmla="*/ 139690 w 279603"/>
                <a:gd name="connsiteY1" fmla="*/ 278780 h 279618"/>
                <a:gd name="connsiteX2" fmla="*/ -112 w 279603"/>
                <a:gd name="connsiteY2" fmla="*/ 138971 h 279618"/>
                <a:gd name="connsiteX3" fmla="*/ 139690 w 279603"/>
                <a:gd name="connsiteY3" fmla="*/ -838 h 279618"/>
                <a:gd name="connsiteX4" fmla="*/ 279492 w 279603"/>
                <a:gd name="connsiteY4" fmla="*/ 138971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492" y="138971"/>
                  </a:moveTo>
                  <a:cubicBezTo>
                    <a:pt x="279492" y="216186"/>
                    <a:pt x="216900" y="278780"/>
                    <a:pt x="139690" y="278780"/>
                  </a:cubicBezTo>
                  <a:cubicBezTo>
                    <a:pt x="62479" y="278780"/>
                    <a:pt x="-112" y="216186"/>
                    <a:pt x="-112" y="138971"/>
                  </a:cubicBezTo>
                  <a:cubicBezTo>
                    <a:pt x="-112" y="61757"/>
                    <a:pt x="62479" y="-838"/>
                    <a:pt x="139690" y="-838"/>
                  </a:cubicBezTo>
                  <a:cubicBezTo>
                    <a:pt x="216900" y="-838"/>
                    <a:pt x="279492" y="61757"/>
                    <a:pt x="279492" y="138971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01" name="テキスト ボックス 2000">
              <a:extLst>
                <a:ext uri="{FF2B5EF4-FFF2-40B4-BE49-F238E27FC236}">
                  <a16:creationId xmlns:a16="http://schemas.microsoft.com/office/drawing/2014/main" id="{61DBE676-AAC5-71D8-130B-60FE3EDF6BA8}"/>
                </a:ext>
              </a:extLst>
            </p:cNvPr>
            <p:cNvSpPr txBox="1"/>
            <p:nvPr/>
          </p:nvSpPr>
          <p:spPr>
            <a:xfrm>
              <a:off x="4290517" y="6175670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2</a:t>
              </a:r>
            </a:p>
          </p:txBody>
        </p:sp>
        <p:sp>
          <p:nvSpPr>
            <p:cNvPr id="2002" name="フリーフォーム: 図形 2001">
              <a:extLst>
                <a:ext uri="{FF2B5EF4-FFF2-40B4-BE49-F238E27FC236}">
                  <a16:creationId xmlns:a16="http://schemas.microsoft.com/office/drawing/2014/main" id="{0B74C5D1-DD18-68F9-6805-8ED8D112C7B4}"/>
                </a:ext>
              </a:extLst>
            </p:cNvPr>
            <p:cNvSpPr/>
            <p:nvPr/>
          </p:nvSpPr>
          <p:spPr>
            <a:xfrm>
              <a:off x="4948381" y="4517613"/>
              <a:ext cx="279603" cy="279618"/>
            </a:xfrm>
            <a:custGeom>
              <a:avLst/>
              <a:gdLst>
                <a:gd name="connsiteX0" fmla="*/ 279438 w 279603"/>
                <a:gd name="connsiteY0" fmla="*/ 139107 h 279618"/>
                <a:gd name="connsiteX1" fmla="*/ 139636 w 279603"/>
                <a:gd name="connsiteY1" fmla="*/ 278916 h 279618"/>
                <a:gd name="connsiteX2" fmla="*/ -166 w 279603"/>
                <a:gd name="connsiteY2" fmla="*/ 139107 h 279618"/>
                <a:gd name="connsiteX3" fmla="*/ 139636 w 279603"/>
                <a:gd name="connsiteY3" fmla="*/ -702 h 279618"/>
                <a:gd name="connsiteX4" fmla="*/ 279438 w 279603"/>
                <a:gd name="connsiteY4" fmla="*/ 139107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438" y="139107"/>
                  </a:moveTo>
                  <a:cubicBezTo>
                    <a:pt x="279438" y="216321"/>
                    <a:pt x="216847" y="278916"/>
                    <a:pt x="139636" y="278916"/>
                  </a:cubicBezTo>
                  <a:cubicBezTo>
                    <a:pt x="62426" y="278916"/>
                    <a:pt x="-166" y="216321"/>
                    <a:pt x="-166" y="139107"/>
                  </a:cubicBezTo>
                  <a:cubicBezTo>
                    <a:pt x="-166" y="61892"/>
                    <a:pt x="62426" y="-702"/>
                    <a:pt x="139636" y="-702"/>
                  </a:cubicBezTo>
                  <a:cubicBezTo>
                    <a:pt x="216847" y="-702"/>
                    <a:pt x="279438" y="61892"/>
                    <a:pt x="279438" y="139107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03" name="テキスト ボックス 2002">
              <a:extLst>
                <a:ext uri="{FF2B5EF4-FFF2-40B4-BE49-F238E27FC236}">
                  <a16:creationId xmlns:a16="http://schemas.microsoft.com/office/drawing/2014/main" id="{E67E1BBE-1EA5-ABCB-0B40-13D1AEA49604}"/>
                </a:ext>
              </a:extLst>
            </p:cNvPr>
            <p:cNvSpPr txBox="1"/>
            <p:nvPr/>
          </p:nvSpPr>
          <p:spPr>
            <a:xfrm>
              <a:off x="4947136" y="4512483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3</a:t>
              </a:r>
            </a:p>
          </p:txBody>
        </p:sp>
        <p:sp>
          <p:nvSpPr>
            <p:cNvPr id="2004" name="フリーフォーム: 図形 2003">
              <a:extLst>
                <a:ext uri="{FF2B5EF4-FFF2-40B4-BE49-F238E27FC236}">
                  <a16:creationId xmlns:a16="http://schemas.microsoft.com/office/drawing/2014/main" id="{B678017C-08BA-5683-018F-421347F40A46}"/>
                </a:ext>
              </a:extLst>
            </p:cNvPr>
            <p:cNvSpPr/>
            <p:nvPr/>
          </p:nvSpPr>
          <p:spPr>
            <a:xfrm>
              <a:off x="6178639" y="4097193"/>
              <a:ext cx="279603" cy="279618"/>
            </a:xfrm>
            <a:custGeom>
              <a:avLst/>
              <a:gdLst>
                <a:gd name="connsiteX0" fmla="*/ 279338 w 279603"/>
                <a:gd name="connsiteY0" fmla="*/ 139141 h 279618"/>
                <a:gd name="connsiteX1" fmla="*/ 139536 w 279603"/>
                <a:gd name="connsiteY1" fmla="*/ 278950 h 279618"/>
                <a:gd name="connsiteX2" fmla="*/ -266 w 279603"/>
                <a:gd name="connsiteY2" fmla="*/ 139141 h 279618"/>
                <a:gd name="connsiteX3" fmla="*/ 139536 w 279603"/>
                <a:gd name="connsiteY3" fmla="*/ -668 h 279618"/>
                <a:gd name="connsiteX4" fmla="*/ 279338 w 279603"/>
                <a:gd name="connsiteY4" fmla="*/ 139141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338" y="139141"/>
                  </a:moveTo>
                  <a:cubicBezTo>
                    <a:pt x="279338" y="216356"/>
                    <a:pt x="216747" y="278950"/>
                    <a:pt x="139536" y="278950"/>
                  </a:cubicBezTo>
                  <a:cubicBezTo>
                    <a:pt x="62325" y="278950"/>
                    <a:pt x="-266" y="216356"/>
                    <a:pt x="-266" y="139141"/>
                  </a:cubicBezTo>
                  <a:cubicBezTo>
                    <a:pt x="-266" y="61927"/>
                    <a:pt x="62325" y="-668"/>
                    <a:pt x="139536" y="-668"/>
                  </a:cubicBezTo>
                  <a:cubicBezTo>
                    <a:pt x="216747" y="-668"/>
                    <a:pt x="279338" y="61927"/>
                    <a:pt x="279338" y="139141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05" name="テキスト ボックス 2004">
              <a:extLst>
                <a:ext uri="{FF2B5EF4-FFF2-40B4-BE49-F238E27FC236}">
                  <a16:creationId xmlns:a16="http://schemas.microsoft.com/office/drawing/2014/main" id="{C4F22B8A-E941-1C75-4A50-E7C51007EC1C}"/>
                </a:ext>
              </a:extLst>
            </p:cNvPr>
            <p:cNvSpPr txBox="1"/>
            <p:nvPr/>
          </p:nvSpPr>
          <p:spPr>
            <a:xfrm>
              <a:off x="6177393" y="4092063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4</a:t>
              </a:r>
            </a:p>
          </p:txBody>
        </p:sp>
        <p:grpSp>
          <p:nvGrpSpPr>
            <p:cNvPr id="2006" name="グラフィックス 1984">
              <a:extLst>
                <a:ext uri="{FF2B5EF4-FFF2-40B4-BE49-F238E27FC236}">
                  <a16:creationId xmlns:a16="http://schemas.microsoft.com/office/drawing/2014/main" id="{900B5C28-526C-489A-16FB-87448E6B6F0A}"/>
                </a:ext>
              </a:extLst>
            </p:cNvPr>
            <p:cNvGrpSpPr/>
            <p:nvPr/>
          </p:nvGrpSpPr>
          <p:grpSpPr>
            <a:xfrm>
              <a:off x="6303107" y="5039777"/>
              <a:ext cx="288623" cy="225498"/>
              <a:chOff x="6303107" y="5039777"/>
              <a:chExt cx="288623" cy="225498"/>
            </a:xfrm>
            <a:solidFill>
              <a:srgbClr val="999999"/>
            </a:solidFill>
          </p:grpSpPr>
          <p:sp>
            <p:nvSpPr>
              <p:cNvPr id="2007" name="テキスト ボックス 2006">
                <a:extLst>
                  <a:ext uri="{FF2B5EF4-FFF2-40B4-BE49-F238E27FC236}">
                    <a16:creationId xmlns:a16="http://schemas.microsoft.com/office/drawing/2014/main" id="{98FDFD4B-DD29-7B5E-1D95-4062642E8348}"/>
                  </a:ext>
                </a:extLst>
              </p:cNvPr>
              <p:cNvSpPr txBox="1"/>
              <p:nvPr/>
            </p:nvSpPr>
            <p:spPr>
              <a:xfrm>
                <a:off x="6211667" y="4994057"/>
                <a:ext cx="47150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Cloud</a:t>
                </a:r>
              </a:p>
            </p:txBody>
          </p:sp>
          <p:sp>
            <p:nvSpPr>
              <p:cNvPr id="2008" name="テキスト ボックス 2007">
                <a:extLst>
                  <a:ext uri="{FF2B5EF4-FFF2-40B4-BE49-F238E27FC236}">
                    <a16:creationId xmlns:a16="http://schemas.microsoft.com/office/drawing/2014/main" id="{8395E2B4-117C-1444-6103-16825B2E3EBE}"/>
                  </a:ext>
                </a:extLst>
              </p:cNvPr>
              <p:cNvSpPr txBox="1"/>
              <p:nvPr/>
            </p:nvSpPr>
            <p:spPr>
              <a:xfrm>
                <a:off x="6261275" y="5111317"/>
                <a:ext cx="372289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Run</a:t>
                </a:r>
              </a:p>
            </p:txBody>
          </p:sp>
        </p:grpSp>
        <p:pic>
          <p:nvPicPr>
            <p:cNvPr id="2009" name="図 2008">
              <a:extLst>
                <a:ext uri="{FF2B5EF4-FFF2-40B4-BE49-F238E27FC236}">
                  <a16:creationId xmlns:a16="http://schemas.microsoft.com/office/drawing/2014/main" id="{DEE3A77E-050A-8C12-92A1-494DF17D1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0603" y="3885225"/>
              <a:ext cx="613324" cy="613356"/>
            </a:xfrm>
            <a:custGeom>
              <a:avLst/>
              <a:gdLst>
                <a:gd name="connsiteX0" fmla="*/ -26 w 613324"/>
                <a:gd name="connsiteY0" fmla="*/ -664 h 613356"/>
                <a:gd name="connsiteX1" fmla="*/ 613299 w 613324"/>
                <a:gd name="connsiteY1" fmla="*/ -664 h 613356"/>
                <a:gd name="connsiteX2" fmla="*/ 613299 w 613324"/>
                <a:gd name="connsiteY2" fmla="*/ 612692 h 613356"/>
                <a:gd name="connsiteX3" fmla="*/ -26 w 613324"/>
                <a:gd name="connsiteY3" fmla="*/ 612692 h 61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3324" h="613356">
                  <a:moveTo>
                    <a:pt x="-26" y="-664"/>
                  </a:moveTo>
                  <a:lnTo>
                    <a:pt x="613299" y="-664"/>
                  </a:lnTo>
                  <a:lnTo>
                    <a:pt x="613299" y="612692"/>
                  </a:lnTo>
                  <a:lnTo>
                    <a:pt x="-26" y="612692"/>
                  </a:lnTo>
                  <a:close/>
                </a:path>
              </a:pathLst>
            </a:custGeom>
          </p:spPr>
        </p:pic>
        <p:grpSp>
          <p:nvGrpSpPr>
            <p:cNvPr id="2010" name="グラフィックス 1984">
              <a:extLst>
                <a:ext uri="{FF2B5EF4-FFF2-40B4-BE49-F238E27FC236}">
                  <a16:creationId xmlns:a16="http://schemas.microsoft.com/office/drawing/2014/main" id="{5215B188-2F3A-1892-E34A-6A04D0D5892B}"/>
                </a:ext>
              </a:extLst>
            </p:cNvPr>
            <p:cNvGrpSpPr/>
            <p:nvPr/>
          </p:nvGrpSpPr>
          <p:grpSpPr>
            <a:xfrm>
              <a:off x="3101191" y="4561720"/>
              <a:ext cx="532149" cy="225498"/>
              <a:chOff x="3101191" y="4561720"/>
              <a:chExt cx="532149" cy="225498"/>
            </a:xfrm>
            <a:solidFill>
              <a:srgbClr val="000000"/>
            </a:solidFill>
          </p:grpSpPr>
          <p:sp>
            <p:nvSpPr>
              <p:cNvPr id="2011" name="テキスト ボックス 2010">
                <a:extLst>
                  <a:ext uri="{FF2B5EF4-FFF2-40B4-BE49-F238E27FC236}">
                    <a16:creationId xmlns:a16="http://schemas.microsoft.com/office/drawing/2014/main" id="{A261653A-5F28-9CFC-B89C-C16C1492F615}"/>
                  </a:ext>
                </a:extLst>
              </p:cNvPr>
              <p:cNvSpPr txBox="1"/>
              <p:nvPr/>
            </p:nvSpPr>
            <p:spPr>
              <a:xfrm>
                <a:off x="3113475" y="4516000"/>
                <a:ext cx="507581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申請者</a:t>
                </a:r>
              </a:p>
            </p:txBody>
          </p:sp>
          <p:sp>
            <p:nvSpPr>
              <p:cNvPr id="2012" name="テキスト ボックス 2011">
                <a:extLst>
                  <a:ext uri="{FF2B5EF4-FFF2-40B4-BE49-F238E27FC236}">
                    <a16:creationId xmlns:a16="http://schemas.microsoft.com/office/drawing/2014/main" id="{1E591EB3-DE7E-9464-A852-B864B1ED48E8}"/>
                  </a:ext>
                </a:extLst>
              </p:cNvPr>
              <p:cNvSpPr txBox="1"/>
              <p:nvPr/>
            </p:nvSpPr>
            <p:spPr>
              <a:xfrm>
                <a:off x="3009751" y="4633260"/>
                <a:ext cx="715029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spc="0" baseline="0">
                    <a:ln/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  <a:rtl val="0"/>
                  </a:rPr>
                  <a:t>(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国民</a:t>
                </a:r>
                <a:r>
                  <a:rPr lang="ja-JP" altLang="en-US" sz="825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/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企業</a:t>
                </a:r>
                <a:r>
                  <a:rPr lang="ja-JP" altLang="en-US" sz="825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)</a:t>
                </a:r>
              </a:p>
            </p:txBody>
          </p:sp>
        </p:grpSp>
        <p:sp>
          <p:nvSpPr>
            <p:cNvPr id="2013" name="フリーフォーム: 図形 2012">
              <a:extLst>
                <a:ext uri="{FF2B5EF4-FFF2-40B4-BE49-F238E27FC236}">
                  <a16:creationId xmlns:a16="http://schemas.microsoft.com/office/drawing/2014/main" id="{83691E45-0000-2F1E-5D11-C017580EAA01}"/>
                </a:ext>
              </a:extLst>
            </p:cNvPr>
            <p:cNvSpPr/>
            <p:nvPr/>
          </p:nvSpPr>
          <p:spPr>
            <a:xfrm>
              <a:off x="6614280" y="5504304"/>
              <a:ext cx="279603" cy="279618"/>
            </a:xfrm>
            <a:custGeom>
              <a:avLst/>
              <a:gdLst>
                <a:gd name="connsiteX0" fmla="*/ 279302 w 279603"/>
                <a:gd name="connsiteY0" fmla="*/ 139026 h 279618"/>
                <a:gd name="connsiteX1" fmla="*/ 139500 w 279603"/>
                <a:gd name="connsiteY1" fmla="*/ 278836 h 279618"/>
                <a:gd name="connsiteX2" fmla="*/ -302 w 279603"/>
                <a:gd name="connsiteY2" fmla="*/ 139026 h 279618"/>
                <a:gd name="connsiteX3" fmla="*/ 139500 w 279603"/>
                <a:gd name="connsiteY3" fmla="*/ -783 h 279618"/>
                <a:gd name="connsiteX4" fmla="*/ 279302 w 279603"/>
                <a:gd name="connsiteY4" fmla="*/ 139026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302" y="139026"/>
                  </a:moveTo>
                  <a:cubicBezTo>
                    <a:pt x="279302" y="216241"/>
                    <a:pt x="216711" y="278836"/>
                    <a:pt x="139500" y="278836"/>
                  </a:cubicBezTo>
                  <a:cubicBezTo>
                    <a:pt x="62290" y="278836"/>
                    <a:pt x="-302" y="216241"/>
                    <a:pt x="-302" y="139026"/>
                  </a:cubicBezTo>
                  <a:cubicBezTo>
                    <a:pt x="-302" y="61812"/>
                    <a:pt x="62290" y="-783"/>
                    <a:pt x="139500" y="-783"/>
                  </a:cubicBezTo>
                  <a:cubicBezTo>
                    <a:pt x="216711" y="-783"/>
                    <a:pt x="279302" y="61812"/>
                    <a:pt x="279302" y="139026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20" name="テキスト ボックス 2019">
              <a:extLst>
                <a:ext uri="{FF2B5EF4-FFF2-40B4-BE49-F238E27FC236}">
                  <a16:creationId xmlns:a16="http://schemas.microsoft.com/office/drawing/2014/main" id="{68CD0DD4-6710-A2FE-3241-2A1CDDA79262}"/>
                </a:ext>
              </a:extLst>
            </p:cNvPr>
            <p:cNvSpPr txBox="1"/>
            <p:nvPr/>
          </p:nvSpPr>
          <p:spPr>
            <a:xfrm>
              <a:off x="6613034" y="5499174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5</a:t>
              </a:r>
            </a:p>
          </p:txBody>
        </p:sp>
        <p:sp>
          <p:nvSpPr>
            <p:cNvPr id="2024" name="フリーフォーム: 図形 2023">
              <a:extLst>
                <a:ext uri="{FF2B5EF4-FFF2-40B4-BE49-F238E27FC236}">
                  <a16:creationId xmlns:a16="http://schemas.microsoft.com/office/drawing/2014/main" id="{422E800F-0413-18C5-D772-AD5133177BF4}"/>
                </a:ext>
              </a:extLst>
            </p:cNvPr>
            <p:cNvSpPr/>
            <p:nvPr/>
          </p:nvSpPr>
          <p:spPr>
            <a:xfrm>
              <a:off x="7804851" y="4967618"/>
              <a:ext cx="1623506" cy="983173"/>
            </a:xfrm>
            <a:custGeom>
              <a:avLst/>
              <a:gdLst>
                <a:gd name="connsiteX0" fmla="*/ -454 w 1623506"/>
                <a:gd name="connsiteY0" fmla="*/ -768 h 983173"/>
                <a:gd name="connsiteX1" fmla="*/ 1623054 w 1623506"/>
                <a:gd name="connsiteY1" fmla="*/ -768 h 983173"/>
                <a:gd name="connsiteX2" fmla="*/ 1623054 w 1623506"/>
                <a:gd name="connsiteY2" fmla="*/ 982406 h 983173"/>
                <a:gd name="connsiteX3" fmla="*/ -454 w 1623506"/>
                <a:gd name="connsiteY3" fmla="*/ 982406 h 98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3506" h="983173">
                  <a:moveTo>
                    <a:pt x="-454" y="-768"/>
                  </a:moveTo>
                  <a:lnTo>
                    <a:pt x="1623054" y="-768"/>
                  </a:lnTo>
                  <a:lnTo>
                    <a:pt x="1623054" y="982406"/>
                  </a:lnTo>
                  <a:lnTo>
                    <a:pt x="-454" y="982406"/>
                  </a:lnTo>
                  <a:close/>
                </a:path>
              </a:pathLst>
            </a:custGeom>
            <a:noFill/>
            <a:ln w="9012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2025" name="グラフィックス 1984">
              <a:extLst>
                <a:ext uri="{FF2B5EF4-FFF2-40B4-BE49-F238E27FC236}">
                  <a16:creationId xmlns:a16="http://schemas.microsoft.com/office/drawing/2014/main" id="{E0EF59E3-3721-865B-B1CB-05F07C1D01FA}"/>
                </a:ext>
              </a:extLst>
            </p:cNvPr>
            <p:cNvGrpSpPr/>
            <p:nvPr/>
          </p:nvGrpSpPr>
          <p:grpSpPr>
            <a:xfrm>
              <a:off x="7818381" y="5030757"/>
              <a:ext cx="1298805" cy="874934"/>
              <a:chOff x="7818381" y="5030757"/>
              <a:chExt cx="1298805" cy="874934"/>
            </a:xfrm>
            <a:solidFill>
              <a:srgbClr val="000000"/>
            </a:solidFill>
          </p:grpSpPr>
          <p:sp>
            <p:nvSpPr>
              <p:cNvPr id="2026" name="テキスト ボックス 2025">
                <a:extLst>
                  <a:ext uri="{FF2B5EF4-FFF2-40B4-BE49-F238E27FC236}">
                    <a16:creationId xmlns:a16="http://schemas.microsoft.com/office/drawing/2014/main" id="{4C251A1A-D9F4-29C7-A14B-D5D2FE8F2657}"/>
                  </a:ext>
                </a:extLst>
              </p:cNvPr>
              <p:cNvSpPr txBox="1"/>
              <p:nvPr/>
            </p:nvSpPr>
            <p:spPr>
              <a:xfrm>
                <a:off x="7726941" y="4985037"/>
                <a:ext cx="61581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連携機能</a:t>
                </a:r>
              </a:p>
            </p:txBody>
          </p:sp>
          <p:sp>
            <p:nvSpPr>
              <p:cNvPr id="2027" name="テキスト ボックス 2026">
                <a:extLst>
                  <a:ext uri="{FF2B5EF4-FFF2-40B4-BE49-F238E27FC236}">
                    <a16:creationId xmlns:a16="http://schemas.microsoft.com/office/drawing/2014/main" id="{6F95E0B9-89BF-A56D-5FB3-9566CE74FC48}"/>
                  </a:ext>
                </a:extLst>
              </p:cNvPr>
              <p:cNvSpPr txBox="1"/>
              <p:nvPr/>
            </p:nvSpPr>
            <p:spPr>
              <a:xfrm>
                <a:off x="7726941" y="5237596"/>
                <a:ext cx="148168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申請・届出内容を連携する</a:t>
                </a:r>
              </a:p>
            </p:txBody>
          </p:sp>
          <p:sp>
            <p:nvSpPr>
              <p:cNvPr id="2063" name="テキスト ボックス 2062">
                <a:extLst>
                  <a:ext uri="{FF2B5EF4-FFF2-40B4-BE49-F238E27FC236}">
                    <a16:creationId xmlns:a16="http://schemas.microsoft.com/office/drawing/2014/main" id="{C29F8A6A-9E24-019B-FA0D-061B60D2BAEE}"/>
                  </a:ext>
                </a:extLst>
              </p:cNvPr>
              <p:cNvSpPr txBox="1"/>
              <p:nvPr/>
            </p:nvSpPr>
            <p:spPr>
              <a:xfrm>
                <a:off x="7726941" y="5490154"/>
                <a:ext cx="29111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例</a:t>
                </a:r>
              </a:p>
            </p:txBody>
          </p:sp>
          <p:sp>
            <p:nvSpPr>
              <p:cNvPr id="2064" name="テキスト ボックス 2063">
                <a:extLst>
                  <a:ext uri="{FF2B5EF4-FFF2-40B4-BE49-F238E27FC236}">
                    <a16:creationId xmlns:a16="http://schemas.microsoft.com/office/drawing/2014/main" id="{952E7E7F-C3F8-91E7-108F-72F2386E56E4}"/>
                  </a:ext>
                </a:extLst>
              </p:cNvPr>
              <p:cNvSpPr txBox="1"/>
              <p:nvPr/>
            </p:nvSpPr>
            <p:spPr>
              <a:xfrm>
                <a:off x="7726941" y="5733693"/>
                <a:ext cx="1328354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データ管理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データ連携</a:t>
                </a:r>
              </a:p>
            </p:txBody>
          </p:sp>
        </p:grpSp>
        <p:sp>
          <p:nvSpPr>
            <p:cNvPr id="2065" name="フリーフォーム: 図形 2064">
              <a:extLst>
                <a:ext uri="{FF2B5EF4-FFF2-40B4-BE49-F238E27FC236}">
                  <a16:creationId xmlns:a16="http://schemas.microsoft.com/office/drawing/2014/main" id="{2010BB49-A2EA-81D1-948D-7970A6C5A2DA}"/>
                </a:ext>
              </a:extLst>
            </p:cNvPr>
            <p:cNvSpPr/>
            <p:nvPr/>
          </p:nvSpPr>
          <p:spPr>
            <a:xfrm>
              <a:off x="4724698" y="6180800"/>
              <a:ext cx="4058767" cy="983173"/>
            </a:xfrm>
            <a:custGeom>
              <a:avLst/>
              <a:gdLst>
                <a:gd name="connsiteX0" fmla="*/ -302 w 4058767"/>
                <a:gd name="connsiteY0" fmla="*/ -867 h 983173"/>
                <a:gd name="connsiteX1" fmla="*/ 4058466 w 4058767"/>
                <a:gd name="connsiteY1" fmla="*/ -867 h 983173"/>
                <a:gd name="connsiteX2" fmla="*/ 4058466 w 4058767"/>
                <a:gd name="connsiteY2" fmla="*/ 982307 h 983173"/>
                <a:gd name="connsiteX3" fmla="*/ -302 w 4058767"/>
                <a:gd name="connsiteY3" fmla="*/ 982307 h 98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8767" h="983173">
                  <a:moveTo>
                    <a:pt x="-302" y="-867"/>
                  </a:moveTo>
                  <a:lnTo>
                    <a:pt x="4058466" y="-867"/>
                  </a:lnTo>
                  <a:lnTo>
                    <a:pt x="4058466" y="982307"/>
                  </a:lnTo>
                  <a:lnTo>
                    <a:pt x="-302" y="982307"/>
                  </a:lnTo>
                  <a:close/>
                </a:path>
              </a:pathLst>
            </a:custGeom>
            <a:noFill/>
            <a:ln w="9012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2066" name="グラフィックス 1984">
              <a:extLst>
                <a:ext uri="{FF2B5EF4-FFF2-40B4-BE49-F238E27FC236}">
                  <a16:creationId xmlns:a16="http://schemas.microsoft.com/office/drawing/2014/main" id="{A0B96D7E-ADB6-CB9D-747F-2B6D96D76128}"/>
                </a:ext>
              </a:extLst>
            </p:cNvPr>
            <p:cNvGrpSpPr/>
            <p:nvPr/>
          </p:nvGrpSpPr>
          <p:grpSpPr>
            <a:xfrm>
              <a:off x="4738227" y="6433358"/>
              <a:ext cx="1190571" cy="487076"/>
              <a:chOff x="4738227" y="6433358"/>
              <a:chExt cx="1190571" cy="487076"/>
            </a:xfrm>
            <a:solidFill>
              <a:srgbClr val="000000"/>
            </a:solidFill>
          </p:grpSpPr>
          <p:sp>
            <p:nvSpPr>
              <p:cNvPr id="2067" name="テキスト ボックス 2066">
                <a:extLst>
                  <a:ext uri="{FF2B5EF4-FFF2-40B4-BE49-F238E27FC236}">
                    <a16:creationId xmlns:a16="http://schemas.microsoft.com/office/drawing/2014/main" id="{E81A746C-4409-651A-1927-40951EF2F7A8}"/>
                  </a:ext>
                </a:extLst>
              </p:cNvPr>
              <p:cNvSpPr txBox="1"/>
              <p:nvPr/>
            </p:nvSpPr>
            <p:spPr>
              <a:xfrm>
                <a:off x="4646787" y="6387638"/>
                <a:ext cx="61581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連携機能</a:t>
                </a:r>
              </a:p>
            </p:txBody>
          </p:sp>
          <p:sp>
            <p:nvSpPr>
              <p:cNvPr id="2068" name="テキスト ボックス 2067">
                <a:extLst>
                  <a:ext uri="{FF2B5EF4-FFF2-40B4-BE49-F238E27FC236}">
                    <a16:creationId xmlns:a16="http://schemas.microsoft.com/office/drawing/2014/main" id="{7FF7D956-D3DD-399E-C1D6-69171B8C6FB9}"/>
                  </a:ext>
                </a:extLst>
              </p:cNvPr>
              <p:cNvSpPr txBox="1"/>
              <p:nvPr/>
            </p:nvSpPr>
            <p:spPr>
              <a:xfrm>
                <a:off x="4646787" y="6640197"/>
                <a:ext cx="1048750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ユーザ認証を行い</a:t>
                </a:r>
              </a:p>
            </p:txBody>
          </p:sp>
          <p:sp>
            <p:nvSpPr>
              <p:cNvPr id="2069" name="テキスト ボックス 2068">
                <a:extLst>
                  <a:ext uri="{FF2B5EF4-FFF2-40B4-BE49-F238E27FC236}">
                    <a16:creationId xmlns:a16="http://schemas.microsoft.com/office/drawing/2014/main" id="{66B551CA-11C3-8B55-06E7-21BFA08D2484}"/>
                  </a:ext>
                </a:extLst>
              </p:cNvPr>
              <p:cNvSpPr txBox="1"/>
              <p:nvPr/>
            </p:nvSpPr>
            <p:spPr>
              <a:xfrm>
                <a:off x="4646787" y="6766476"/>
                <a:ext cx="1373451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認証トークンを発行する</a:t>
                </a:r>
              </a:p>
            </p:txBody>
          </p:sp>
        </p:grpSp>
        <p:grpSp>
          <p:nvGrpSpPr>
            <p:cNvPr id="2070" name="グラフィックス 1984">
              <a:extLst>
                <a:ext uri="{FF2B5EF4-FFF2-40B4-BE49-F238E27FC236}">
                  <a16:creationId xmlns:a16="http://schemas.microsoft.com/office/drawing/2014/main" id="{5D48BDE3-DBFA-B648-C668-3A63800708CC}"/>
                </a:ext>
              </a:extLst>
            </p:cNvPr>
            <p:cNvGrpSpPr/>
            <p:nvPr/>
          </p:nvGrpSpPr>
          <p:grpSpPr>
            <a:xfrm>
              <a:off x="3678438" y="4196413"/>
              <a:ext cx="1036158" cy="2507543"/>
              <a:chOff x="3678438" y="4196413"/>
              <a:chExt cx="1036158" cy="2507543"/>
            </a:xfrm>
          </p:grpSpPr>
          <p:sp>
            <p:nvSpPr>
              <p:cNvPr id="2071" name="フリーフォーム: 図形 2070">
                <a:extLst>
                  <a:ext uri="{FF2B5EF4-FFF2-40B4-BE49-F238E27FC236}">
                    <a16:creationId xmlns:a16="http://schemas.microsoft.com/office/drawing/2014/main" id="{63BF222D-9010-2712-0A36-7AFBDA2C9340}"/>
                  </a:ext>
                </a:extLst>
              </p:cNvPr>
              <p:cNvSpPr/>
              <p:nvPr/>
            </p:nvSpPr>
            <p:spPr>
              <a:xfrm>
                <a:off x="3678438" y="4196413"/>
                <a:ext cx="988805" cy="2475974"/>
              </a:xfrm>
              <a:custGeom>
                <a:avLst/>
                <a:gdLst>
                  <a:gd name="connsiteX0" fmla="*/ -91 w 988805"/>
                  <a:gd name="connsiteY0" fmla="*/ -766 h 2475974"/>
                  <a:gd name="connsiteX1" fmla="*/ 288532 w 988805"/>
                  <a:gd name="connsiteY1" fmla="*/ -766 h 2475974"/>
                  <a:gd name="connsiteX2" fmla="*/ 288532 w 988805"/>
                  <a:gd name="connsiteY2" fmla="*/ 2475209 h 2475974"/>
                  <a:gd name="connsiteX3" fmla="*/ 988715 w 988805"/>
                  <a:gd name="connsiteY3" fmla="*/ 2475209 h 247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8805" h="2475974">
                    <a:moveTo>
                      <a:pt x="-91" y="-766"/>
                    </a:moveTo>
                    <a:lnTo>
                      <a:pt x="288532" y="-766"/>
                    </a:lnTo>
                    <a:lnTo>
                      <a:pt x="288532" y="2475209"/>
                    </a:lnTo>
                    <a:lnTo>
                      <a:pt x="988715" y="2475209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72" name="フリーフォーム: 図形 2071">
                <a:extLst>
                  <a:ext uri="{FF2B5EF4-FFF2-40B4-BE49-F238E27FC236}">
                    <a16:creationId xmlns:a16="http://schemas.microsoft.com/office/drawing/2014/main" id="{A1246170-0BC2-3C88-0AD7-4AB7ECC26376}"/>
                  </a:ext>
                </a:extLst>
              </p:cNvPr>
              <p:cNvSpPr/>
              <p:nvPr/>
            </p:nvSpPr>
            <p:spPr>
              <a:xfrm>
                <a:off x="4651460" y="6640817"/>
                <a:ext cx="63136" cy="63139"/>
              </a:xfrm>
              <a:custGeom>
                <a:avLst/>
                <a:gdLst>
                  <a:gd name="connsiteX0" fmla="*/ 63004 w 63136"/>
                  <a:gd name="connsiteY0" fmla="*/ 30703 h 63139"/>
                  <a:gd name="connsiteX1" fmla="*/ -133 w 63136"/>
                  <a:gd name="connsiteY1" fmla="*/ 62273 h 63139"/>
                  <a:gd name="connsiteX2" fmla="*/ 15651 w 63136"/>
                  <a:gd name="connsiteY2" fmla="*/ 30703 h 63139"/>
                  <a:gd name="connsiteX3" fmla="*/ -133 w 63136"/>
                  <a:gd name="connsiteY3" fmla="*/ -867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3004" y="30703"/>
                    </a:moveTo>
                    <a:lnTo>
                      <a:pt x="-133" y="62273"/>
                    </a:lnTo>
                    <a:lnTo>
                      <a:pt x="15651" y="30703"/>
                    </a:lnTo>
                    <a:lnTo>
                      <a:pt x="-133" y="-867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grpSp>
          <p:nvGrpSpPr>
            <p:cNvPr id="2073" name="グラフィックス 1984">
              <a:extLst>
                <a:ext uri="{FF2B5EF4-FFF2-40B4-BE49-F238E27FC236}">
                  <a16:creationId xmlns:a16="http://schemas.microsoft.com/office/drawing/2014/main" id="{BBF6108B-BCF0-9578-102F-BF36EA4A6EF7}"/>
                </a:ext>
              </a:extLst>
            </p:cNvPr>
            <p:cNvGrpSpPr/>
            <p:nvPr/>
          </p:nvGrpSpPr>
          <p:grpSpPr>
            <a:xfrm>
              <a:off x="5938991" y="4719569"/>
              <a:ext cx="63136" cy="1446257"/>
              <a:chOff x="5938991" y="4719569"/>
              <a:chExt cx="63136" cy="1446257"/>
            </a:xfrm>
          </p:grpSpPr>
          <p:sp>
            <p:nvSpPr>
              <p:cNvPr id="2074" name="フリーフォーム: 図形 2073">
                <a:extLst>
                  <a:ext uri="{FF2B5EF4-FFF2-40B4-BE49-F238E27FC236}">
                    <a16:creationId xmlns:a16="http://schemas.microsoft.com/office/drawing/2014/main" id="{1C4BFFB3-EB26-BD0E-B6DD-ED1B2033DBA6}"/>
                  </a:ext>
                </a:extLst>
              </p:cNvPr>
              <p:cNvSpPr/>
              <p:nvPr/>
            </p:nvSpPr>
            <p:spPr>
              <a:xfrm>
                <a:off x="5969387" y="4719569"/>
                <a:ext cx="1262" cy="1398903"/>
              </a:xfrm>
              <a:custGeom>
                <a:avLst/>
                <a:gdLst>
                  <a:gd name="connsiteX0" fmla="*/ -238 w 1262"/>
                  <a:gd name="connsiteY0" fmla="*/ -764 h 1398903"/>
                  <a:gd name="connsiteX1" fmla="*/ -238 w 1262"/>
                  <a:gd name="connsiteY1" fmla="*/ 727415 h 1398903"/>
                  <a:gd name="connsiteX2" fmla="*/ 1025 w 1262"/>
                  <a:gd name="connsiteY2" fmla="*/ 1398139 h 139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2" h="1398903">
                    <a:moveTo>
                      <a:pt x="-238" y="-764"/>
                    </a:moveTo>
                    <a:lnTo>
                      <a:pt x="-238" y="727415"/>
                    </a:lnTo>
                    <a:lnTo>
                      <a:pt x="1025" y="1398139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75" name="フリーフォーム: 図形 2074">
                <a:extLst>
                  <a:ext uri="{FF2B5EF4-FFF2-40B4-BE49-F238E27FC236}">
                    <a16:creationId xmlns:a16="http://schemas.microsoft.com/office/drawing/2014/main" id="{FBC70BEB-1996-BCE3-C1C6-2774748375B4}"/>
                  </a:ext>
                </a:extLst>
              </p:cNvPr>
              <p:cNvSpPr/>
              <p:nvPr/>
            </p:nvSpPr>
            <p:spPr>
              <a:xfrm>
                <a:off x="5938991" y="6102597"/>
                <a:ext cx="63136" cy="63229"/>
              </a:xfrm>
              <a:custGeom>
                <a:avLst/>
                <a:gdLst>
                  <a:gd name="connsiteX0" fmla="*/ 31511 w 63136"/>
                  <a:gd name="connsiteY0" fmla="*/ 62407 h 63229"/>
                  <a:gd name="connsiteX1" fmla="*/ -238 w 63136"/>
                  <a:gd name="connsiteY1" fmla="*/ -732 h 63229"/>
                  <a:gd name="connsiteX2" fmla="*/ 31421 w 63136"/>
                  <a:gd name="connsiteY2" fmla="*/ 15053 h 63229"/>
                  <a:gd name="connsiteX3" fmla="*/ 62899 w 63136"/>
                  <a:gd name="connsiteY3" fmla="*/ -823 h 6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229">
                    <a:moveTo>
                      <a:pt x="31511" y="62407"/>
                    </a:moveTo>
                    <a:lnTo>
                      <a:pt x="-238" y="-732"/>
                    </a:lnTo>
                    <a:lnTo>
                      <a:pt x="31421" y="15053"/>
                    </a:lnTo>
                    <a:lnTo>
                      <a:pt x="62899" y="-823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2076" name="フリーフォーム: 図形 2075">
              <a:extLst>
                <a:ext uri="{FF2B5EF4-FFF2-40B4-BE49-F238E27FC236}">
                  <a16:creationId xmlns:a16="http://schemas.microsoft.com/office/drawing/2014/main" id="{7A39B1EE-37EC-5590-5F69-43C18F098133}"/>
                </a:ext>
              </a:extLst>
            </p:cNvPr>
            <p:cNvSpPr/>
            <p:nvPr/>
          </p:nvSpPr>
          <p:spPr>
            <a:xfrm>
              <a:off x="6077620" y="6298059"/>
              <a:ext cx="2796039" cy="748655"/>
            </a:xfrm>
            <a:custGeom>
              <a:avLst/>
              <a:gdLst>
                <a:gd name="connsiteX0" fmla="*/ -360 w 2796039"/>
                <a:gd name="connsiteY0" fmla="*/ -867 h 748655"/>
                <a:gd name="connsiteX1" fmla="*/ 2795679 w 2796039"/>
                <a:gd name="connsiteY1" fmla="*/ -867 h 748655"/>
                <a:gd name="connsiteX2" fmla="*/ 2795679 w 2796039"/>
                <a:gd name="connsiteY2" fmla="*/ 747789 h 748655"/>
                <a:gd name="connsiteX3" fmla="*/ -360 w 2796039"/>
                <a:gd name="connsiteY3" fmla="*/ 747789 h 74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6039" h="748655">
                  <a:moveTo>
                    <a:pt x="-360" y="-867"/>
                  </a:moveTo>
                  <a:lnTo>
                    <a:pt x="2795679" y="-867"/>
                  </a:lnTo>
                  <a:lnTo>
                    <a:pt x="2795679" y="747789"/>
                  </a:lnTo>
                  <a:lnTo>
                    <a:pt x="-360" y="747789"/>
                  </a:lnTo>
                  <a:close/>
                </a:path>
              </a:pathLst>
            </a:custGeom>
            <a:noFill/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2077" name="グラフィックス 1984">
              <a:extLst>
                <a:ext uri="{FF2B5EF4-FFF2-40B4-BE49-F238E27FC236}">
                  <a16:creationId xmlns:a16="http://schemas.microsoft.com/office/drawing/2014/main" id="{95C2B36A-86B4-8E71-392C-762292B30159}"/>
                </a:ext>
              </a:extLst>
            </p:cNvPr>
            <p:cNvGrpSpPr/>
            <p:nvPr/>
          </p:nvGrpSpPr>
          <p:grpSpPr>
            <a:xfrm>
              <a:off x="6091150" y="6433358"/>
              <a:ext cx="2336046" cy="496096"/>
              <a:chOff x="6091150" y="6433358"/>
              <a:chExt cx="2336046" cy="496096"/>
            </a:xfrm>
            <a:solidFill>
              <a:srgbClr val="000000"/>
            </a:solidFill>
          </p:grpSpPr>
          <p:sp>
            <p:nvSpPr>
              <p:cNvPr id="2078" name="テキスト ボックス 2077">
                <a:extLst>
                  <a:ext uri="{FF2B5EF4-FFF2-40B4-BE49-F238E27FC236}">
                    <a16:creationId xmlns:a16="http://schemas.microsoft.com/office/drawing/2014/main" id="{F00BA806-BD0E-8B91-AAEE-C331FFFD5892}"/>
                  </a:ext>
                </a:extLst>
              </p:cNvPr>
              <p:cNvSpPr txBox="1"/>
              <p:nvPr/>
            </p:nvSpPr>
            <p:spPr>
              <a:xfrm>
                <a:off x="5999710" y="6387638"/>
                <a:ext cx="29111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例</a:t>
                </a:r>
              </a:p>
            </p:txBody>
          </p:sp>
          <p:sp>
            <p:nvSpPr>
              <p:cNvPr id="2079" name="テキスト ボックス 2078">
                <a:extLst>
                  <a:ext uri="{FF2B5EF4-FFF2-40B4-BE49-F238E27FC236}">
                    <a16:creationId xmlns:a16="http://schemas.microsoft.com/office/drawing/2014/main" id="{1B1D1CC5-2C1D-E264-EB8D-955584A505A7}"/>
                  </a:ext>
                </a:extLst>
              </p:cNvPr>
              <p:cNvSpPr txBox="1"/>
              <p:nvPr/>
            </p:nvSpPr>
            <p:spPr>
              <a:xfrm>
                <a:off x="5999710" y="6504898"/>
                <a:ext cx="2194224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利用者認証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ユーザ認証機能（国民向け）</a:t>
                </a:r>
              </a:p>
            </p:txBody>
          </p:sp>
          <p:sp>
            <p:nvSpPr>
              <p:cNvPr id="2080" name="テキスト ボックス 2079">
                <a:extLst>
                  <a:ext uri="{FF2B5EF4-FFF2-40B4-BE49-F238E27FC236}">
                    <a16:creationId xmlns:a16="http://schemas.microsoft.com/office/drawing/2014/main" id="{93B09804-0862-681B-0864-5B561A379BD2}"/>
                  </a:ext>
                </a:extLst>
              </p:cNvPr>
              <p:cNvSpPr txBox="1"/>
              <p:nvPr/>
            </p:nvSpPr>
            <p:spPr>
              <a:xfrm>
                <a:off x="5999710" y="6631177"/>
                <a:ext cx="2518926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利用者認証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ユーザ認証機能（企業ユーザ向け）</a:t>
                </a:r>
              </a:p>
            </p:txBody>
          </p:sp>
          <p:sp>
            <p:nvSpPr>
              <p:cNvPr id="2081" name="テキスト ボックス 2080">
                <a:extLst>
                  <a:ext uri="{FF2B5EF4-FFF2-40B4-BE49-F238E27FC236}">
                    <a16:creationId xmlns:a16="http://schemas.microsoft.com/office/drawing/2014/main" id="{7458502C-5680-529C-9EA0-7763A2FDF17C}"/>
                  </a:ext>
                </a:extLst>
              </p:cNvPr>
              <p:cNvSpPr txBox="1"/>
              <p:nvPr/>
            </p:nvSpPr>
            <p:spPr>
              <a:xfrm>
                <a:off x="5999710" y="6757456"/>
                <a:ext cx="2194224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利用者認証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ユーザ認証機能（職員向け）</a:t>
                </a:r>
              </a:p>
            </p:txBody>
          </p:sp>
        </p:grpSp>
        <p:grpSp>
          <p:nvGrpSpPr>
            <p:cNvPr id="2082" name="グラフィックス 1984">
              <a:extLst>
                <a:ext uri="{FF2B5EF4-FFF2-40B4-BE49-F238E27FC236}">
                  <a16:creationId xmlns:a16="http://schemas.microsoft.com/office/drawing/2014/main" id="{5D46B3E6-3746-43F2-9708-1864768C3965}"/>
                </a:ext>
              </a:extLst>
            </p:cNvPr>
            <p:cNvGrpSpPr/>
            <p:nvPr/>
          </p:nvGrpSpPr>
          <p:grpSpPr>
            <a:xfrm>
              <a:off x="5721351" y="4724079"/>
              <a:ext cx="487052" cy="225498"/>
              <a:chOff x="5721351" y="4724079"/>
              <a:chExt cx="487052" cy="225498"/>
            </a:xfrm>
            <a:solidFill>
              <a:srgbClr val="999999"/>
            </a:solidFill>
          </p:grpSpPr>
          <p:sp>
            <p:nvSpPr>
              <p:cNvPr id="2083" name="テキスト ボックス 2082">
                <a:extLst>
                  <a:ext uri="{FF2B5EF4-FFF2-40B4-BE49-F238E27FC236}">
                    <a16:creationId xmlns:a16="http://schemas.microsoft.com/office/drawing/2014/main" id="{E30BEFF3-7897-340C-75FE-9573BA38957A}"/>
                  </a:ext>
                </a:extLst>
              </p:cNvPr>
              <p:cNvSpPr txBox="1"/>
              <p:nvPr/>
            </p:nvSpPr>
            <p:spPr>
              <a:xfrm>
                <a:off x="5729125" y="4678359"/>
                <a:ext cx="47150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Cloud</a:t>
                </a:r>
              </a:p>
            </p:txBody>
          </p:sp>
          <p:sp>
            <p:nvSpPr>
              <p:cNvPr id="2084" name="テキスト ボックス 2083">
                <a:extLst>
                  <a:ext uri="{FF2B5EF4-FFF2-40B4-BE49-F238E27FC236}">
                    <a16:creationId xmlns:a16="http://schemas.microsoft.com/office/drawing/2014/main" id="{938A7DF7-AE78-7002-32C6-B3E99D9C39E9}"/>
                  </a:ext>
                </a:extLst>
              </p:cNvPr>
              <p:cNvSpPr txBox="1"/>
              <p:nvPr/>
            </p:nvSpPr>
            <p:spPr>
              <a:xfrm>
                <a:off x="5629911" y="4795619"/>
                <a:ext cx="669932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Functions</a:t>
                </a:r>
              </a:p>
            </p:txBody>
          </p:sp>
        </p:grpSp>
        <p:grpSp>
          <p:nvGrpSpPr>
            <p:cNvPr id="2085" name="グラフィックス 1984">
              <a:extLst>
                <a:ext uri="{FF2B5EF4-FFF2-40B4-BE49-F238E27FC236}">
                  <a16:creationId xmlns:a16="http://schemas.microsoft.com/office/drawing/2014/main" id="{3F9B8EB7-7A09-1381-A5B3-A92D7592AA11}"/>
                </a:ext>
              </a:extLst>
            </p:cNvPr>
            <p:cNvGrpSpPr/>
            <p:nvPr/>
          </p:nvGrpSpPr>
          <p:grpSpPr>
            <a:xfrm>
              <a:off x="4260194" y="3136570"/>
              <a:ext cx="617834" cy="139809"/>
              <a:chOff x="4260194" y="3136570"/>
              <a:chExt cx="617834" cy="139809"/>
            </a:xfrm>
          </p:grpSpPr>
          <p:sp>
            <p:nvSpPr>
              <p:cNvPr id="2086" name="フリーフォーム: 図形 2085">
                <a:extLst>
                  <a:ext uri="{FF2B5EF4-FFF2-40B4-BE49-F238E27FC236}">
                    <a16:creationId xmlns:a16="http://schemas.microsoft.com/office/drawing/2014/main" id="{CB097DBB-72FE-CD8D-8901-FF14A216DDF0}"/>
                  </a:ext>
                </a:extLst>
              </p:cNvPr>
              <p:cNvSpPr/>
              <p:nvPr/>
            </p:nvSpPr>
            <p:spPr>
              <a:xfrm>
                <a:off x="4282743" y="3150100"/>
                <a:ext cx="595285" cy="126279"/>
              </a:xfrm>
              <a:custGeom>
                <a:avLst/>
                <a:gdLst>
                  <a:gd name="connsiteX0" fmla="*/ -124 w 595285"/>
                  <a:gd name="connsiteY0" fmla="*/ -584 h 126279"/>
                  <a:gd name="connsiteX1" fmla="*/ 595162 w 595285"/>
                  <a:gd name="connsiteY1" fmla="*/ -584 h 126279"/>
                  <a:gd name="connsiteX2" fmla="*/ 595162 w 595285"/>
                  <a:gd name="connsiteY2" fmla="*/ 125695 h 126279"/>
                  <a:gd name="connsiteX3" fmla="*/ -124 w 595285"/>
                  <a:gd name="connsiteY3" fmla="*/ 125695 h 126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285" h="126279">
                    <a:moveTo>
                      <a:pt x="-124" y="-584"/>
                    </a:moveTo>
                    <a:lnTo>
                      <a:pt x="595162" y="-584"/>
                    </a:lnTo>
                    <a:lnTo>
                      <a:pt x="595162" y="125695"/>
                    </a:lnTo>
                    <a:lnTo>
                      <a:pt x="-124" y="125695"/>
                    </a:lnTo>
                    <a:close/>
                  </a:path>
                </a:pathLst>
              </a:custGeom>
              <a:solidFill>
                <a:srgbClr val="DAE8F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87" name="テキスト ボックス 2086">
                <a:extLst>
                  <a:ext uri="{FF2B5EF4-FFF2-40B4-BE49-F238E27FC236}">
                    <a16:creationId xmlns:a16="http://schemas.microsoft.com/office/drawing/2014/main" id="{01ED4778-D7AE-CABB-BF90-1FEBF44EC3D8}"/>
                  </a:ext>
                </a:extLst>
              </p:cNvPr>
              <p:cNvSpPr txBox="1"/>
              <p:nvPr/>
            </p:nvSpPr>
            <p:spPr>
              <a:xfrm>
                <a:off x="4168754" y="3090850"/>
                <a:ext cx="796204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CloudArmor</a:t>
                </a:r>
              </a:p>
            </p:txBody>
          </p:sp>
        </p:grpSp>
        <p:grpSp>
          <p:nvGrpSpPr>
            <p:cNvPr id="2088" name="グラフィックス 1984">
              <a:extLst>
                <a:ext uri="{FF2B5EF4-FFF2-40B4-BE49-F238E27FC236}">
                  <a16:creationId xmlns:a16="http://schemas.microsoft.com/office/drawing/2014/main" id="{7D962E4F-D0B4-169C-2D54-95F3E4B0BB22}"/>
                </a:ext>
              </a:extLst>
            </p:cNvPr>
            <p:cNvGrpSpPr/>
            <p:nvPr/>
          </p:nvGrpSpPr>
          <p:grpSpPr>
            <a:xfrm>
              <a:off x="4052746" y="3876205"/>
              <a:ext cx="1041750" cy="139809"/>
              <a:chOff x="4052746" y="3876205"/>
              <a:chExt cx="1041750" cy="139809"/>
            </a:xfrm>
          </p:grpSpPr>
          <p:sp>
            <p:nvSpPr>
              <p:cNvPr id="2089" name="フリーフォーム: 図形 2088">
                <a:extLst>
                  <a:ext uri="{FF2B5EF4-FFF2-40B4-BE49-F238E27FC236}">
                    <a16:creationId xmlns:a16="http://schemas.microsoft.com/office/drawing/2014/main" id="{79258109-897B-E9CC-8369-FB1E6E84ACD9}"/>
                  </a:ext>
                </a:extLst>
              </p:cNvPr>
              <p:cNvSpPr/>
              <p:nvPr/>
            </p:nvSpPr>
            <p:spPr>
              <a:xfrm>
                <a:off x="4057256" y="3889735"/>
                <a:ext cx="1037240" cy="126279"/>
              </a:xfrm>
              <a:custGeom>
                <a:avLst/>
                <a:gdLst>
                  <a:gd name="connsiteX0" fmla="*/ -124 w 1037240"/>
                  <a:gd name="connsiteY0" fmla="*/ -645 h 126279"/>
                  <a:gd name="connsiteX1" fmla="*/ 1037117 w 1037240"/>
                  <a:gd name="connsiteY1" fmla="*/ -645 h 126279"/>
                  <a:gd name="connsiteX2" fmla="*/ 1037117 w 1037240"/>
                  <a:gd name="connsiteY2" fmla="*/ 125634 h 126279"/>
                  <a:gd name="connsiteX3" fmla="*/ -124 w 1037240"/>
                  <a:gd name="connsiteY3" fmla="*/ 125634 h 126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7240" h="126279">
                    <a:moveTo>
                      <a:pt x="-124" y="-645"/>
                    </a:moveTo>
                    <a:lnTo>
                      <a:pt x="1037117" y="-645"/>
                    </a:lnTo>
                    <a:lnTo>
                      <a:pt x="1037117" y="125634"/>
                    </a:lnTo>
                    <a:lnTo>
                      <a:pt x="-124" y="125634"/>
                    </a:lnTo>
                    <a:close/>
                  </a:path>
                </a:pathLst>
              </a:custGeom>
              <a:solidFill>
                <a:srgbClr val="DAE8F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90" name="テキスト ボックス 2089">
                <a:extLst>
                  <a:ext uri="{FF2B5EF4-FFF2-40B4-BE49-F238E27FC236}">
                    <a16:creationId xmlns:a16="http://schemas.microsoft.com/office/drawing/2014/main" id="{8EA6F890-309D-3CE0-E589-113F3D6751BF}"/>
                  </a:ext>
                </a:extLst>
              </p:cNvPr>
              <p:cNvSpPr txBox="1"/>
              <p:nvPr/>
            </p:nvSpPr>
            <p:spPr>
              <a:xfrm>
                <a:off x="3961306" y="3830485"/>
                <a:ext cx="1211101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Cloud LoadBalancing</a:t>
                </a:r>
              </a:p>
            </p:txBody>
          </p:sp>
        </p:grpSp>
        <p:grpSp>
          <p:nvGrpSpPr>
            <p:cNvPr id="2091" name="グラフィックス 1984">
              <a:extLst>
                <a:ext uri="{FF2B5EF4-FFF2-40B4-BE49-F238E27FC236}">
                  <a16:creationId xmlns:a16="http://schemas.microsoft.com/office/drawing/2014/main" id="{A54EEC34-80F4-231D-0649-125ABFB60323}"/>
                </a:ext>
              </a:extLst>
            </p:cNvPr>
            <p:cNvGrpSpPr/>
            <p:nvPr/>
          </p:nvGrpSpPr>
          <p:grpSpPr>
            <a:xfrm>
              <a:off x="3678438" y="3650706"/>
              <a:ext cx="693417" cy="545706"/>
              <a:chOff x="3678438" y="3650706"/>
              <a:chExt cx="693417" cy="545706"/>
            </a:xfrm>
          </p:grpSpPr>
          <p:sp>
            <p:nvSpPr>
              <p:cNvPr id="2092" name="フリーフォーム: 図形 2091">
                <a:extLst>
                  <a:ext uri="{FF2B5EF4-FFF2-40B4-BE49-F238E27FC236}">
                    <a16:creationId xmlns:a16="http://schemas.microsoft.com/office/drawing/2014/main" id="{4FF24D49-D8D9-2FDC-AFD5-666F0FEFAA68}"/>
                  </a:ext>
                </a:extLst>
              </p:cNvPr>
              <p:cNvSpPr/>
              <p:nvPr/>
            </p:nvSpPr>
            <p:spPr>
              <a:xfrm>
                <a:off x="3678438" y="3682276"/>
                <a:ext cx="646065" cy="514136"/>
              </a:xfrm>
              <a:custGeom>
                <a:avLst/>
                <a:gdLst>
                  <a:gd name="connsiteX0" fmla="*/ -77 w 646065"/>
                  <a:gd name="connsiteY0" fmla="*/ 513493 h 514136"/>
                  <a:gd name="connsiteX1" fmla="*/ 288546 w 646065"/>
                  <a:gd name="connsiteY1" fmla="*/ 513493 h 514136"/>
                  <a:gd name="connsiteX2" fmla="*/ 288546 w 646065"/>
                  <a:gd name="connsiteY2" fmla="*/ -644 h 514136"/>
                  <a:gd name="connsiteX3" fmla="*/ 645988 w 646065"/>
                  <a:gd name="connsiteY3" fmla="*/ -644 h 51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065" h="514136">
                    <a:moveTo>
                      <a:pt x="-77" y="513493"/>
                    </a:moveTo>
                    <a:lnTo>
                      <a:pt x="288546" y="513493"/>
                    </a:lnTo>
                    <a:lnTo>
                      <a:pt x="288546" y="-644"/>
                    </a:lnTo>
                    <a:lnTo>
                      <a:pt x="645988" y="-644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93" name="フリーフォーム: 図形 2092">
                <a:extLst>
                  <a:ext uri="{FF2B5EF4-FFF2-40B4-BE49-F238E27FC236}">
                    <a16:creationId xmlns:a16="http://schemas.microsoft.com/office/drawing/2014/main" id="{499FEB55-9B61-8070-7856-CA36B565E2E4}"/>
                  </a:ext>
                </a:extLst>
              </p:cNvPr>
              <p:cNvSpPr/>
              <p:nvPr/>
            </p:nvSpPr>
            <p:spPr>
              <a:xfrm>
                <a:off x="4308719" y="3650706"/>
                <a:ext cx="63136" cy="63139"/>
              </a:xfrm>
              <a:custGeom>
                <a:avLst/>
                <a:gdLst>
                  <a:gd name="connsiteX0" fmla="*/ 63032 w 63136"/>
                  <a:gd name="connsiteY0" fmla="*/ 30947 h 63139"/>
                  <a:gd name="connsiteX1" fmla="*/ -105 w 63136"/>
                  <a:gd name="connsiteY1" fmla="*/ 62517 h 63139"/>
                  <a:gd name="connsiteX2" fmla="*/ 15679 w 63136"/>
                  <a:gd name="connsiteY2" fmla="*/ 30947 h 63139"/>
                  <a:gd name="connsiteX3" fmla="*/ -105 w 63136"/>
                  <a:gd name="connsiteY3" fmla="*/ -623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3032" y="30947"/>
                    </a:moveTo>
                    <a:lnTo>
                      <a:pt x="-105" y="62517"/>
                    </a:lnTo>
                    <a:lnTo>
                      <a:pt x="15679" y="30947"/>
                    </a:lnTo>
                    <a:lnTo>
                      <a:pt x="-105" y="-623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grpSp>
          <p:nvGrpSpPr>
            <p:cNvPr id="2094" name="グラフィックス 1984">
              <a:extLst>
                <a:ext uri="{FF2B5EF4-FFF2-40B4-BE49-F238E27FC236}">
                  <a16:creationId xmlns:a16="http://schemas.microsoft.com/office/drawing/2014/main" id="{6FF7AB6E-7B42-4E24-4415-5473C740D1D4}"/>
                </a:ext>
              </a:extLst>
            </p:cNvPr>
            <p:cNvGrpSpPr/>
            <p:nvPr/>
          </p:nvGrpSpPr>
          <p:grpSpPr>
            <a:xfrm>
              <a:off x="4760776" y="3682276"/>
              <a:ext cx="1009099" cy="915524"/>
              <a:chOff x="4760776" y="3682276"/>
              <a:chExt cx="1009099" cy="915524"/>
            </a:xfrm>
          </p:grpSpPr>
          <p:sp>
            <p:nvSpPr>
              <p:cNvPr id="2095" name="フリーフォーム: 図形 2094">
                <a:extLst>
                  <a:ext uri="{FF2B5EF4-FFF2-40B4-BE49-F238E27FC236}">
                    <a16:creationId xmlns:a16="http://schemas.microsoft.com/office/drawing/2014/main" id="{8775A9E7-1255-EAE3-A019-782C92B0EC06}"/>
                  </a:ext>
                </a:extLst>
              </p:cNvPr>
              <p:cNvSpPr/>
              <p:nvPr/>
            </p:nvSpPr>
            <p:spPr>
              <a:xfrm>
                <a:off x="4760776" y="3682276"/>
                <a:ext cx="961747" cy="883954"/>
              </a:xfrm>
              <a:custGeom>
                <a:avLst/>
                <a:gdLst>
                  <a:gd name="connsiteX0" fmla="*/ -178 w 961747"/>
                  <a:gd name="connsiteY0" fmla="*/ -659 h 883954"/>
                  <a:gd name="connsiteX1" fmla="*/ 509422 w 961747"/>
                  <a:gd name="connsiteY1" fmla="*/ -659 h 883954"/>
                  <a:gd name="connsiteX2" fmla="*/ 509422 w 961747"/>
                  <a:gd name="connsiteY2" fmla="*/ 883296 h 883954"/>
                  <a:gd name="connsiteX3" fmla="*/ 961569 w 961747"/>
                  <a:gd name="connsiteY3" fmla="*/ 883296 h 883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747" h="883954">
                    <a:moveTo>
                      <a:pt x="-178" y="-659"/>
                    </a:moveTo>
                    <a:lnTo>
                      <a:pt x="509422" y="-659"/>
                    </a:lnTo>
                    <a:lnTo>
                      <a:pt x="509422" y="883296"/>
                    </a:lnTo>
                    <a:lnTo>
                      <a:pt x="961569" y="883296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96" name="フリーフォーム: 図形 2095">
                <a:extLst>
                  <a:ext uri="{FF2B5EF4-FFF2-40B4-BE49-F238E27FC236}">
                    <a16:creationId xmlns:a16="http://schemas.microsoft.com/office/drawing/2014/main" id="{7D7998E1-C7DD-DE4C-F66F-3D758C63D510}"/>
                  </a:ext>
                </a:extLst>
              </p:cNvPr>
              <p:cNvSpPr/>
              <p:nvPr/>
            </p:nvSpPr>
            <p:spPr>
              <a:xfrm>
                <a:off x="5706739" y="4534661"/>
                <a:ext cx="63136" cy="63139"/>
              </a:xfrm>
              <a:custGeom>
                <a:avLst/>
                <a:gdLst>
                  <a:gd name="connsiteX0" fmla="*/ 62918 w 63136"/>
                  <a:gd name="connsiteY0" fmla="*/ 30875 h 63139"/>
                  <a:gd name="connsiteX1" fmla="*/ -219 w 63136"/>
                  <a:gd name="connsiteY1" fmla="*/ 62445 h 63139"/>
                  <a:gd name="connsiteX2" fmla="*/ 15565 w 63136"/>
                  <a:gd name="connsiteY2" fmla="*/ 30875 h 63139"/>
                  <a:gd name="connsiteX3" fmla="*/ -219 w 63136"/>
                  <a:gd name="connsiteY3" fmla="*/ -695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2918" y="30875"/>
                    </a:moveTo>
                    <a:lnTo>
                      <a:pt x="-219" y="62445"/>
                    </a:lnTo>
                    <a:lnTo>
                      <a:pt x="15565" y="30875"/>
                    </a:lnTo>
                    <a:lnTo>
                      <a:pt x="-219" y="-695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2097" name="テキスト ボックス 2096">
              <a:extLst>
                <a:ext uri="{FF2B5EF4-FFF2-40B4-BE49-F238E27FC236}">
                  <a16:creationId xmlns:a16="http://schemas.microsoft.com/office/drawing/2014/main" id="{38359DEA-56E1-CFD4-9CF1-F1CA3A7C9A3D}"/>
                </a:ext>
              </a:extLst>
            </p:cNvPr>
            <p:cNvSpPr txBox="1"/>
            <p:nvPr/>
          </p:nvSpPr>
          <p:spPr>
            <a:xfrm>
              <a:off x="6861702" y="5571334"/>
              <a:ext cx="859341" cy="19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CloudStorage</a:t>
              </a:r>
            </a:p>
          </p:txBody>
        </p:sp>
        <p:grpSp>
          <p:nvGrpSpPr>
            <p:cNvPr id="2098" name="グラフィックス 1984">
              <a:extLst>
                <a:ext uri="{FF2B5EF4-FFF2-40B4-BE49-F238E27FC236}">
                  <a16:creationId xmlns:a16="http://schemas.microsoft.com/office/drawing/2014/main" id="{DB4644DE-B071-223E-9841-46CECF88A097}"/>
                </a:ext>
              </a:extLst>
            </p:cNvPr>
            <p:cNvGrpSpPr/>
            <p:nvPr/>
          </p:nvGrpSpPr>
          <p:grpSpPr>
            <a:xfrm>
              <a:off x="7495393" y="5427635"/>
              <a:ext cx="309458" cy="63139"/>
              <a:chOff x="7495393" y="5427635"/>
              <a:chExt cx="309458" cy="63139"/>
            </a:xfrm>
          </p:grpSpPr>
          <p:sp>
            <p:nvSpPr>
              <p:cNvPr id="2099" name="フリーフォーム: 図形 2098">
                <a:extLst>
                  <a:ext uri="{FF2B5EF4-FFF2-40B4-BE49-F238E27FC236}">
                    <a16:creationId xmlns:a16="http://schemas.microsoft.com/office/drawing/2014/main" id="{C9DCEAA0-D80C-E16E-4D2F-33E08DA3E5F9}"/>
                  </a:ext>
                </a:extLst>
              </p:cNvPr>
              <p:cNvSpPr/>
              <p:nvPr/>
            </p:nvSpPr>
            <p:spPr>
              <a:xfrm>
                <a:off x="7542745" y="5459205"/>
                <a:ext cx="262106" cy="34091"/>
              </a:xfrm>
              <a:custGeom>
                <a:avLst/>
                <a:gdLst>
                  <a:gd name="connsiteX0" fmla="*/ 261730 w 262106"/>
                  <a:gd name="connsiteY0" fmla="*/ -768 h 34091"/>
                  <a:gd name="connsiteX1" fmla="*/ 81340 w 262106"/>
                  <a:gd name="connsiteY1" fmla="*/ -768 h 34091"/>
                  <a:gd name="connsiteX2" fmla="*/ 122829 w 262106"/>
                  <a:gd name="connsiteY2" fmla="*/ -768 h 34091"/>
                  <a:gd name="connsiteX3" fmla="*/ -377 w 262106"/>
                  <a:gd name="connsiteY3" fmla="*/ -768 h 34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106" h="34091">
                    <a:moveTo>
                      <a:pt x="261730" y="-768"/>
                    </a:moveTo>
                    <a:lnTo>
                      <a:pt x="81340" y="-768"/>
                    </a:lnTo>
                    <a:lnTo>
                      <a:pt x="122829" y="-768"/>
                    </a:lnTo>
                    <a:lnTo>
                      <a:pt x="-377" y="-768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100" name="フリーフォーム: 図形 2099">
                <a:extLst>
                  <a:ext uri="{FF2B5EF4-FFF2-40B4-BE49-F238E27FC236}">
                    <a16:creationId xmlns:a16="http://schemas.microsoft.com/office/drawing/2014/main" id="{E3656BD5-FFDB-25CC-3337-1E0BA2CCB975}"/>
                  </a:ext>
                </a:extLst>
              </p:cNvPr>
              <p:cNvSpPr/>
              <p:nvPr/>
            </p:nvSpPr>
            <p:spPr>
              <a:xfrm>
                <a:off x="7495393" y="5427635"/>
                <a:ext cx="63136" cy="63139"/>
              </a:xfrm>
              <a:custGeom>
                <a:avLst/>
                <a:gdLst>
                  <a:gd name="connsiteX0" fmla="*/ -365 w 63136"/>
                  <a:gd name="connsiteY0" fmla="*/ 30802 h 63139"/>
                  <a:gd name="connsiteX1" fmla="*/ 62772 w 63136"/>
                  <a:gd name="connsiteY1" fmla="*/ -768 h 63139"/>
                  <a:gd name="connsiteX2" fmla="*/ 46988 w 63136"/>
                  <a:gd name="connsiteY2" fmla="*/ 30802 h 63139"/>
                  <a:gd name="connsiteX3" fmla="*/ 62772 w 63136"/>
                  <a:gd name="connsiteY3" fmla="*/ 62372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-365" y="30802"/>
                    </a:moveTo>
                    <a:lnTo>
                      <a:pt x="62772" y="-768"/>
                    </a:lnTo>
                    <a:lnTo>
                      <a:pt x="46988" y="30802"/>
                    </a:lnTo>
                    <a:lnTo>
                      <a:pt x="62772" y="62372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grpSp>
          <p:nvGrpSpPr>
            <p:cNvPr id="2101" name="グラフィックス 1984">
              <a:extLst>
                <a:ext uri="{FF2B5EF4-FFF2-40B4-BE49-F238E27FC236}">
                  <a16:creationId xmlns:a16="http://schemas.microsoft.com/office/drawing/2014/main" id="{B9793672-0364-100C-7CD0-BA1654718AD7}"/>
                </a:ext>
              </a:extLst>
            </p:cNvPr>
            <p:cNvGrpSpPr/>
            <p:nvPr/>
          </p:nvGrpSpPr>
          <p:grpSpPr>
            <a:xfrm>
              <a:off x="3713884" y="4196413"/>
              <a:ext cx="3382486" cy="1294361"/>
              <a:chOff x="3713884" y="4196413"/>
              <a:chExt cx="3382486" cy="1294361"/>
            </a:xfrm>
          </p:grpSpPr>
          <p:sp>
            <p:nvSpPr>
              <p:cNvPr id="2102" name="フリーフォーム: 図形 2101">
                <a:extLst>
                  <a:ext uri="{FF2B5EF4-FFF2-40B4-BE49-F238E27FC236}">
                    <a16:creationId xmlns:a16="http://schemas.microsoft.com/office/drawing/2014/main" id="{15C012F0-E770-6AAA-2727-CA38FEAE129B}"/>
                  </a:ext>
                </a:extLst>
              </p:cNvPr>
              <p:cNvSpPr/>
              <p:nvPr/>
            </p:nvSpPr>
            <p:spPr>
              <a:xfrm>
                <a:off x="3713884" y="4196413"/>
                <a:ext cx="3335134" cy="1262791"/>
              </a:xfrm>
              <a:custGeom>
                <a:avLst/>
                <a:gdLst>
                  <a:gd name="connsiteX0" fmla="*/ -190 w 3335134"/>
                  <a:gd name="connsiteY0" fmla="*/ -716 h 1262791"/>
                  <a:gd name="connsiteX1" fmla="*/ 252987 w 3335134"/>
                  <a:gd name="connsiteY1" fmla="*/ -716 h 1262791"/>
                  <a:gd name="connsiteX2" fmla="*/ 252987 w 3335134"/>
                  <a:gd name="connsiteY2" fmla="*/ 1262076 h 1262791"/>
                  <a:gd name="connsiteX3" fmla="*/ 2228976 w 3335134"/>
                  <a:gd name="connsiteY3" fmla="*/ 1262076 h 1262791"/>
                  <a:gd name="connsiteX4" fmla="*/ 2283092 w 3335134"/>
                  <a:gd name="connsiteY4" fmla="*/ 1262076 h 1262791"/>
                  <a:gd name="connsiteX5" fmla="*/ 2283092 w 3335134"/>
                  <a:gd name="connsiteY5" fmla="*/ 1262076 h 1262791"/>
                  <a:gd name="connsiteX6" fmla="*/ 3334945 w 3335134"/>
                  <a:gd name="connsiteY6" fmla="*/ 1262076 h 1262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5134" h="1262791">
                    <a:moveTo>
                      <a:pt x="-190" y="-716"/>
                    </a:moveTo>
                    <a:lnTo>
                      <a:pt x="252987" y="-716"/>
                    </a:lnTo>
                    <a:lnTo>
                      <a:pt x="252987" y="1262076"/>
                    </a:lnTo>
                    <a:lnTo>
                      <a:pt x="2228976" y="1262076"/>
                    </a:lnTo>
                    <a:cubicBezTo>
                      <a:pt x="2228976" y="1226898"/>
                      <a:pt x="2283092" y="1226898"/>
                      <a:pt x="2283092" y="1262076"/>
                    </a:cubicBezTo>
                    <a:lnTo>
                      <a:pt x="2283092" y="1262076"/>
                    </a:lnTo>
                    <a:lnTo>
                      <a:pt x="3334945" y="1262076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103" name="フリーフォーム: 図形 2102">
                <a:extLst>
                  <a:ext uri="{FF2B5EF4-FFF2-40B4-BE49-F238E27FC236}">
                    <a16:creationId xmlns:a16="http://schemas.microsoft.com/office/drawing/2014/main" id="{1C12A2C7-F5CF-7404-C207-54B3112D0C0E}"/>
                  </a:ext>
                </a:extLst>
              </p:cNvPr>
              <p:cNvSpPr/>
              <p:nvPr/>
            </p:nvSpPr>
            <p:spPr>
              <a:xfrm>
                <a:off x="7033235" y="5427635"/>
                <a:ext cx="63136" cy="63139"/>
              </a:xfrm>
              <a:custGeom>
                <a:avLst/>
                <a:gdLst>
                  <a:gd name="connsiteX0" fmla="*/ 62809 w 63136"/>
                  <a:gd name="connsiteY0" fmla="*/ 30802 h 63139"/>
                  <a:gd name="connsiteX1" fmla="*/ -327 w 63136"/>
                  <a:gd name="connsiteY1" fmla="*/ 62372 h 63139"/>
                  <a:gd name="connsiteX2" fmla="*/ 15457 w 63136"/>
                  <a:gd name="connsiteY2" fmla="*/ 30802 h 63139"/>
                  <a:gd name="connsiteX3" fmla="*/ -327 w 63136"/>
                  <a:gd name="connsiteY3" fmla="*/ -768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2809" y="30802"/>
                    </a:moveTo>
                    <a:lnTo>
                      <a:pt x="-327" y="62372"/>
                    </a:lnTo>
                    <a:lnTo>
                      <a:pt x="15457" y="30802"/>
                    </a:lnTo>
                    <a:lnTo>
                      <a:pt x="-327" y="-768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2104" name="フリーフォーム: 図形 2103">
              <a:extLst>
                <a:ext uri="{FF2B5EF4-FFF2-40B4-BE49-F238E27FC236}">
                  <a16:creationId xmlns:a16="http://schemas.microsoft.com/office/drawing/2014/main" id="{B8288804-BB4D-276C-406F-700F2DCFA72B}"/>
                </a:ext>
              </a:extLst>
            </p:cNvPr>
            <p:cNvSpPr/>
            <p:nvPr/>
          </p:nvSpPr>
          <p:spPr>
            <a:xfrm>
              <a:off x="5462943" y="3907775"/>
              <a:ext cx="1390353" cy="1398090"/>
            </a:xfrm>
            <a:custGeom>
              <a:avLst/>
              <a:gdLst>
                <a:gd name="connsiteX0" fmla="*/ -253 w 1390353"/>
                <a:gd name="connsiteY0" fmla="*/ -698 h 1398090"/>
                <a:gd name="connsiteX1" fmla="*/ 1390100 w 1390353"/>
                <a:gd name="connsiteY1" fmla="*/ -698 h 1398090"/>
                <a:gd name="connsiteX2" fmla="*/ 1390100 w 1390353"/>
                <a:gd name="connsiteY2" fmla="*/ 1397393 h 1398090"/>
                <a:gd name="connsiteX3" fmla="*/ -253 w 1390353"/>
                <a:gd name="connsiteY3" fmla="*/ 1397393 h 139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53" h="1398090">
                  <a:moveTo>
                    <a:pt x="-253" y="-698"/>
                  </a:moveTo>
                  <a:lnTo>
                    <a:pt x="1390100" y="-698"/>
                  </a:lnTo>
                  <a:lnTo>
                    <a:pt x="1390100" y="1397393"/>
                  </a:lnTo>
                  <a:lnTo>
                    <a:pt x="-253" y="1397393"/>
                  </a:lnTo>
                  <a:close/>
                </a:path>
              </a:pathLst>
            </a:custGeom>
            <a:noFill/>
            <a:ln w="9012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05" name="テキスト ボックス 2104">
              <a:extLst>
                <a:ext uri="{FF2B5EF4-FFF2-40B4-BE49-F238E27FC236}">
                  <a16:creationId xmlns:a16="http://schemas.microsoft.com/office/drawing/2014/main" id="{341869DF-1490-D361-8C4B-CFC8D3BDDB67}"/>
                </a:ext>
              </a:extLst>
            </p:cNvPr>
            <p:cNvSpPr txBox="1"/>
            <p:nvPr/>
          </p:nvSpPr>
          <p:spPr>
            <a:xfrm>
              <a:off x="5385032" y="3920684"/>
              <a:ext cx="976594" cy="217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Serverless NEG</a:t>
              </a:r>
            </a:p>
          </p:txBody>
        </p:sp>
      </p:grpSp>
      <p:pic>
        <p:nvPicPr>
          <p:cNvPr id="2106" name="Google Shape;287;p25">
            <a:extLst>
              <a:ext uri="{FF2B5EF4-FFF2-40B4-BE49-F238E27FC236}">
                <a16:creationId xmlns:a16="http://schemas.microsoft.com/office/drawing/2014/main" id="{65832162-C5DD-8860-E946-68446C8FAC0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4581" y="3489986"/>
            <a:ext cx="424550" cy="4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7" name="Google Shape;298;p25">
            <a:extLst>
              <a:ext uri="{FF2B5EF4-FFF2-40B4-BE49-F238E27FC236}">
                <a16:creationId xmlns:a16="http://schemas.microsoft.com/office/drawing/2014/main" id="{3A330297-3537-B363-E8DA-B4FE167B801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3501" y="2643063"/>
            <a:ext cx="384750" cy="46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8" name="Google Shape;288;p25">
            <a:extLst>
              <a:ext uri="{FF2B5EF4-FFF2-40B4-BE49-F238E27FC236}">
                <a16:creationId xmlns:a16="http://schemas.microsoft.com/office/drawing/2014/main" id="{CDE2BB15-F782-6FBF-A573-93A162AFBDF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6523" y="4247665"/>
            <a:ext cx="424550" cy="4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9" name="Google Shape;390;p28">
            <a:extLst>
              <a:ext uri="{FF2B5EF4-FFF2-40B4-BE49-F238E27FC236}">
                <a16:creationId xmlns:a16="http://schemas.microsoft.com/office/drawing/2014/main" id="{09A09B43-6BA2-F038-DEDC-06473B5FD24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7193" y="3033498"/>
            <a:ext cx="424738" cy="3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0" name="Google Shape;1339;p48">
            <a:extLst>
              <a:ext uri="{FF2B5EF4-FFF2-40B4-BE49-F238E27FC236}">
                <a16:creationId xmlns:a16="http://schemas.microsoft.com/office/drawing/2014/main" id="{EA831E06-B151-A104-D3C2-3D83E9905A1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64159" y="4385441"/>
            <a:ext cx="410455" cy="32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1" name="Google Shape;1348;p48">
            <a:extLst>
              <a:ext uri="{FF2B5EF4-FFF2-40B4-BE49-F238E27FC236}">
                <a16:creationId xmlns:a16="http://schemas.microsoft.com/office/drawing/2014/main" id="{472344E4-C7F1-EB6C-58FF-D46FB81DE10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17881" y="4684065"/>
            <a:ext cx="323281" cy="3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7" name="Google Shape;390;p28">
            <a:extLst>
              <a:ext uri="{FF2B5EF4-FFF2-40B4-BE49-F238E27FC236}">
                <a16:creationId xmlns:a16="http://schemas.microsoft.com/office/drawing/2014/main" id="{CB24ABB9-6A7F-B16C-553D-18B0FF945D4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10645" y="5293557"/>
            <a:ext cx="424738" cy="342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9214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2">
            <a:extLst>
              <a:ext uri="{FF2B5EF4-FFF2-40B4-BE49-F238E27FC236}">
                <a16:creationId xmlns:a16="http://schemas.microsoft.com/office/drawing/2014/main" id="{17616069-D6E9-6CFA-C105-028BADD7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b="0" i="0" dirty="0">
                <a:solidFill>
                  <a:srgbClr val="1A1A1C"/>
                </a:solidFill>
                <a:effectLst/>
                <a:latin typeface="Noto Sans JP"/>
              </a:rPr>
              <a:t>6-1-9-2/3. </a:t>
            </a:r>
            <a:r>
              <a:rPr lang="zh-TW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書類出力</a:t>
            </a:r>
            <a:r>
              <a:rPr lang="en-US" altLang="zh-TW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zh-TW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法定帳票作成機能</a:t>
            </a:r>
            <a:endParaRPr lang="ja-JP" altLang="en-US" sz="3200" b="0" i="0" dirty="0">
              <a:solidFill>
                <a:srgbClr val="1A1A1C"/>
              </a:solidFill>
              <a:effectLst/>
              <a:latin typeface="Noto Sans JP"/>
            </a:endParaRPr>
          </a:p>
        </p:txBody>
      </p:sp>
      <p:sp>
        <p:nvSpPr>
          <p:cNvPr id="70" name="フリーフォーム: 図形 69">
            <a:extLst>
              <a:ext uri="{FF2B5EF4-FFF2-40B4-BE49-F238E27FC236}">
                <a16:creationId xmlns:a16="http://schemas.microsoft.com/office/drawing/2014/main" id="{C3158FD0-5C32-2E2D-5D40-4E207E415F06}"/>
              </a:ext>
            </a:extLst>
          </p:cNvPr>
          <p:cNvSpPr/>
          <p:nvPr/>
        </p:nvSpPr>
        <p:spPr>
          <a:xfrm>
            <a:off x="5952331" y="2967037"/>
            <a:ext cx="6848475" cy="4191000"/>
          </a:xfrm>
          <a:custGeom>
            <a:avLst/>
            <a:gdLst>
              <a:gd name="connsiteX0" fmla="*/ 0 w 6848475"/>
              <a:gd name="connsiteY0" fmla="*/ 0 h 4191000"/>
              <a:gd name="connsiteX1" fmla="*/ 6848475 w 6848475"/>
              <a:gd name="connsiteY1" fmla="*/ 0 h 4191000"/>
              <a:gd name="connsiteX2" fmla="*/ 6848475 w 6848475"/>
              <a:gd name="connsiteY2" fmla="*/ 4191000 h 4191000"/>
              <a:gd name="connsiteX3" fmla="*/ 0 w 6848475"/>
              <a:gd name="connsiteY3" fmla="*/ 419100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8475" h="4191000">
                <a:moveTo>
                  <a:pt x="0" y="0"/>
                </a:moveTo>
                <a:lnTo>
                  <a:pt x="6848475" y="0"/>
                </a:lnTo>
                <a:lnTo>
                  <a:pt x="6848475" y="4191000"/>
                </a:lnTo>
                <a:lnTo>
                  <a:pt x="0" y="4191000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1" name="フリーフォーム: 図形 70">
            <a:extLst>
              <a:ext uri="{FF2B5EF4-FFF2-40B4-BE49-F238E27FC236}">
                <a16:creationId xmlns:a16="http://schemas.microsoft.com/office/drawing/2014/main" id="{EDB8AAEF-89C8-F76F-7410-6224B489AFAC}"/>
              </a:ext>
            </a:extLst>
          </p:cNvPr>
          <p:cNvSpPr/>
          <p:nvPr/>
        </p:nvSpPr>
        <p:spPr>
          <a:xfrm>
            <a:off x="8324056" y="3424237"/>
            <a:ext cx="2000250" cy="1533525"/>
          </a:xfrm>
          <a:custGeom>
            <a:avLst/>
            <a:gdLst>
              <a:gd name="connsiteX0" fmla="*/ 0 w 2000250"/>
              <a:gd name="connsiteY0" fmla="*/ 0 h 1533525"/>
              <a:gd name="connsiteX1" fmla="*/ 2000250 w 2000250"/>
              <a:gd name="connsiteY1" fmla="*/ 0 h 1533525"/>
              <a:gd name="connsiteX2" fmla="*/ 2000250 w 2000250"/>
              <a:gd name="connsiteY2" fmla="*/ 1533525 h 1533525"/>
              <a:gd name="connsiteX3" fmla="*/ 0 w 2000250"/>
              <a:gd name="connsiteY3" fmla="*/ 153352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533525">
                <a:moveTo>
                  <a:pt x="0" y="0"/>
                </a:moveTo>
                <a:lnTo>
                  <a:pt x="2000250" y="0"/>
                </a:lnTo>
                <a:lnTo>
                  <a:pt x="2000250" y="1533525"/>
                </a:lnTo>
                <a:lnTo>
                  <a:pt x="0" y="1533525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E503DADC-39AC-D049-C314-08340FB2D012}"/>
              </a:ext>
            </a:extLst>
          </p:cNvPr>
          <p:cNvSpPr txBox="1"/>
          <p:nvPr/>
        </p:nvSpPr>
        <p:spPr>
          <a:xfrm>
            <a:off x="8770778" y="3440429"/>
            <a:ext cx="16211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rPr>
              <a:t>書類出力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ea typeface="ＭＳ ゴシック"/>
                <a:cs typeface="Helvetica"/>
                <a:sym typeface="Helvetica"/>
                <a:rtl val="0"/>
              </a:rPr>
              <a:t>_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法定帳票作成機能</a:t>
            </a:r>
          </a:p>
        </p:txBody>
      </p:sp>
      <p:pic>
        <p:nvPicPr>
          <p:cNvPr id="73" name="図 72">
            <a:extLst>
              <a:ext uri="{FF2B5EF4-FFF2-40B4-BE49-F238E27FC236}">
                <a16:creationId xmlns:a16="http://schemas.microsoft.com/office/drawing/2014/main" id="{568BC73C-3672-EB22-9179-B9FDF2D16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626" y="3057524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sp>
        <p:nvSpPr>
          <p:cNvPr id="74" name="フリーフォーム: 図形 73">
            <a:extLst>
              <a:ext uri="{FF2B5EF4-FFF2-40B4-BE49-F238E27FC236}">
                <a16:creationId xmlns:a16="http://schemas.microsoft.com/office/drawing/2014/main" id="{C9E1D1DB-DB44-BF13-B503-C41F947A68F4}"/>
              </a:ext>
            </a:extLst>
          </p:cNvPr>
          <p:cNvSpPr/>
          <p:nvPr/>
        </p:nvSpPr>
        <p:spPr>
          <a:xfrm>
            <a:off x="8333581" y="5129212"/>
            <a:ext cx="2371725" cy="1905000"/>
          </a:xfrm>
          <a:custGeom>
            <a:avLst/>
            <a:gdLst>
              <a:gd name="connsiteX0" fmla="*/ 0 w 2371725"/>
              <a:gd name="connsiteY0" fmla="*/ 0 h 1905000"/>
              <a:gd name="connsiteX1" fmla="*/ 2371725 w 2371725"/>
              <a:gd name="connsiteY1" fmla="*/ 0 h 1905000"/>
              <a:gd name="connsiteX2" fmla="*/ 2371725 w 2371725"/>
              <a:gd name="connsiteY2" fmla="*/ 1905000 h 1905000"/>
              <a:gd name="connsiteX3" fmla="*/ 0 w 2371725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725" h="1905000">
                <a:moveTo>
                  <a:pt x="0" y="0"/>
                </a:moveTo>
                <a:lnTo>
                  <a:pt x="2371725" y="0"/>
                </a:lnTo>
                <a:lnTo>
                  <a:pt x="2371725" y="1905000"/>
                </a:lnTo>
                <a:lnTo>
                  <a:pt x="0" y="1905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75" name="グラフィックス 13">
            <a:extLst>
              <a:ext uri="{FF2B5EF4-FFF2-40B4-BE49-F238E27FC236}">
                <a16:creationId xmlns:a16="http://schemas.microsoft.com/office/drawing/2014/main" id="{1FCFDF7F-5949-FA06-72F2-76EB578C0DDE}"/>
              </a:ext>
            </a:extLst>
          </p:cNvPr>
          <p:cNvGrpSpPr/>
          <p:nvPr/>
        </p:nvGrpSpPr>
        <p:grpSpPr>
          <a:xfrm>
            <a:off x="8347868" y="5200649"/>
            <a:ext cx="1895475" cy="923925"/>
            <a:chOff x="8347868" y="5200649"/>
            <a:chExt cx="1895475" cy="923925"/>
          </a:xfrm>
          <a:solidFill>
            <a:srgbClr val="000000"/>
          </a:solidFill>
        </p:grpSpPr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0226C0A0-A298-7763-399F-804FD1D936B8}"/>
                </a:ext>
              </a:extLst>
            </p:cNvPr>
            <p:cNvSpPr txBox="1"/>
            <p:nvPr/>
          </p:nvSpPr>
          <p:spPr>
            <a:xfrm>
              <a:off x="8256428" y="5154929"/>
              <a:ext cx="640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連携機能</a:t>
              </a: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D9BA4D81-A777-24FA-3CAB-8A575780A50B}"/>
                </a:ext>
              </a:extLst>
            </p:cNvPr>
            <p:cNvSpPr txBox="1"/>
            <p:nvPr/>
          </p:nvSpPr>
          <p:spPr>
            <a:xfrm>
              <a:off x="8256428" y="5421629"/>
              <a:ext cx="2011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統計処理後のデータを利用する機能</a:t>
              </a: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0EF8D307-713E-1EE5-BCAA-A81206176588}"/>
                </a:ext>
              </a:extLst>
            </p:cNvPr>
            <p:cNvSpPr txBox="1"/>
            <p:nvPr/>
          </p:nvSpPr>
          <p:spPr>
            <a:xfrm>
              <a:off x="8256428" y="5688329"/>
              <a:ext cx="297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</a:t>
              </a: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65A851C1-D323-4828-9A05-BC3EF64F62DE}"/>
                </a:ext>
              </a:extLst>
            </p:cNvPr>
            <p:cNvSpPr txBox="1"/>
            <p:nvPr/>
          </p:nvSpPr>
          <p:spPr>
            <a:xfrm>
              <a:off x="8256428" y="5812154"/>
              <a:ext cx="20783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申請・届出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公文書ダウンロード機能</a:t>
              </a: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8DE176D1-1041-73ED-DA4F-3BB76F850EC1}"/>
                </a:ext>
              </a:extLst>
            </p:cNvPr>
            <p:cNvSpPr txBox="1"/>
            <p:nvPr/>
          </p:nvSpPr>
          <p:spPr>
            <a:xfrm>
              <a:off x="8256428" y="5945504"/>
              <a:ext cx="16211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申請・届出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公文書公開機能</a:t>
              </a:r>
            </a:p>
          </p:txBody>
        </p:sp>
      </p:grpSp>
      <p:sp>
        <p:nvSpPr>
          <p:cNvPr id="81" name="フリーフォーム: 図形 80">
            <a:extLst>
              <a:ext uri="{FF2B5EF4-FFF2-40B4-BE49-F238E27FC236}">
                <a16:creationId xmlns:a16="http://schemas.microsoft.com/office/drawing/2014/main" id="{5D9A9AEC-736E-CCDD-5B9D-F92A37EA7BAC}"/>
              </a:ext>
            </a:extLst>
          </p:cNvPr>
          <p:cNvSpPr/>
          <p:nvPr/>
        </p:nvSpPr>
        <p:spPr>
          <a:xfrm>
            <a:off x="6114256" y="3424237"/>
            <a:ext cx="2066925" cy="1533525"/>
          </a:xfrm>
          <a:custGeom>
            <a:avLst/>
            <a:gdLst>
              <a:gd name="connsiteX0" fmla="*/ 0 w 2066925"/>
              <a:gd name="connsiteY0" fmla="*/ 0 h 1533525"/>
              <a:gd name="connsiteX1" fmla="*/ 2066925 w 2066925"/>
              <a:gd name="connsiteY1" fmla="*/ 0 h 1533525"/>
              <a:gd name="connsiteX2" fmla="*/ 2066925 w 2066925"/>
              <a:gd name="connsiteY2" fmla="*/ 1533525 h 1533525"/>
              <a:gd name="connsiteX3" fmla="*/ 0 w 2066925"/>
              <a:gd name="connsiteY3" fmla="*/ 153352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925" h="1533525">
                <a:moveTo>
                  <a:pt x="0" y="0"/>
                </a:moveTo>
                <a:lnTo>
                  <a:pt x="2066925" y="0"/>
                </a:lnTo>
                <a:lnTo>
                  <a:pt x="2066925" y="1533525"/>
                </a:lnTo>
                <a:lnTo>
                  <a:pt x="0" y="1533525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82" name="グラフィックス 13">
            <a:extLst>
              <a:ext uri="{FF2B5EF4-FFF2-40B4-BE49-F238E27FC236}">
                <a16:creationId xmlns:a16="http://schemas.microsoft.com/office/drawing/2014/main" id="{1CC26D50-2B3D-F658-14F1-B2336E22E0DC}"/>
              </a:ext>
            </a:extLst>
          </p:cNvPr>
          <p:cNvGrpSpPr/>
          <p:nvPr/>
        </p:nvGrpSpPr>
        <p:grpSpPr>
          <a:xfrm>
            <a:off x="6128543" y="3495674"/>
            <a:ext cx="1600200" cy="1190625"/>
            <a:chOff x="6128543" y="3495674"/>
            <a:chExt cx="1600200" cy="1190625"/>
          </a:xfrm>
          <a:solidFill>
            <a:srgbClr val="000000"/>
          </a:solidFill>
        </p:grpSpPr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0AF13F25-C2AD-F998-8866-876338A044F6}"/>
                </a:ext>
              </a:extLst>
            </p:cNvPr>
            <p:cNvSpPr txBox="1"/>
            <p:nvPr/>
          </p:nvSpPr>
          <p:spPr>
            <a:xfrm>
              <a:off x="6037103" y="3449954"/>
              <a:ext cx="640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連携機能</a:t>
              </a: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D8E092C7-896E-F13E-EA8F-B6BB0F8BF41D}"/>
                </a:ext>
              </a:extLst>
            </p:cNvPr>
            <p:cNvSpPr txBox="1"/>
            <p:nvPr/>
          </p:nvSpPr>
          <p:spPr>
            <a:xfrm>
              <a:off x="6037103" y="3716654"/>
              <a:ext cx="1783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帳票として保管すべきデータを</a:t>
              </a: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699F1231-676E-8CEC-6BFB-146E2B8C22CE}"/>
                </a:ext>
              </a:extLst>
            </p:cNvPr>
            <p:cNvSpPr txBox="1"/>
            <p:nvPr/>
          </p:nvSpPr>
          <p:spPr>
            <a:xfrm>
              <a:off x="6037103" y="3850004"/>
              <a:ext cx="640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作成する</a:t>
              </a: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38A8E8B5-9DC8-90FD-DC02-8714DD7F5E0D}"/>
                </a:ext>
              </a:extLst>
            </p:cNvPr>
            <p:cNvSpPr txBox="1"/>
            <p:nvPr/>
          </p:nvSpPr>
          <p:spPr>
            <a:xfrm>
              <a:off x="6037103" y="4116704"/>
              <a:ext cx="297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</a:t>
              </a: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08FDFC81-D9AF-5399-256D-35276AD0378F}"/>
                </a:ext>
              </a:extLst>
            </p:cNvPr>
            <p:cNvSpPr txBox="1"/>
            <p:nvPr/>
          </p:nvSpPr>
          <p:spPr>
            <a:xfrm>
              <a:off x="6037103" y="4240529"/>
              <a:ext cx="16211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申請・届出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申請・届出機能</a:t>
              </a: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8C9EEFB0-49CF-4869-12AF-99F389FE2964}"/>
                </a:ext>
              </a:extLst>
            </p:cNvPr>
            <p:cNvSpPr txBox="1"/>
            <p:nvPr/>
          </p:nvSpPr>
          <p:spPr>
            <a:xfrm>
              <a:off x="6037103" y="4373879"/>
              <a:ext cx="16211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審査・承認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審査・承認機能</a:t>
              </a: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2504D5E6-7627-E528-2429-0F14E43B27F2}"/>
                </a:ext>
              </a:extLst>
            </p:cNvPr>
            <p:cNvSpPr txBox="1"/>
            <p:nvPr/>
          </p:nvSpPr>
          <p:spPr>
            <a:xfrm>
              <a:off x="6037103" y="4507229"/>
              <a:ext cx="15068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申請・届出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電子決裁機能</a:t>
              </a:r>
            </a:p>
          </p:txBody>
        </p:sp>
      </p:grpSp>
      <p:grpSp>
        <p:nvGrpSpPr>
          <p:cNvPr id="90" name="グラフィックス 13">
            <a:extLst>
              <a:ext uri="{FF2B5EF4-FFF2-40B4-BE49-F238E27FC236}">
                <a16:creationId xmlns:a16="http://schemas.microsoft.com/office/drawing/2014/main" id="{528DD22B-B4C3-F173-56B5-725DD4366B0A}"/>
              </a:ext>
            </a:extLst>
          </p:cNvPr>
          <p:cNvGrpSpPr/>
          <p:nvPr/>
        </p:nvGrpSpPr>
        <p:grpSpPr>
          <a:xfrm>
            <a:off x="5847556" y="4152899"/>
            <a:ext cx="256031" cy="66675"/>
            <a:chOff x="5847556" y="4152899"/>
            <a:chExt cx="256031" cy="66675"/>
          </a:xfrm>
        </p:grpSpPr>
        <p:sp>
          <p:nvSpPr>
            <p:cNvPr id="91" name="フリーフォーム: 図形 90">
              <a:extLst>
                <a:ext uri="{FF2B5EF4-FFF2-40B4-BE49-F238E27FC236}">
                  <a16:creationId xmlns:a16="http://schemas.microsoft.com/office/drawing/2014/main" id="{C11D7AD8-18F7-8927-9012-4E8196309920}"/>
                </a:ext>
              </a:extLst>
            </p:cNvPr>
            <p:cNvSpPr/>
            <p:nvPr/>
          </p:nvSpPr>
          <p:spPr>
            <a:xfrm>
              <a:off x="5847556" y="4186237"/>
              <a:ext cx="206025" cy="9525"/>
            </a:xfrm>
            <a:custGeom>
              <a:avLst/>
              <a:gdLst>
                <a:gd name="connsiteX0" fmla="*/ 0 w 206025"/>
                <a:gd name="connsiteY0" fmla="*/ 0 h 9525"/>
                <a:gd name="connsiteX1" fmla="*/ 206026 w 20602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6025" h="9525">
                  <a:moveTo>
                    <a:pt x="0" y="0"/>
                  </a:moveTo>
                  <a:lnTo>
                    <a:pt x="20602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2" name="フリーフォーム: 図形 91">
              <a:extLst>
                <a:ext uri="{FF2B5EF4-FFF2-40B4-BE49-F238E27FC236}">
                  <a16:creationId xmlns:a16="http://schemas.microsoft.com/office/drawing/2014/main" id="{93714B22-E1F1-628B-7EB6-961B3056AE8A}"/>
                </a:ext>
              </a:extLst>
            </p:cNvPr>
            <p:cNvSpPr/>
            <p:nvPr/>
          </p:nvSpPr>
          <p:spPr>
            <a:xfrm>
              <a:off x="6036912" y="4152899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640826E0-B213-4D01-489D-0CA866026344}"/>
              </a:ext>
            </a:extLst>
          </p:cNvPr>
          <p:cNvSpPr txBox="1"/>
          <p:nvPr/>
        </p:nvSpPr>
        <p:spPr>
          <a:xfrm>
            <a:off x="8451691" y="4345304"/>
            <a:ext cx="611505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Pub/Sub</a:t>
            </a:r>
          </a:p>
        </p:txBody>
      </p:sp>
      <p:grpSp>
        <p:nvGrpSpPr>
          <p:cNvPr id="94" name="グラフィックス 13">
            <a:extLst>
              <a:ext uri="{FF2B5EF4-FFF2-40B4-BE49-F238E27FC236}">
                <a16:creationId xmlns:a16="http://schemas.microsoft.com/office/drawing/2014/main" id="{57E992B0-EA6E-5E9B-8B03-C55EA2B13713}"/>
              </a:ext>
            </a:extLst>
          </p:cNvPr>
          <p:cNvGrpSpPr/>
          <p:nvPr/>
        </p:nvGrpSpPr>
        <p:grpSpPr>
          <a:xfrm>
            <a:off x="8181181" y="4154709"/>
            <a:ext cx="389382" cy="66675"/>
            <a:chOff x="8181181" y="4154709"/>
            <a:chExt cx="389382" cy="66675"/>
          </a:xfrm>
        </p:grpSpPr>
        <p:sp>
          <p:nvSpPr>
            <p:cNvPr id="95" name="フリーフォーム: 図形 94">
              <a:extLst>
                <a:ext uri="{FF2B5EF4-FFF2-40B4-BE49-F238E27FC236}">
                  <a16:creationId xmlns:a16="http://schemas.microsoft.com/office/drawing/2014/main" id="{B16CBAA7-1D32-AE10-F068-BAA6D6E323FA}"/>
                </a:ext>
              </a:extLst>
            </p:cNvPr>
            <p:cNvSpPr/>
            <p:nvPr/>
          </p:nvSpPr>
          <p:spPr>
            <a:xfrm>
              <a:off x="8181181" y="4187665"/>
              <a:ext cx="339375" cy="3333"/>
            </a:xfrm>
            <a:custGeom>
              <a:avLst/>
              <a:gdLst>
                <a:gd name="connsiteX0" fmla="*/ 0 w 339375"/>
                <a:gd name="connsiteY0" fmla="*/ 3334 h 3333"/>
                <a:gd name="connsiteX1" fmla="*/ 200025 w 339375"/>
                <a:gd name="connsiteY1" fmla="*/ 3334 h 3333"/>
                <a:gd name="connsiteX2" fmla="*/ 339376 w 339375"/>
                <a:gd name="connsiteY2" fmla="*/ 0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9375" h="3333">
                  <a:moveTo>
                    <a:pt x="0" y="3334"/>
                  </a:moveTo>
                  <a:lnTo>
                    <a:pt x="200025" y="3334"/>
                  </a:lnTo>
                  <a:lnTo>
                    <a:pt x="33937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6" name="フリーフォーム: 図形 95">
              <a:extLst>
                <a:ext uri="{FF2B5EF4-FFF2-40B4-BE49-F238E27FC236}">
                  <a16:creationId xmlns:a16="http://schemas.microsoft.com/office/drawing/2014/main" id="{17EF7E33-93F2-55F0-8D2E-D202D6CB073F}"/>
                </a:ext>
              </a:extLst>
            </p:cNvPr>
            <p:cNvSpPr/>
            <p:nvPr/>
          </p:nvSpPr>
          <p:spPr>
            <a:xfrm>
              <a:off x="8503125" y="4154709"/>
              <a:ext cx="67437" cy="66675"/>
            </a:xfrm>
            <a:custGeom>
              <a:avLst/>
              <a:gdLst>
                <a:gd name="connsiteX0" fmla="*/ 67437 w 67437"/>
                <a:gd name="connsiteY0" fmla="*/ 31813 h 66675"/>
                <a:gd name="connsiteX1" fmla="*/ 1619 w 67437"/>
                <a:gd name="connsiteY1" fmla="*/ 66675 h 66675"/>
                <a:gd name="connsiteX2" fmla="*/ 17431 w 67437"/>
                <a:gd name="connsiteY2" fmla="*/ 32956 h 66675"/>
                <a:gd name="connsiteX3" fmla="*/ 0 w 67437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37" h="66675">
                  <a:moveTo>
                    <a:pt x="67437" y="31813"/>
                  </a:moveTo>
                  <a:lnTo>
                    <a:pt x="1619" y="66675"/>
                  </a:lnTo>
                  <a:lnTo>
                    <a:pt x="17431" y="32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97" name="グラフィックス 13">
            <a:extLst>
              <a:ext uri="{FF2B5EF4-FFF2-40B4-BE49-F238E27FC236}">
                <a16:creationId xmlns:a16="http://schemas.microsoft.com/office/drawing/2014/main" id="{AABA0256-BD81-365D-19FC-8C421D28323E}"/>
              </a:ext>
            </a:extLst>
          </p:cNvPr>
          <p:cNvGrpSpPr/>
          <p:nvPr/>
        </p:nvGrpSpPr>
        <p:grpSpPr>
          <a:xfrm>
            <a:off x="9486106" y="4348162"/>
            <a:ext cx="66675" cy="770382"/>
            <a:chOff x="9486106" y="4348162"/>
            <a:chExt cx="66675" cy="770382"/>
          </a:xfrm>
        </p:grpSpPr>
        <p:sp>
          <p:nvSpPr>
            <p:cNvPr id="98" name="フリーフォーム: 図形 97">
              <a:extLst>
                <a:ext uri="{FF2B5EF4-FFF2-40B4-BE49-F238E27FC236}">
                  <a16:creationId xmlns:a16="http://schemas.microsoft.com/office/drawing/2014/main" id="{66B402E1-2D9F-F91A-B287-244F1D1B0572}"/>
                </a:ext>
              </a:extLst>
            </p:cNvPr>
            <p:cNvSpPr/>
            <p:nvPr/>
          </p:nvSpPr>
          <p:spPr>
            <a:xfrm>
              <a:off x="9519443" y="4348162"/>
              <a:ext cx="9525" cy="720375"/>
            </a:xfrm>
            <a:custGeom>
              <a:avLst/>
              <a:gdLst>
                <a:gd name="connsiteX0" fmla="*/ 0 w 9525"/>
                <a:gd name="connsiteY0" fmla="*/ 0 h 720375"/>
                <a:gd name="connsiteX1" fmla="*/ 0 w 9525"/>
                <a:gd name="connsiteY1" fmla="*/ 720376 h 72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20375">
                  <a:moveTo>
                    <a:pt x="0" y="0"/>
                  </a:moveTo>
                  <a:lnTo>
                    <a:pt x="0" y="720376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9" name="フリーフォーム: 図形 98">
              <a:extLst>
                <a:ext uri="{FF2B5EF4-FFF2-40B4-BE49-F238E27FC236}">
                  <a16:creationId xmlns:a16="http://schemas.microsoft.com/office/drawing/2014/main" id="{86E4BE58-7F88-EF03-7549-318639CAA29E}"/>
                </a:ext>
              </a:extLst>
            </p:cNvPr>
            <p:cNvSpPr/>
            <p:nvPr/>
          </p:nvSpPr>
          <p:spPr>
            <a:xfrm>
              <a:off x="9486106" y="5051869"/>
              <a:ext cx="66675" cy="66675"/>
            </a:xfrm>
            <a:custGeom>
              <a:avLst/>
              <a:gdLst>
                <a:gd name="connsiteX0" fmla="*/ 33338 w 66675"/>
                <a:gd name="connsiteY0" fmla="*/ 66675 h 66675"/>
                <a:gd name="connsiteX1" fmla="*/ 0 w 66675"/>
                <a:gd name="connsiteY1" fmla="*/ 0 h 66675"/>
                <a:gd name="connsiteX2" fmla="*/ 33338 w 66675"/>
                <a:gd name="connsiteY2" fmla="*/ 16669 h 66675"/>
                <a:gd name="connsiteX3" fmla="*/ 66675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66675"/>
                  </a:moveTo>
                  <a:lnTo>
                    <a:pt x="0" y="0"/>
                  </a:lnTo>
                  <a:lnTo>
                    <a:pt x="33338" y="16669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00" name="グラフィックス 13">
            <a:extLst>
              <a:ext uri="{FF2B5EF4-FFF2-40B4-BE49-F238E27FC236}">
                <a16:creationId xmlns:a16="http://schemas.microsoft.com/office/drawing/2014/main" id="{A8F4AD6B-3B27-45D8-3C3C-743E720EDFD9}"/>
              </a:ext>
            </a:extLst>
          </p:cNvPr>
          <p:cNvGrpSpPr/>
          <p:nvPr/>
        </p:nvGrpSpPr>
        <p:grpSpPr>
          <a:xfrm>
            <a:off x="9257506" y="4352924"/>
            <a:ext cx="514350" cy="238125"/>
            <a:chOff x="9257506" y="4352924"/>
            <a:chExt cx="514350" cy="238125"/>
          </a:xfrm>
          <a:solidFill>
            <a:srgbClr val="999999"/>
          </a:solidFill>
        </p:grpSpPr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A8DEA295-F6EC-DEFF-B973-E05D2A2568CB}"/>
                </a:ext>
              </a:extLst>
            </p:cNvPr>
            <p:cNvSpPr txBox="1"/>
            <p:nvPr/>
          </p:nvSpPr>
          <p:spPr>
            <a:xfrm>
              <a:off x="9270841" y="4307204"/>
              <a:ext cx="487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</a:t>
              </a: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6F08681A-7C84-6483-18D2-CD5B000525D8}"/>
                </a:ext>
              </a:extLst>
            </p:cNvPr>
            <p:cNvSpPr txBox="1"/>
            <p:nvPr/>
          </p:nvSpPr>
          <p:spPr>
            <a:xfrm>
              <a:off x="9166066" y="4431029"/>
              <a:ext cx="69723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Functions</a:t>
              </a:r>
            </a:p>
          </p:txBody>
        </p:sp>
      </p:grpSp>
      <p:grpSp>
        <p:nvGrpSpPr>
          <p:cNvPr id="103" name="グラフィックス 13">
            <a:extLst>
              <a:ext uri="{FF2B5EF4-FFF2-40B4-BE49-F238E27FC236}">
                <a16:creationId xmlns:a16="http://schemas.microsoft.com/office/drawing/2014/main" id="{EAA1D0DD-198B-967D-1F84-B1E0E5BB6F5B}"/>
              </a:ext>
            </a:extLst>
          </p:cNvPr>
          <p:cNvGrpSpPr/>
          <p:nvPr/>
        </p:nvGrpSpPr>
        <p:grpSpPr>
          <a:xfrm>
            <a:off x="8943181" y="4152899"/>
            <a:ext cx="365569" cy="66675"/>
            <a:chOff x="8943181" y="4152899"/>
            <a:chExt cx="365569" cy="66675"/>
          </a:xfrm>
        </p:grpSpPr>
        <p:sp>
          <p:nvSpPr>
            <p:cNvPr id="104" name="フリーフォーム: 図形 103">
              <a:extLst>
                <a:ext uri="{FF2B5EF4-FFF2-40B4-BE49-F238E27FC236}">
                  <a16:creationId xmlns:a16="http://schemas.microsoft.com/office/drawing/2014/main" id="{0722846F-6945-BC69-ACBA-242DC8A975B4}"/>
                </a:ext>
              </a:extLst>
            </p:cNvPr>
            <p:cNvSpPr/>
            <p:nvPr/>
          </p:nvSpPr>
          <p:spPr>
            <a:xfrm>
              <a:off x="8943181" y="4186237"/>
              <a:ext cx="315563" cy="9525"/>
            </a:xfrm>
            <a:custGeom>
              <a:avLst/>
              <a:gdLst>
                <a:gd name="connsiteX0" fmla="*/ 0 w 315563"/>
                <a:gd name="connsiteY0" fmla="*/ 0 h 9525"/>
                <a:gd name="connsiteX1" fmla="*/ 315563 w 31556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5563" h="9525">
                  <a:moveTo>
                    <a:pt x="0" y="0"/>
                  </a:moveTo>
                  <a:lnTo>
                    <a:pt x="315563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5" name="フリーフォーム: 図形 104">
              <a:extLst>
                <a:ext uri="{FF2B5EF4-FFF2-40B4-BE49-F238E27FC236}">
                  <a16:creationId xmlns:a16="http://schemas.microsoft.com/office/drawing/2014/main" id="{ADF722D6-36B7-0892-FD41-AF3F50D3DBAA}"/>
                </a:ext>
              </a:extLst>
            </p:cNvPr>
            <p:cNvSpPr/>
            <p:nvPr/>
          </p:nvSpPr>
          <p:spPr>
            <a:xfrm>
              <a:off x="9242075" y="4152899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06" name="フリーフォーム: 図形 105">
            <a:extLst>
              <a:ext uri="{FF2B5EF4-FFF2-40B4-BE49-F238E27FC236}">
                <a16:creationId xmlns:a16="http://schemas.microsoft.com/office/drawing/2014/main" id="{4B46B4AE-A343-C5DB-5C96-70D7F44D52DE}"/>
              </a:ext>
            </a:extLst>
          </p:cNvPr>
          <p:cNvSpPr/>
          <p:nvPr/>
        </p:nvSpPr>
        <p:spPr>
          <a:xfrm>
            <a:off x="10500518" y="3424237"/>
            <a:ext cx="2205037" cy="1524000"/>
          </a:xfrm>
          <a:custGeom>
            <a:avLst/>
            <a:gdLst>
              <a:gd name="connsiteX0" fmla="*/ 0 w 2205037"/>
              <a:gd name="connsiteY0" fmla="*/ 0 h 1524000"/>
              <a:gd name="connsiteX1" fmla="*/ 2205038 w 2205037"/>
              <a:gd name="connsiteY1" fmla="*/ 0 h 1524000"/>
              <a:gd name="connsiteX2" fmla="*/ 2205038 w 2205037"/>
              <a:gd name="connsiteY2" fmla="*/ 1524000 h 1524000"/>
              <a:gd name="connsiteX3" fmla="*/ 0 w 2205037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5037" h="1524000">
                <a:moveTo>
                  <a:pt x="0" y="0"/>
                </a:moveTo>
                <a:lnTo>
                  <a:pt x="2205038" y="0"/>
                </a:lnTo>
                <a:lnTo>
                  <a:pt x="2205038" y="1524000"/>
                </a:lnTo>
                <a:lnTo>
                  <a:pt x="0" y="1524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07" name="グラフィックス 13">
            <a:extLst>
              <a:ext uri="{FF2B5EF4-FFF2-40B4-BE49-F238E27FC236}">
                <a16:creationId xmlns:a16="http://schemas.microsoft.com/office/drawing/2014/main" id="{38F2A9FD-244C-DC1B-7B20-9AB62F55160A}"/>
              </a:ext>
            </a:extLst>
          </p:cNvPr>
          <p:cNvGrpSpPr/>
          <p:nvPr/>
        </p:nvGrpSpPr>
        <p:grpSpPr>
          <a:xfrm>
            <a:off x="10514806" y="3495674"/>
            <a:ext cx="1828800" cy="1190625"/>
            <a:chOff x="10514806" y="3495674"/>
            <a:chExt cx="1828800" cy="1190625"/>
          </a:xfrm>
          <a:solidFill>
            <a:srgbClr val="000000"/>
          </a:solidFill>
        </p:grpSpPr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6C0C8C89-5A1D-C36B-5A70-0260FF77A0C0}"/>
                </a:ext>
              </a:extLst>
            </p:cNvPr>
            <p:cNvSpPr txBox="1"/>
            <p:nvPr/>
          </p:nvSpPr>
          <p:spPr>
            <a:xfrm>
              <a:off x="10423366" y="3449954"/>
              <a:ext cx="640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連携機能</a:t>
              </a: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C6B1F1BA-2F61-277A-49AB-19C2045E8894}"/>
                </a:ext>
              </a:extLst>
            </p:cNvPr>
            <p:cNvSpPr txBox="1"/>
            <p:nvPr/>
          </p:nvSpPr>
          <p:spPr>
            <a:xfrm>
              <a:off x="10423366" y="3716654"/>
              <a:ext cx="1783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作成した帳票を外部システムに</a:t>
              </a: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A068DD40-95D5-C4F2-1037-9B22B1A586D0}"/>
                </a:ext>
              </a:extLst>
            </p:cNvPr>
            <p:cNvSpPr txBox="1"/>
            <p:nvPr/>
          </p:nvSpPr>
          <p:spPr>
            <a:xfrm>
              <a:off x="10423366" y="3850004"/>
              <a:ext cx="2011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連携したり、エンドユーザに通知を</a:t>
              </a:r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C7648392-5DC4-B6C0-EB3E-D5FF5E7DCBBE}"/>
                </a:ext>
              </a:extLst>
            </p:cNvPr>
            <p:cNvSpPr txBox="1"/>
            <p:nvPr/>
          </p:nvSpPr>
          <p:spPr>
            <a:xfrm>
              <a:off x="10423366" y="3983354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行う。</a:t>
              </a:r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8126050C-BCC5-7D8A-B15D-22DB869D6B18}"/>
                </a:ext>
              </a:extLst>
            </p:cNvPr>
            <p:cNvSpPr txBox="1"/>
            <p:nvPr/>
          </p:nvSpPr>
          <p:spPr>
            <a:xfrm>
              <a:off x="10423366" y="4250054"/>
              <a:ext cx="2971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例</a:t>
              </a:r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E3B4F69A-D6BF-02F0-BD00-E5775B97BA86}"/>
                </a:ext>
              </a:extLst>
            </p:cNvPr>
            <p:cNvSpPr txBox="1"/>
            <p:nvPr/>
          </p:nvSpPr>
          <p:spPr>
            <a:xfrm>
              <a:off x="10423366" y="4373879"/>
              <a:ext cx="16211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外部連携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申請処理連携機能</a:t>
              </a:r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824F7E68-2333-6AD2-2EC5-6D6A6A9F7634}"/>
                </a:ext>
              </a:extLst>
            </p:cNvPr>
            <p:cNvSpPr txBox="1"/>
            <p:nvPr/>
          </p:nvSpPr>
          <p:spPr>
            <a:xfrm>
              <a:off x="10423366" y="4507229"/>
              <a:ext cx="18497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利用者通知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メッセージ通知機能</a:t>
              </a:r>
            </a:p>
          </p:txBody>
        </p:sp>
      </p:grpSp>
      <p:grpSp>
        <p:nvGrpSpPr>
          <p:cNvPr id="115" name="グラフィックス 13">
            <a:extLst>
              <a:ext uri="{FF2B5EF4-FFF2-40B4-BE49-F238E27FC236}">
                <a16:creationId xmlns:a16="http://schemas.microsoft.com/office/drawing/2014/main" id="{D013BDF1-F09A-79EF-41F4-E1EA9DA285D8}"/>
              </a:ext>
            </a:extLst>
          </p:cNvPr>
          <p:cNvGrpSpPr/>
          <p:nvPr/>
        </p:nvGrpSpPr>
        <p:grpSpPr>
          <a:xfrm>
            <a:off x="9719468" y="4152899"/>
            <a:ext cx="770382" cy="66675"/>
            <a:chOff x="9719468" y="4152899"/>
            <a:chExt cx="770382" cy="66675"/>
          </a:xfrm>
        </p:grpSpPr>
        <p:sp>
          <p:nvSpPr>
            <p:cNvPr id="116" name="フリーフォーム: 図形 115">
              <a:extLst>
                <a:ext uri="{FF2B5EF4-FFF2-40B4-BE49-F238E27FC236}">
                  <a16:creationId xmlns:a16="http://schemas.microsoft.com/office/drawing/2014/main" id="{EE2B665F-E8D6-FD4B-1326-D02DDAF24CB5}"/>
                </a:ext>
              </a:extLst>
            </p:cNvPr>
            <p:cNvSpPr/>
            <p:nvPr/>
          </p:nvSpPr>
          <p:spPr>
            <a:xfrm>
              <a:off x="9719468" y="4186237"/>
              <a:ext cx="720375" cy="9525"/>
            </a:xfrm>
            <a:custGeom>
              <a:avLst/>
              <a:gdLst>
                <a:gd name="connsiteX0" fmla="*/ 0 w 720375"/>
                <a:gd name="connsiteY0" fmla="*/ 0 h 9525"/>
                <a:gd name="connsiteX1" fmla="*/ 720376 w 7203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0375" h="9525">
                  <a:moveTo>
                    <a:pt x="0" y="0"/>
                  </a:moveTo>
                  <a:lnTo>
                    <a:pt x="72037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7" name="フリーフォーム: 図形 116">
              <a:extLst>
                <a:ext uri="{FF2B5EF4-FFF2-40B4-BE49-F238E27FC236}">
                  <a16:creationId xmlns:a16="http://schemas.microsoft.com/office/drawing/2014/main" id="{776D4823-6567-5B81-1536-A5D67DF43428}"/>
                </a:ext>
              </a:extLst>
            </p:cNvPr>
            <p:cNvSpPr/>
            <p:nvPr/>
          </p:nvSpPr>
          <p:spPr>
            <a:xfrm>
              <a:off x="10423175" y="4152899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917EFAF1-7829-EFA7-D3B1-751DB3DEDDF9}"/>
              </a:ext>
            </a:extLst>
          </p:cNvPr>
          <p:cNvSpPr txBox="1"/>
          <p:nvPr/>
        </p:nvSpPr>
        <p:spPr>
          <a:xfrm>
            <a:off x="9066053" y="6697979"/>
            <a:ext cx="897255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CloudStorage</a:t>
            </a:r>
          </a:p>
        </p:txBody>
      </p:sp>
      <p:pic>
        <p:nvPicPr>
          <p:cNvPr id="119" name="図 118">
            <a:extLst>
              <a:ext uri="{FF2B5EF4-FFF2-40B4-BE49-F238E27FC236}">
                <a16:creationId xmlns:a16="http://schemas.microsoft.com/office/drawing/2014/main" id="{3BC65E62-9037-3EC9-23F7-E3999D322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093" y="3857624"/>
            <a:ext cx="647700" cy="647700"/>
          </a:xfrm>
          <a:custGeom>
            <a:avLst/>
            <a:gdLst>
              <a:gd name="connsiteX0" fmla="*/ 0 w 647700"/>
              <a:gd name="connsiteY0" fmla="*/ 0 h 647700"/>
              <a:gd name="connsiteX1" fmla="*/ 647700 w 647700"/>
              <a:gd name="connsiteY1" fmla="*/ 0 h 647700"/>
              <a:gd name="connsiteX2" fmla="*/ 647700 w 647700"/>
              <a:gd name="connsiteY2" fmla="*/ 647700 h 647700"/>
              <a:gd name="connsiteX3" fmla="*/ 0 w 647700"/>
              <a:gd name="connsiteY3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700" h="647700">
                <a:moveTo>
                  <a:pt x="0" y="0"/>
                </a:moveTo>
                <a:lnTo>
                  <a:pt x="647700" y="0"/>
                </a:lnTo>
                <a:lnTo>
                  <a:pt x="647700" y="647700"/>
                </a:lnTo>
                <a:lnTo>
                  <a:pt x="0" y="647700"/>
                </a:lnTo>
                <a:close/>
              </a:path>
            </a:pathLst>
          </a:custGeom>
        </p:spPr>
      </p:pic>
      <p:grpSp>
        <p:nvGrpSpPr>
          <p:cNvPr id="120" name="グラフィックス 13">
            <a:extLst>
              <a:ext uri="{FF2B5EF4-FFF2-40B4-BE49-F238E27FC236}">
                <a16:creationId xmlns:a16="http://schemas.microsoft.com/office/drawing/2014/main" id="{4A0312D8-470C-A071-C7F3-B32DCAB8F244}"/>
              </a:ext>
            </a:extLst>
          </p:cNvPr>
          <p:cNvGrpSpPr/>
          <p:nvPr/>
        </p:nvGrpSpPr>
        <p:grpSpPr>
          <a:xfrm>
            <a:off x="5195093" y="4581524"/>
            <a:ext cx="647700" cy="257175"/>
            <a:chOff x="5195093" y="4581524"/>
            <a:chExt cx="647700" cy="257175"/>
          </a:xfrm>
          <a:solidFill>
            <a:srgbClr val="000000"/>
          </a:solidFill>
        </p:grpSpPr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5829D143-1B3C-9F8E-1CE5-083E5C70708A}"/>
                </a:ext>
              </a:extLst>
            </p:cNvPr>
            <p:cNvSpPr txBox="1"/>
            <p:nvPr/>
          </p:nvSpPr>
          <p:spPr>
            <a:xfrm>
              <a:off x="5256053" y="4535804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1BDE4E36-46B9-5A50-B65D-E8FFC4AE459C}"/>
                </a:ext>
              </a:extLst>
            </p:cNvPr>
            <p:cNvSpPr txBox="1"/>
            <p:nvPr/>
          </p:nvSpPr>
          <p:spPr>
            <a:xfrm>
              <a:off x="5103653" y="4659629"/>
              <a:ext cx="8305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(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国民・職員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)</a:t>
              </a:r>
            </a:p>
          </p:txBody>
        </p:sp>
      </p:grp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53796D83-9808-2A57-9F4D-01B98AFE0D3E}"/>
              </a:ext>
            </a:extLst>
          </p:cNvPr>
          <p:cNvSpPr txBox="1"/>
          <p:nvPr/>
        </p:nvSpPr>
        <p:spPr>
          <a:xfrm>
            <a:off x="9647078" y="4659629"/>
            <a:ext cx="716280" cy="20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 Run</a:t>
            </a:r>
          </a:p>
        </p:txBody>
      </p:sp>
      <p:pic>
        <p:nvPicPr>
          <p:cNvPr id="65" name="Google Shape;1339;p48">
            <a:extLst>
              <a:ext uri="{FF2B5EF4-FFF2-40B4-BE49-F238E27FC236}">
                <a16:creationId xmlns:a16="http://schemas.microsoft.com/office/drawing/2014/main" id="{7F159032-9390-ADD5-9714-B41546997F0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19719" y="4031249"/>
            <a:ext cx="410455" cy="32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203;p23">
            <a:extLst>
              <a:ext uri="{FF2B5EF4-FFF2-40B4-BE49-F238E27FC236}">
                <a16:creationId xmlns:a16="http://schemas.microsoft.com/office/drawing/2014/main" id="{AC2CB0C1-4AB8-003C-A767-C3AB1EE082C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05258" y="3980431"/>
            <a:ext cx="394775" cy="42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348;p48">
            <a:extLst>
              <a:ext uri="{FF2B5EF4-FFF2-40B4-BE49-F238E27FC236}">
                <a16:creationId xmlns:a16="http://schemas.microsoft.com/office/drawing/2014/main" id="{5A7DFFF2-769D-6AA8-22FB-8557AA9A0FF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99578" y="4360931"/>
            <a:ext cx="323281" cy="337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008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4628C0A-862D-E6D4-53D0-CBB1DD57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6-1-2-1.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申請・届出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申請・届出機能（パターン３　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Firebase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によるホスティング・処理を統括し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Cloud SQL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に保管）</a:t>
            </a:r>
          </a:p>
        </p:txBody>
      </p:sp>
      <p:grpSp>
        <p:nvGrpSpPr>
          <p:cNvPr id="5" name="グラフィックス 3">
            <a:extLst>
              <a:ext uri="{FF2B5EF4-FFF2-40B4-BE49-F238E27FC236}">
                <a16:creationId xmlns:a16="http://schemas.microsoft.com/office/drawing/2014/main" id="{1E5508C9-4200-B027-E619-DA38706D811F}"/>
              </a:ext>
            </a:extLst>
          </p:cNvPr>
          <p:cNvGrpSpPr/>
          <p:nvPr/>
        </p:nvGrpSpPr>
        <p:grpSpPr>
          <a:xfrm>
            <a:off x="3012740" y="3160859"/>
            <a:ext cx="7008138" cy="4239372"/>
            <a:chOff x="6440143" y="3481687"/>
            <a:chExt cx="7008138" cy="4239372"/>
          </a:xfrm>
        </p:grpSpPr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383F6129-F61D-4F8D-967D-788A3D50218D}"/>
                </a:ext>
              </a:extLst>
            </p:cNvPr>
            <p:cNvSpPr/>
            <p:nvPr/>
          </p:nvSpPr>
          <p:spPr>
            <a:xfrm>
              <a:off x="7274445" y="3481687"/>
              <a:ext cx="6173836" cy="4239372"/>
            </a:xfrm>
            <a:custGeom>
              <a:avLst/>
              <a:gdLst>
                <a:gd name="connsiteX0" fmla="*/ -289 w 6173836"/>
                <a:gd name="connsiteY0" fmla="*/ -1321 h 4239372"/>
                <a:gd name="connsiteX1" fmla="*/ 6173547 w 6173836"/>
                <a:gd name="connsiteY1" fmla="*/ -1321 h 4239372"/>
                <a:gd name="connsiteX2" fmla="*/ 6173547 w 6173836"/>
                <a:gd name="connsiteY2" fmla="*/ 4238052 h 4239372"/>
                <a:gd name="connsiteX3" fmla="*/ -289 w 6173836"/>
                <a:gd name="connsiteY3" fmla="*/ 4238052 h 423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3836" h="4239372">
                  <a:moveTo>
                    <a:pt x="-289" y="-1321"/>
                  </a:moveTo>
                  <a:lnTo>
                    <a:pt x="6173547" y="-1321"/>
                  </a:lnTo>
                  <a:lnTo>
                    <a:pt x="6173547" y="4238052"/>
                  </a:lnTo>
                  <a:lnTo>
                    <a:pt x="-289" y="4238052"/>
                  </a:lnTo>
                  <a:close/>
                </a:path>
              </a:pathLst>
            </a:custGeom>
            <a:solidFill>
              <a:srgbClr val="F6F6F6"/>
            </a:solidFill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" name="フリーフォーム: 図形 6">
              <a:extLst>
                <a:ext uri="{FF2B5EF4-FFF2-40B4-BE49-F238E27FC236}">
                  <a16:creationId xmlns:a16="http://schemas.microsoft.com/office/drawing/2014/main" id="{142C7E04-F24D-CD29-A26D-EBB14983132B}"/>
                </a:ext>
              </a:extLst>
            </p:cNvPr>
            <p:cNvSpPr/>
            <p:nvPr/>
          </p:nvSpPr>
          <p:spPr>
            <a:xfrm>
              <a:off x="7405228" y="3815425"/>
              <a:ext cx="3607793" cy="2642842"/>
            </a:xfrm>
            <a:custGeom>
              <a:avLst/>
              <a:gdLst>
                <a:gd name="connsiteX0" fmla="*/ -195 w 3607793"/>
                <a:gd name="connsiteY0" fmla="*/ -1283 h 2642842"/>
                <a:gd name="connsiteX1" fmla="*/ 3607598 w 3607793"/>
                <a:gd name="connsiteY1" fmla="*/ -1283 h 2642842"/>
                <a:gd name="connsiteX2" fmla="*/ 3607598 w 3607793"/>
                <a:gd name="connsiteY2" fmla="*/ 2641560 h 2642842"/>
                <a:gd name="connsiteX3" fmla="*/ -195 w 3607793"/>
                <a:gd name="connsiteY3" fmla="*/ 2641560 h 264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7793" h="2642842">
                  <a:moveTo>
                    <a:pt x="-195" y="-1283"/>
                  </a:moveTo>
                  <a:lnTo>
                    <a:pt x="3607598" y="-1283"/>
                  </a:lnTo>
                  <a:lnTo>
                    <a:pt x="3607598" y="2641560"/>
                  </a:lnTo>
                  <a:lnTo>
                    <a:pt x="-195" y="2641560"/>
                  </a:lnTo>
                  <a:close/>
                </a:path>
              </a:pathLst>
            </a:custGeom>
            <a:solidFill>
              <a:srgbClr val="DAE8FC"/>
            </a:solidFill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C716767-1482-B73A-02E4-8F8C0A643104}"/>
                </a:ext>
              </a:extLst>
            </p:cNvPr>
            <p:cNvSpPr txBox="1"/>
            <p:nvPr/>
          </p:nvSpPr>
          <p:spPr>
            <a:xfrm>
              <a:off x="9428857" y="3828335"/>
              <a:ext cx="1653055" cy="217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申請・届出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申請・届出機能</a:t>
              </a: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00FC44D-F0A4-CA8D-587F-82E430D65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6691" y="3567377"/>
              <a:ext cx="1166128" cy="180398"/>
            </a:xfrm>
            <a:custGeom>
              <a:avLst/>
              <a:gdLst>
                <a:gd name="connsiteX0" fmla="*/ -91 w 1166128"/>
                <a:gd name="connsiteY0" fmla="*/ -1162 h 180398"/>
                <a:gd name="connsiteX1" fmla="*/ 1166038 w 1166128"/>
                <a:gd name="connsiteY1" fmla="*/ -1162 h 180398"/>
                <a:gd name="connsiteX2" fmla="*/ 1166038 w 1166128"/>
                <a:gd name="connsiteY2" fmla="*/ 179237 h 180398"/>
                <a:gd name="connsiteX3" fmla="*/ -91 w 1166128"/>
                <a:gd name="connsiteY3" fmla="*/ 179237 h 18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6128" h="180398">
                  <a:moveTo>
                    <a:pt x="-91" y="-1162"/>
                  </a:moveTo>
                  <a:lnTo>
                    <a:pt x="1166038" y="-1162"/>
                  </a:lnTo>
                  <a:lnTo>
                    <a:pt x="1166038" y="179237"/>
                  </a:lnTo>
                  <a:lnTo>
                    <a:pt x="-91" y="179237"/>
                  </a:lnTo>
                  <a:close/>
                </a:path>
              </a:pathLst>
            </a:custGeom>
          </p:spPr>
        </p:pic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98B892BF-9D21-829F-50B4-8C41A89F5BBD}"/>
                </a:ext>
              </a:extLst>
            </p:cNvPr>
            <p:cNvSpPr/>
            <p:nvPr/>
          </p:nvSpPr>
          <p:spPr>
            <a:xfrm>
              <a:off x="7775027" y="4537020"/>
              <a:ext cx="1149984" cy="1650649"/>
            </a:xfrm>
            <a:custGeom>
              <a:avLst/>
              <a:gdLst>
                <a:gd name="connsiteX0" fmla="*/ -125 w 1149984"/>
                <a:gd name="connsiteY0" fmla="*/ -1301 h 1650649"/>
                <a:gd name="connsiteX1" fmla="*/ 1149859 w 1149984"/>
                <a:gd name="connsiteY1" fmla="*/ -1301 h 1650649"/>
                <a:gd name="connsiteX2" fmla="*/ 1149859 w 1149984"/>
                <a:gd name="connsiteY2" fmla="*/ 1649348 h 1650649"/>
                <a:gd name="connsiteX3" fmla="*/ -125 w 1149984"/>
                <a:gd name="connsiteY3" fmla="*/ 1649348 h 165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9984" h="1650649">
                  <a:moveTo>
                    <a:pt x="-125" y="-1301"/>
                  </a:moveTo>
                  <a:lnTo>
                    <a:pt x="1149859" y="-1301"/>
                  </a:lnTo>
                  <a:lnTo>
                    <a:pt x="1149859" y="1649348"/>
                  </a:lnTo>
                  <a:lnTo>
                    <a:pt x="-125" y="1649348"/>
                  </a:lnTo>
                  <a:close/>
                </a:path>
              </a:pathLst>
            </a:custGeom>
            <a:noFill/>
            <a:ln w="9012" cap="flat">
              <a:solidFill>
                <a:srgbClr val="99999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11" name="グラフィックス 3">
              <a:extLst>
                <a:ext uri="{FF2B5EF4-FFF2-40B4-BE49-F238E27FC236}">
                  <a16:creationId xmlns:a16="http://schemas.microsoft.com/office/drawing/2014/main" id="{98DD6486-C7F7-CE5E-E1DD-53031A44DBE0}"/>
                </a:ext>
              </a:extLst>
            </p:cNvPr>
            <p:cNvGrpSpPr/>
            <p:nvPr/>
          </p:nvGrpSpPr>
          <p:grpSpPr>
            <a:xfrm>
              <a:off x="7854488" y="4379171"/>
              <a:ext cx="965174" cy="275108"/>
              <a:chOff x="7854488" y="4379171"/>
              <a:chExt cx="965174" cy="275108"/>
            </a:xfrm>
            <a:solidFill>
              <a:srgbClr val="DAE8FC"/>
            </a:solidFill>
          </p:grpSpPr>
          <p:sp>
            <p:nvSpPr>
              <p:cNvPr id="12" name="フリーフォーム: 図形 11">
                <a:extLst>
                  <a:ext uri="{FF2B5EF4-FFF2-40B4-BE49-F238E27FC236}">
                    <a16:creationId xmlns:a16="http://schemas.microsoft.com/office/drawing/2014/main" id="{8051F30D-3BEC-AE8C-172F-21C6B985E33C}"/>
                  </a:ext>
                </a:extLst>
              </p:cNvPr>
              <p:cNvSpPr/>
              <p:nvPr/>
            </p:nvSpPr>
            <p:spPr>
              <a:xfrm>
                <a:off x="7858998" y="4383681"/>
                <a:ext cx="960665" cy="270598"/>
              </a:xfrm>
              <a:custGeom>
                <a:avLst/>
                <a:gdLst>
                  <a:gd name="connsiteX0" fmla="*/ -124 w 960665"/>
                  <a:gd name="connsiteY0" fmla="*/ -1232 h 270598"/>
                  <a:gd name="connsiteX1" fmla="*/ 960541 w 960665"/>
                  <a:gd name="connsiteY1" fmla="*/ -1232 h 270598"/>
                  <a:gd name="connsiteX2" fmla="*/ 960541 w 960665"/>
                  <a:gd name="connsiteY2" fmla="*/ 269366 h 270598"/>
                  <a:gd name="connsiteX3" fmla="*/ -124 w 960665"/>
                  <a:gd name="connsiteY3" fmla="*/ 269366 h 27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65" h="270598">
                    <a:moveTo>
                      <a:pt x="-124" y="-1232"/>
                    </a:moveTo>
                    <a:lnTo>
                      <a:pt x="960541" y="-1232"/>
                    </a:lnTo>
                    <a:lnTo>
                      <a:pt x="960541" y="269366"/>
                    </a:lnTo>
                    <a:lnTo>
                      <a:pt x="-124" y="269366"/>
                    </a:lnTo>
                    <a:close/>
                  </a:path>
                </a:pathLst>
              </a:custGeom>
              <a:solidFill>
                <a:srgbClr val="DAE8FC"/>
              </a:solidFill>
              <a:ln w="9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5C81F98F-CBF5-DC43-0235-C360448D1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4386" y="4744479"/>
              <a:ext cx="360779" cy="360797"/>
            </a:xfrm>
            <a:custGeom>
              <a:avLst/>
              <a:gdLst>
                <a:gd name="connsiteX0" fmla="*/ -124 w 360779"/>
                <a:gd name="connsiteY0" fmla="*/ -1266 h 360797"/>
                <a:gd name="connsiteX1" fmla="*/ 360655 w 360779"/>
                <a:gd name="connsiteY1" fmla="*/ -1266 h 360797"/>
                <a:gd name="connsiteX2" fmla="*/ 360655 w 360779"/>
                <a:gd name="connsiteY2" fmla="*/ 359532 h 360797"/>
                <a:gd name="connsiteX3" fmla="*/ -124 w 360779"/>
                <a:gd name="connsiteY3" fmla="*/ 359532 h 36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779" h="360797">
                  <a:moveTo>
                    <a:pt x="-124" y="-1266"/>
                  </a:moveTo>
                  <a:lnTo>
                    <a:pt x="360655" y="-1266"/>
                  </a:lnTo>
                  <a:lnTo>
                    <a:pt x="360655" y="359532"/>
                  </a:lnTo>
                  <a:lnTo>
                    <a:pt x="-124" y="359532"/>
                  </a:lnTo>
                  <a:close/>
                </a:path>
              </a:pathLst>
            </a:cu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5354B08-15FE-5194-F39A-10E1CCFED003}"/>
                </a:ext>
              </a:extLst>
            </p:cNvPr>
            <p:cNvSpPr txBox="1"/>
            <p:nvPr/>
          </p:nvSpPr>
          <p:spPr>
            <a:xfrm>
              <a:off x="8053927" y="5122696"/>
              <a:ext cx="561698" cy="19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Hosting</a:t>
              </a: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236198CF-D203-EC30-4E60-722796BC9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40857" y="5497644"/>
              <a:ext cx="387837" cy="387857"/>
            </a:xfrm>
            <a:custGeom>
              <a:avLst/>
              <a:gdLst>
                <a:gd name="connsiteX0" fmla="*/ -124 w 387837"/>
                <a:gd name="connsiteY0" fmla="*/ -1328 h 387857"/>
                <a:gd name="connsiteX1" fmla="*/ 387714 w 387837"/>
                <a:gd name="connsiteY1" fmla="*/ -1328 h 387857"/>
                <a:gd name="connsiteX2" fmla="*/ 387714 w 387837"/>
                <a:gd name="connsiteY2" fmla="*/ 386529 h 387857"/>
                <a:gd name="connsiteX3" fmla="*/ -124 w 387837"/>
                <a:gd name="connsiteY3" fmla="*/ 386529 h 38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37" h="387857">
                  <a:moveTo>
                    <a:pt x="-124" y="-1328"/>
                  </a:moveTo>
                  <a:lnTo>
                    <a:pt x="387714" y="-1328"/>
                  </a:lnTo>
                  <a:lnTo>
                    <a:pt x="387714" y="386529"/>
                  </a:lnTo>
                  <a:lnTo>
                    <a:pt x="-124" y="386529"/>
                  </a:lnTo>
                  <a:close/>
                </a:path>
              </a:pathLst>
            </a:cu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E8768998-E1D5-E0B0-3021-BC2606876B95}"/>
                </a:ext>
              </a:extLst>
            </p:cNvPr>
            <p:cNvSpPr txBox="1"/>
            <p:nvPr/>
          </p:nvSpPr>
          <p:spPr>
            <a:xfrm>
              <a:off x="7841969" y="5902921"/>
              <a:ext cx="985614" cy="19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Functions</a:t>
              </a:r>
            </a:p>
          </p:txBody>
        </p:sp>
        <p:sp>
          <p:nvSpPr>
            <p:cNvPr id="17" name="フリーフォーム: 図形 16">
              <a:extLst>
                <a:ext uri="{FF2B5EF4-FFF2-40B4-BE49-F238E27FC236}">
                  <a16:creationId xmlns:a16="http://schemas.microsoft.com/office/drawing/2014/main" id="{33064907-FD0A-5060-CA0E-760BAD2A72CE}"/>
                </a:ext>
              </a:extLst>
            </p:cNvPr>
            <p:cNvSpPr/>
            <p:nvPr/>
          </p:nvSpPr>
          <p:spPr>
            <a:xfrm>
              <a:off x="9139765" y="5028607"/>
              <a:ext cx="1710905" cy="1262791"/>
            </a:xfrm>
            <a:custGeom>
              <a:avLst/>
              <a:gdLst>
                <a:gd name="connsiteX0" fmla="*/ -259 w 1710905"/>
                <a:gd name="connsiteY0" fmla="*/ -1325 h 1262791"/>
                <a:gd name="connsiteX1" fmla="*/ 1710646 w 1710905"/>
                <a:gd name="connsiteY1" fmla="*/ -1325 h 1262791"/>
                <a:gd name="connsiteX2" fmla="*/ 1710646 w 1710905"/>
                <a:gd name="connsiteY2" fmla="*/ 1261466 h 1262791"/>
                <a:gd name="connsiteX3" fmla="*/ -259 w 1710905"/>
                <a:gd name="connsiteY3" fmla="*/ 1261466 h 126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0905" h="1262791">
                  <a:moveTo>
                    <a:pt x="-259" y="-1325"/>
                  </a:moveTo>
                  <a:lnTo>
                    <a:pt x="1710646" y="-1325"/>
                  </a:lnTo>
                  <a:lnTo>
                    <a:pt x="1710646" y="1261466"/>
                  </a:lnTo>
                  <a:lnTo>
                    <a:pt x="-259" y="1261466"/>
                  </a:lnTo>
                  <a:close/>
                </a:path>
              </a:pathLst>
            </a:custGeom>
            <a:noFill/>
            <a:ln w="9012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8" name="フリーフォーム: 図形 17">
              <a:extLst>
                <a:ext uri="{FF2B5EF4-FFF2-40B4-BE49-F238E27FC236}">
                  <a16:creationId xmlns:a16="http://schemas.microsoft.com/office/drawing/2014/main" id="{0682AEA2-987A-E34F-ED5B-13B03EA33F42}"/>
                </a:ext>
              </a:extLst>
            </p:cNvPr>
            <p:cNvSpPr/>
            <p:nvPr/>
          </p:nvSpPr>
          <p:spPr>
            <a:xfrm>
              <a:off x="9466541" y="5145866"/>
              <a:ext cx="320462" cy="270598"/>
            </a:xfrm>
            <a:custGeom>
              <a:avLst/>
              <a:gdLst>
                <a:gd name="connsiteX0" fmla="*/ -229 w 320462"/>
                <a:gd name="connsiteY0" fmla="*/ -1295 h 270598"/>
                <a:gd name="connsiteX1" fmla="*/ 320233 w 320462"/>
                <a:gd name="connsiteY1" fmla="*/ -1295 h 270598"/>
                <a:gd name="connsiteX2" fmla="*/ 320233 w 320462"/>
                <a:gd name="connsiteY2" fmla="*/ 269304 h 270598"/>
                <a:gd name="connsiteX3" fmla="*/ -229 w 320462"/>
                <a:gd name="connsiteY3" fmla="*/ 269304 h 27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462" h="270598">
                  <a:moveTo>
                    <a:pt x="-229" y="-1295"/>
                  </a:moveTo>
                  <a:lnTo>
                    <a:pt x="320233" y="-1295"/>
                  </a:lnTo>
                  <a:lnTo>
                    <a:pt x="320233" y="269304"/>
                  </a:lnTo>
                  <a:lnTo>
                    <a:pt x="-229" y="269304"/>
                  </a:lnTo>
                  <a:close/>
                </a:path>
              </a:pathLst>
            </a:custGeom>
            <a:noFill/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3D0973C9-1CE4-057A-DB4B-F15698E4F81E}"/>
                </a:ext>
              </a:extLst>
            </p:cNvPr>
            <p:cNvSpPr txBox="1"/>
            <p:nvPr/>
          </p:nvSpPr>
          <p:spPr>
            <a:xfrm>
              <a:off x="9436162" y="5185836"/>
              <a:ext cx="372289" cy="190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75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VPC</a:t>
              </a:r>
            </a:p>
          </p:txBody>
        </p:sp>
        <p:grpSp>
          <p:nvGrpSpPr>
            <p:cNvPr id="20" name="グラフィックス 3">
              <a:extLst>
                <a:ext uri="{FF2B5EF4-FFF2-40B4-BE49-F238E27FC236}">
                  <a16:creationId xmlns:a16="http://schemas.microsoft.com/office/drawing/2014/main" id="{25FC3CD8-03F9-34CA-B9FC-3E06D1F368E4}"/>
                </a:ext>
              </a:extLst>
            </p:cNvPr>
            <p:cNvGrpSpPr/>
            <p:nvPr/>
          </p:nvGrpSpPr>
          <p:grpSpPr>
            <a:xfrm>
              <a:off x="10417735" y="5890012"/>
              <a:ext cx="288623" cy="225498"/>
              <a:chOff x="10417735" y="5890012"/>
              <a:chExt cx="288623" cy="225498"/>
            </a:xfrm>
            <a:solidFill>
              <a:srgbClr val="999999"/>
            </a:solidFill>
          </p:grpSpPr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0263DEBF-B3DB-95C2-BA4C-F4A462A7715B}"/>
                  </a:ext>
                </a:extLst>
              </p:cNvPr>
              <p:cNvSpPr txBox="1"/>
              <p:nvPr/>
            </p:nvSpPr>
            <p:spPr>
              <a:xfrm>
                <a:off x="10326295" y="5844292"/>
                <a:ext cx="47150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Cloud</a:t>
                </a: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6067D705-D626-92EA-8154-EE9DBE5511BC}"/>
                  </a:ext>
                </a:extLst>
              </p:cNvPr>
              <p:cNvSpPr txBox="1"/>
              <p:nvPr/>
            </p:nvSpPr>
            <p:spPr>
              <a:xfrm>
                <a:off x="10371393" y="5961551"/>
                <a:ext cx="381308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SQL</a:t>
                </a:r>
              </a:p>
            </p:txBody>
          </p:sp>
        </p:grpSp>
        <p:sp>
          <p:nvSpPr>
            <p:cNvPr id="23" name="フリーフォーム: 図形 22">
              <a:extLst>
                <a:ext uri="{FF2B5EF4-FFF2-40B4-BE49-F238E27FC236}">
                  <a16:creationId xmlns:a16="http://schemas.microsoft.com/office/drawing/2014/main" id="{A2C540A7-C8F5-D595-E40A-5EE84BD47730}"/>
                </a:ext>
              </a:extLst>
            </p:cNvPr>
            <p:cNvSpPr/>
            <p:nvPr/>
          </p:nvSpPr>
          <p:spPr>
            <a:xfrm>
              <a:off x="7639734" y="6638667"/>
              <a:ext cx="279603" cy="279618"/>
            </a:xfrm>
            <a:custGeom>
              <a:avLst/>
              <a:gdLst>
                <a:gd name="connsiteX0" fmla="*/ 279525 w 279603"/>
                <a:gd name="connsiteY0" fmla="*/ 138392 h 279618"/>
                <a:gd name="connsiteX1" fmla="*/ 139723 w 279603"/>
                <a:gd name="connsiteY1" fmla="*/ 278202 h 279618"/>
                <a:gd name="connsiteX2" fmla="*/ -79 w 279603"/>
                <a:gd name="connsiteY2" fmla="*/ 138392 h 279618"/>
                <a:gd name="connsiteX3" fmla="*/ 139723 w 279603"/>
                <a:gd name="connsiteY3" fmla="*/ -1417 h 279618"/>
                <a:gd name="connsiteX4" fmla="*/ 279525 w 279603"/>
                <a:gd name="connsiteY4" fmla="*/ 138392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525" y="138392"/>
                  </a:moveTo>
                  <a:cubicBezTo>
                    <a:pt x="279525" y="215607"/>
                    <a:pt x="216934" y="278202"/>
                    <a:pt x="139723" y="278202"/>
                  </a:cubicBezTo>
                  <a:cubicBezTo>
                    <a:pt x="62513" y="278202"/>
                    <a:pt x="-79" y="215607"/>
                    <a:pt x="-79" y="138392"/>
                  </a:cubicBezTo>
                  <a:cubicBezTo>
                    <a:pt x="-79" y="61178"/>
                    <a:pt x="62513" y="-1417"/>
                    <a:pt x="139723" y="-1417"/>
                  </a:cubicBezTo>
                  <a:cubicBezTo>
                    <a:pt x="216934" y="-1417"/>
                    <a:pt x="279525" y="61178"/>
                    <a:pt x="279525" y="138392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604C0FE-60E3-26AE-7FF7-3BE5512D3D2E}"/>
                </a:ext>
              </a:extLst>
            </p:cNvPr>
            <p:cNvSpPr txBox="1"/>
            <p:nvPr/>
          </p:nvSpPr>
          <p:spPr>
            <a:xfrm>
              <a:off x="7638489" y="6633537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2</a:t>
              </a:r>
            </a:p>
          </p:txBody>
        </p:sp>
        <p:grpSp>
          <p:nvGrpSpPr>
            <p:cNvPr id="25" name="グラフィックス 3">
              <a:extLst>
                <a:ext uri="{FF2B5EF4-FFF2-40B4-BE49-F238E27FC236}">
                  <a16:creationId xmlns:a16="http://schemas.microsoft.com/office/drawing/2014/main" id="{D878A76D-335F-71BA-8188-436F5FD56E47}"/>
                </a:ext>
              </a:extLst>
            </p:cNvPr>
            <p:cNvGrpSpPr/>
            <p:nvPr/>
          </p:nvGrpSpPr>
          <p:grpSpPr>
            <a:xfrm>
              <a:off x="9903174" y="5660003"/>
              <a:ext cx="508969" cy="66386"/>
              <a:chOff x="9903174" y="5660003"/>
              <a:chExt cx="508969" cy="66386"/>
            </a:xfrm>
          </p:grpSpPr>
          <p:sp>
            <p:nvSpPr>
              <p:cNvPr id="26" name="フリーフォーム: 図形 25">
                <a:extLst>
                  <a:ext uri="{FF2B5EF4-FFF2-40B4-BE49-F238E27FC236}">
                    <a16:creationId xmlns:a16="http://schemas.microsoft.com/office/drawing/2014/main" id="{22517E10-731C-6624-ED26-B60BDE4514D8}"/>
                  </a:ext>
                </a:extLst>
              </p:cNvPr>
              <p:cNvSpPr/>
              <p:nvPr/>
            </p:nvSpPr>
            <p:spPr>
              <a:xfrm>
                <a:off x="9950526" y="5691573"/>
                <a:ext cx="414264" cy="3517"/>
              </a:xfrm>
              <a:custGeom>
                <a:avLst/>
                <a:gdLst>
                  <a:gd name="connsiteX0" fmla="*/ -273 w 414264"/>
                  <a:gd name="connsiteY0" fmla="*/ -1328 h 3517"/>
                  <a:gd name="connsiteX1" fmla="*/ 206815 w 414264"/>
                  <a:gd name="connsiteY1" fmla="*/ -1328 h 3517"/>
                  <a:gd name="connsiteX2" fmla="*/ 413992 w 414264"/>
                  <a:gd name="connsiteY2" fmla="*/ 2190 h 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4264" h="3517">
                    <a:moveTo>
                      <a:pt x="-273" y="-1328"/>
                    </a:moveTo>
                    <a:lnTo>
                      <a:pt x="206815" y="-1328"/>
                    </a:lnTo>
                    <a:lnTo>
                      <a:pt x="413992" y="2190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7" name="フリーフォーム: 図形 26">
                <a:extLst>
                  <a:ext uri="{FF2B5EF4-FFF2-40B4-BE49-F238E27FC236}">
                    <a16:creationId xmlns:a16="http://schemas.microsoft.com/office/drawing/2014/main" id="{CA5ADF62-57E1-7B0B-7F58-96656DAFF24E}"/>
                  </a:ext>
                </a:extLst>
              </p:cNvPr>
              <p:cNvSpPr/>
              <p:nvPr/>
            </p:nvSpPr>
            <p:spPr>
              <a:xfrm>
                <a:off x="9903174" y="5660003"/>
                <a:ext cx="63136" cy="63139"/>
              </a:xfrm>
              <a:custGeom>
                <a:avLst/>
                <a:gdLst>
                  <a:gd name="connsiteX0" fmla="*/ -255 w 63136"/>
                  <a:gd name="connsiteY0" fmla="*/ 30242 h 63139"/>
                  <a:gd name="connsiteX1" fmla="*/ 62882 w 63136"/>
                  <a:gd name="connsiteY1" fmla="*/ -1328 h 63139"/>
                  <a:gd name="connsiteX2" fmla="*/ 47098 w 63136"/>
                  <a:gd name="connsiteY2" fmla="*/ 30242 h 63139"/>
                  <a:gd name="connsiteX3" fmla="*/ 62882 w 63136"/>
                  <a:gd name="connsiteY3" fmla="*/ 61812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-255" y="30242"/>
                    </a:moveTo>
                    <a:lnTo>
                      <a:pt x="62882" y="-1328"/>
                    </a:lnTo>
                    <a:lnTo>
                      <a:pt x="47098" y="30242"/>
                    </a:lnTo>
                    <a:lnTo>
                      <a:pt x="62882" y="61812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8" name="フリーフォーム: 図形 27">
                <a:extLst>
                  <a:ext uri="{FF2B5EF4-FFF2-40B4-BE49-F238E27FC236}">
                    <a16:creationId xmlns:a16="http://schemas.microsoft.com/office/drawing/2014/main" id="{DAC27416-A8D6-1CB4-8643-9614613FE068}"/>
                  </a:ext>
                </a:extLst>
              </p:cNvPr>
              <p:cNvSpPr/>
              <p:nvPr/>
            </p:nvSpPr>
            <p:spPr>
              <a:xfrm>
                <a:off x="10348466" y="5663250"/>
                <a:ext cx="63677" cy="63139"/>
              </a:xfrm>
              <a:custGeom>
                <a:avLst/>
                <a:gdLst>
                  <a:gd name="connsiteX0" fmla="*/ 63387 w 63677"/>
                  <a:gd name="connsiteY0" fmla="*/ 31324 h 63139"/>
                  <a:gd name="connsiteX1" fmla="*/ -291 w 63677"/>
                  <a:gd name="connsiteY1" fmla="*/ 61811 h 63139"/>
                  <a:gd name="connsiteX2" fmla="*/ 16034 w 63677"/>
                  <a:gd name="connsiteY2" fmla="*/ 30512 h 63139"/>
                  <a:gd name="connsiteX3" fmla="*/ 791 w 63677"/>
                  <a:gd name="connsiteY3" fmla="*/ -1328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677" h="63139">
                    <a:moveTo>
                      <a:pt x="63387" y="31324"/>
                    </a:moveTo>
                    <a:lnTo>
                      <a:pt x="-291" y="61811"/>
                    </a:lnTo>
                    <a:lnTo>
                      <a:pt x="16034" y="30512"/>
                    </a:lnTo>
                    <a:lnTo>
                      <a:pt x="791" y="-1328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E4AC96A3-127F-1352-74E2-7B37AC7AC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39121" y="5493134"/>
              <a:ext cx="449440" cy="387857"/>
            </a:xfrm>
            <a:custGeom>
              <a:avLst/>
              <a:gdLst>
                <a:gd name="connsiteX0" fmla="*/ -232 w 449440"/>
                <a:gd name="connsiteY0" fmla="*/ -1328 h 387857"/>
                <a:gd name="connsiteX1" fmla="*/ 449208 w 449440"/>
                <a:gd name="connsiteY1" fmla="*/ -1328 h 387857"/>
                <a:gd name="connsiteX2" fmla="*/ 449208 w 449440"/>
                <a:gd name="connsiteY2" fmla="*/ 386530 h 387857"/>
                <a:gd name="connsiteX3" fmla="*/ -232 w 449440"/>
                <a:gd name="connsiteY3" fmla="*/ 386530 h 38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440" h="387857">
                  <a:moveTo>
                    <a:pt x="-232" y="-1328"/>
                  </a:moveTo>
                  <a:lnTo>
                    <a:pt x="449208" y="-1328"/>
                  </a:lnTo>
                  <a:lnTo>
                    <a:pt x="449208" y="386530"/>
                  </a:lnTo>
                  <a:lnTo>
                    <a:pt x="-232" y="386530"/>
                  </a:lnTo>
                  <a:close/>
                </a:path>
              </a:pathLst>
            </a:custGeom>
          </p:spPr>
        </p:pic>
        <p:grpSp>
          <p:nvGrpSpPr>
            <p:cNvPr id="30" name="グラフィックス 3">
              <a:extLst>
                <a:ext uri="{FF2B5EF4-FFF2-40B4-BE49-F238E27FC236}">
                  <a16:creationId xmlns:a16="http://schemas.microsoft.com/office/drawing/2014/main" id="{98ED8F63-C85F-E02C-4CD0-AB63230322F6}"/>
                </a:ext>
              </a:extLst>
            </p:cNvPr>
            <p:cNvGrpSpPr/>
            <p:nvPr/>
          </p:nvGrpSpPr>
          <p:grpSpPr>
            <a:xfrm>
              <a:off x="9212823" y="5944131"/>
              <a:ext cx="901948" cy="225498"/>
              <a:chOff x="9212823" y="5944131"/>
              <a:chExt cx="901948" cy="225498"/>
            </a:xfrm>
            <a:solidFill>
              <a:srgbClr val="999999"/>
            </a:solidFill>
          </p:grpSpPr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FB3B1C79-AA6B-2180-8C5A-8B152530D13D}"/>
                  </a:ext>
                </a:extLst>
              </p:cNvPr>
              <p:cNvSpPr txBox="1"/>
              <p:nvPr/>
            </p:nvSpPr>
            <p:spPr>
              <a:xfrm>
                <a:off x="9180009" y="5898411"/>
                <a:ext cx="96757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Serverless VPC</a:t>
                </a: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4D34EC90-AB5D-544E-5700-F5EB3E3EFBC7}"/>
                  </a:ext>
                </a:extLst>
              </p:cNvPr>
              <p:cNvSpPr txBox="1"/>
              <p:nvPr/>
            </p:nvSpPr>
            <p:spPr>
              <a:xfrm>
                <a:off x="9121383" y="6015671"/>
                <a:ext cx="1084828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b="1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Access connector</a:t>
                </a:r>
              </a:p>
            </p:txBody>
          </p:sp>
        </p:grpSp>
        <p:grpSp>
          <p:nvGrpSpPr>
            <p:cNvPr id="33" name="グラフィックス 3">
              <a:extLst>
                <a:ext uri="{FF2B5EF4-FFF2-40B4-BE49-F238E27FC236}">
                  <a16:creationId xmlns:a16="http://schemas.microsoft.com/office/drawing/2014/main" id="{701E7FEE-1233-27B4-4603-CDD3BAD7CD81}"/>
                </a:ext>
              </a:extLst>
            </p:cNvPr>
            <p:cNvGrpSpPr/>
            <p:nvPr/>
          </p:nvGrpSpPr>
          <p:grpSpPr>
            <a:xfrm>
              <a:off x="8533204" y="5660724"/>
              <a:ext cx="900324" cy="63139"/>
              <a:chOff x="8533204" y="5660724"/>
              <a:chExt cx="900324" cy="63139"/>
            </a:xfrm>
          </p:grpSpPr>
          <p:sp>
            <p:nvSpPr>
              <p:cNvPr id="34" name="フリーフォーム: 図形 33">
                <a:extLst>
                  <a:ext uri="{FF2B5EF4-FFF2-40B4-BE49-F238E27FC236}">
                    <a16:creationId xmlns:a16="http://schemas.microsoft.com/office/drawing/2014/main" id="{1339E47F-AC56-E1C1-E78F-E63FDE9500C2}"/>
                  </a:ext>
                </a:extLst>
              </p:cNvPr>
              <p:cNvSpPr/>
              <p:nvPr/>
            </p:nvSpPr>
            <p:spPr>
              <a:xfrm>
                <a:off x="8533204" y="5692115"/>
                <a:ext cx="852972" cy="3968"/>
              </a:xfrm>
              <a:custGeom>
                <a:avLst/>
                <a:gdLst>
                  <a:gd name="connsiteX0" fmla="*/ -175 w 852972"/>
                  <a:gd name="connsiteY0" fmla="*/ 2640 h 3968"/>
                  <a:gd name="connsiteX1" fmla="*/ 455670 w 852972"/>
                  <a:gd name="connsiteY1" fmla="*/ 2640 h 3968"/>
                  <a:gd name="connsiteX2" fmla="*/ 852798 w 852972"/>
                  <a:gd name="connsiteY2" fmla="*/ -1328 h 3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2972" h="3968">
                    <a:moveTo>
                      <a:pt x="-175" y="2640"/>
                    </a:moveTo>
                    <a:lnTo>
                      <a:pt x="455670" y="2640"/>
                    </a:lnTo>
                    <a:lnTo>
                      <a:pt x="852798" y="-1328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5" name="フリーフォーム: 図形 34">
                <a:extLst>
                  <a:ext uri="{FF2B5EF4-FFF2-40B4-BE49-F238E27FC236}">
                    <a16:creationId xmlns:a16="http://schemas.microsoft.com/office/drawing/2014/main" id="{5C893844-78C8-E3B6-194E-A12EF236B7C0}"/>
                  </a:ext>
                </a:extLst>
              </p:cNvPr>
              <p:cNvSpPr/>
              <p:nvPr/>
            </p:nvSpPr>
            <p:spPr>
              <a:xfrm>
                <a:off x="9370122" y="5660724"/>
                <a:ext cx="63406" cy="63139"/>
              </a:xfrm>
              <a:custGeom>
                <a:avLst/>
                <a:gdLst>
                  <a:gd name="connsiteX0" fmla="*/ 63196 w 63406"/>
                  <a:gd name="connsiteY0" fmla="*/ 29611 h 63139"/>
                  <a:gd name="connsiteX1" fmla="*/ 420 w 63406"/>
                  <a:gd name="connsiteY1" fmla="*/ 61811 h 63139"/>
                  <a:gd name="connsiteX2" fmla="*/ 15844 w 63406"/>
                  <a:gd name="connsiteY2" fmla="*/ 30062 h 63139"/>
                  <a:gd name="connsiteX3" fmla="*/ -211 w 63406"/>
                  <a:gd name="connsiteY3" fmla="*/ -1328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06" h="63139">
                    <a:moveTo>
                      <a:pt x="63196" y="29611"/>
                    </a:moveTo>
                    <a:lnTo>
                      <a:pt x="420" y="61811"/>
                    </a:lnTo>
                    <a:lnTo>
                      <a:pt x="15844" y="30062"/>
                    </a:lnTo>
                    <a:lnTo>
                      <a:pt x="-211" y="-1328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grpSp>
          <p:nvGrpSpPr>
            <p:cNvPr id="36" name="グラフィックス 3">
              <a:extLst>
                <a:ext uri="{FF2B5EF4-FFF2-40B4-BE49-F238E27FC236}">
                  <a16:creationId xmlns:a16="http://schemas.microsoft.com/office/drawing/2014/main" id="{EF22AD31-8A28-3050-A98C-730413EEEA0C}"/>
                </a:ext>
              </a:extLst>
            </p:cNvPr>
            <p:cNvGrpSpPr/>
            <p:nvPr/>
          </p:nvGrpSpPr>
          <p:grpSpPr>
            <a:xfrm>
              <a:off x="10720970" y="5666226"/>
              <a:ext cx="382245" cy="63139"/>
              <a:chOff x="10720970" y="5666226"/>
              <a:chExt cx="382245" cy="63139"/>
            </a:xfrm>
          </p:grpSpPr>
          <p:sp>
            <p:nvSpPr>
              <p:cNvPr id="37" name="フリーフォーム: 図形 36">
                <a:extLst>
                  <a:ext uri="{FF2B5EF4-FFF2-40B4-BE49-F238E27FC236}">
                    <a16:creationId xmlns:a16="http://schemas.microsoft.com/office/drawing/2014/main" id="{7EB66103-2598-27B5-F382-B37CAA9A95AF}"/>
                  </a:ext>
                </a:extLst>
              </p:cNvPr>
              <p:cNvSpPr/>
              <p:nvPr/>
            </p:nvSpPr>
            <p:spPr>
              <a:xfrm>
                <a:off x="10768323" y="5697436"/>
                <a:ext cx="334893" cy="3156"/>
              </a:xfrm>
              <a:custGeom>
                <a:avLst/>
                <a:gdLst>
                  <a:gd name="connsiteX0" fmla="*/ 334557 w 334893"/>
                  <a:gd name="connsiteY0" fmla="*/ 1828 h 3156"/>
                  <a:gd name="connsiteX1" fmla="*/ 138834 w 334893"/>
                  <a:gd name="connsiteY1" fmla="*/ 1828 h 3156"/>
                  <a:gd name="connsiteX2" fmla="*/ -336 w 334893"/>
                  <a:gd name="connsiteY2" fmla="*/ -1329 h 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4893" h="3156">
                    <a:moveTo>
                      <a:pt x="334557" y="1828"/>
                    </a:moveTo>
                    <a:lnTo>
                      <a:pt x="138834" y="1828"/>
                    </a:lnTo>
                    <a:lnTo>
                      <a:pt x="-336" y="-1329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8" name="フリーフォーム: 図形 37">
                <a:extLst>
                  <a:ext uri="{FF2B5EF4-FFF2-40B4-BE49-F238E27FC236}">
                    <a16:creationId xmlns:a16="http://schemas.microsoft.com/office/drawing/2014/main" id="{ED708BA7-10F6-E4FA-5286-5E357372B9FF}"/>
                  </a:ext>
                </a:extLst>
              </p:cNvPr>
              <p:cNvSpPr/>
              <p:nvPr/>
            </p:nvSpPr>
            <p:spPr>
              <a:xfrm>
                <a:off x="10720970" y="5666226"/>
                <a:ext cx="63858" cy="63139"/>
              </a:xfrm>
              <a:custGeom>
                <a:avLst/>
                <a:gdLst>
                  <a:gd name="connsiteX0" fmla="*/ -321 w 63858"/>
                  <a:gd name="connsiteY0" fmla="*/ 28799 h 63139"/>
                  <a:gd name="connsiteX1" fmla="*/ 63537 w 63858"/>
                  <a:gd name="connsiteY1" fmla="*/ -1329 h 63139"/>
                  <a:gd name="connsiteX2" fmla="*/ 47031 w 63858"/>
                  <a:gd name="connsiteY2" fmla="*/ 29881 h 63139"/>
                  <a:gd name="connsiteX3" fmla="*/ 62094 w 63858"/>
                  <a:gd name="connsiteY3" fmla="*/ 61811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858" h="63139">
                    <a:moveTo>
                      <a:pt x="-321" y="28799"/>
                    </a:moveTo>
                    <a:lnTo>
                      <a:pt x="63537" y="-1329"/>
                    </a:lnTo>
                    <a:lnTo>
                      <a:pt x="47031" y="29881"/>
                    </a:lnTo>
                    <a:lnTo>
                      <a:pt x="62094" y="61811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39" name="フリーフォーム: 図形 38">
              <a:extLst>
                <a:ext uri="{FF2B5EF4-FFF2-40B4-BE49-F238E27FC236}">
                  <a16:creationId xmlns:a16="http://schemas.microsoft.com/office/drawing/2014/main" id="{F1AD763F-ECB0-B6DD-3739-9D7D6224ABC2}"/>
                </a:ext>
              </a:extLst>
            </p:cNvPr>
            <p:cNvSpPr/>
            <p:nvPr/>
          </p:nvSpPr>
          <p:spPr>
            <a:xfrm>
              <a:off x="11103216" y="5209006"/>
              <a:ext cx="1623506" cy="983173"/>
            </a:xfrm>
            <a:custGeom>
              <a:avLst/>
              <a:gdLst>
                <a:gd name="connsiteX0" fmla="*/ -416 w 1623506"/>
                <a:gd name="connsiteY0" fmla="*/ -1329 h 983173"/>
                <a:gd name="connsiteX1" fmla="*/ 1623091 w 1623506"/>
                <a:gd name="connsiteY1" fmla="*/ -1329 h 983173"/>
                <a:gd name="connsiteX2" fmla="*/ 1623091 w 1623506"/>
                <a:gd name="connsiteY2" fmla="*/ 981845 h 983173"/>
                <a:gd name="connsiteX3" fmla="*/ -416 w 1623506"/>
                <a:gd name="connsiteY3" fmla="*/ 981845 h 98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3506" h="983173">
                  <a:moveTo>
                    <a:pt x="-416" y="-1329"/>
                  </a:moveTo>
                  <a:lnTo>
                    <a:pt x="1623091" y="-1329"/>
                  </a:lnTo>
                  <a:lnTo>
                    <a:pt x="1623091" y="981845"/>
                  </a:lnTo>
                  <a:lnTo>
                    <a:pt x="-416" y="981845"/>
                  </a:lnTo>
                  <a:close/>
                </a:path>
              </a:pathLst>
            </a:custGeom>
            <a:noFill/>
            <a:ln w="9012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40" name="グラフィックス 3">
              <a:extLst>
                <a:ext uri="{FF2B5EF4-FFF2-40B4-BE49-F238E27FC236}">
                  <a16:creationId xmlns:a16="http://schemas.microsoft.com/office/drawing/2014/main" id="{C971A1B2-3585-20AA-6CEC-831D100BD1C9}"/>
                </a:ext>
              </a:extLst>
            </p:cNvPr>
            <p:cNvGrpSpPr/>
            <p:nvPr/>
          </p:nvGrpSpPr>
          <p:grpSpPr>
            <a:xfrm>
              <a:off x="11116745" y="5272146"/>
              <a:ext cx="1298805" cy="874934"/>
              <a:chOff x="11116745" y="5272146"/>
              <a:chExt cx="1298805" cy="874934"/>
            </a:xfrm>
            <a:solidFill>
              <a:srgbClr val="000000"/>
            </a:solidFill>
          </p:grpSpPr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F8A1EFA9-F05F-8CE4-48C2-FBDCF172B239}"/>
                  </a:ext>
                </a:extLst>
              </p:cNvPr>
              <p:cNvSpPr txBox="1"/>
              <p:nvPr/>
            </p:nvSpPr>
            <p:spPr>
              <a:xfrm>
                <a:off x="11025305" y="5226426"/>
                <a:ext cx="61581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連携機能</a:t>
                </a:r>
              </a:p>
            </p:txBody>
          </p:sp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60F37F11-6E71-2C65-F3DD-FAF08021214A}"/>
                  </a:ext>
                </a:extLst>
              </p:cNvPr>
              <p:cNvSpPr txBox="1"/>
              <p:nvPr/>
            </p:nvSpPr>
            <p:spPr>
              <a:xfrm>
                <a:off x="11025305" y="5478984"/>
                <a:ext cx="148168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申請・届出内容を連携する</a:t>
                </a:r>
              </a:p>
            </p:txBody>
          </p: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20C1AB88-A10E-65B2-FE15-C59C491C5F3A}"/>
                  </a:ext>
                </a:extLst>
              </p:cNvPr>
              <p:cNvSpPr txBox="1"/>
              <p:nvPr/>
            </p:nvSpPr>
            <p:spPr>
              <a:xfrm>
                <a:off x="11025305" y="5731542"/>
                <a:ext cx="29111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例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CD4903C2-26E1-B20C-1018-84709F595887}"/>
                  </a:ext>
                </a:extLst>
              </p:cNvPr>
              <p:cNvSpPr txBox="1"/>
              <p:nvPr/>
            </p:nvSpPr>
            <p:spPr>
              <a:xfrm>
                <a:off x="11025305" y="5975081"/>
                <a:ext cx="1328354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データ管理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データ連携</a:t>
                </a:r>
              </a:p>
            </p:txBody>
          </p:sp>
        </p:grpSp>
        <p:sp>
          <p:nvSpPr>
            <p:cNvPr id="45" name="フリーフォーム: 図形 44">
              <a:extLst>
                <a:ext uri="{FF2B5EF4-FFF2-40B4-BE49-F238E27FC236}">
                  <a16:creationId xmlns:a16="http://schemas.microsoft.com/office/drawing/2014/main" id="{6D41F9E6-5C90-6EFA-5527-1807E0232FFF}"/>
                </a:ext>
              </a:extLst>
            </p:cNvPr>
            <p:cNvSpPr/>
            <p:nvPr/>
          </p:nvSpPr>
          <p:spPr>
            <a:xfrm>
              <a:off x="8589666" y="4654280"/>
              <a:ext cx="279603" cy="279618"/>
            </a:xfrm>
            <a:custGeom>
              <a:avLst/>
              <a:gdLst>
                <a:gd name="connsiteX0" fmla="*/ 279448 w 279603"/>
                <a:gd name="connsiteY0" fmla="*/ 138554 h 279618"/>
                <a:gd name="connsiteX1" fmla="*/ 139646 w 279603"/>
                <a:gd name="connsiteY1" fmla="*/ 278363 h 279618"/>
                <a:gd name="connsiteX2" fmla="*/ -156 w 279603"/>
                <a:gd name="connsiteY2" fmla="*/ 138554 h 279618"/>
                <a:gd name="connsiteX3" fmla="*/ 139646 w 279603"/>
                <a:gd name="connsiteY3" fmla="*/ -1255 h 279618"/>
                <a:gd name="connsiteX4" fmla="*/ 279448 w 279603"/>
                <a:gd name="connsiteY4" fmla="*/ 138554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448" y="138554"/>
                  </a:moveTo>
                  <a:cubicBezTo>
                    <a:pt x="279448" y="215769"/>
                    <a:pt x="216856" y="278363"/>
                    <a:pt x="139646" y="278363"/>
                  </a:cubicBezTo>
                  <a:cubicBezTo>
                    <a:pt x="62435" y="278363"/>
                    <a:pt x="-156" y="215769"/>
                    <a:pt x="-156" y="138554"/>
                  </a:cubicBezTo>
                  <a:cubicBezTo>
                    <a:pt x="-156" y="61340"/>
                    <a:pt x="62435" y="-1255"/>
                    <a:pt x="139646" y="-1255"/>
                  </a:cubicBezTo>
                  <a:cubicBezTo>
                    <a:pt x="216856" y="-1255"/>
                    <a:pt x="279448" y="61340"/>
                    <a:pt x="279448" y="138554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98DF553F-156F-AC56-C881-3A264B343633}"/>
                </a:ext>
              </a:extLst>
            </p:cNvPr>
            <p:cNvSpPr txBox="1"/>
            <p:nvPr/>
          </p:nvSpPr>
          <p:spPr>
            <a:xfrm>
              <a:off x="8588421" y="4649149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1</a:t>
              </a:r>
            </a:p>
          </p:txBody>
        </p:sp>
        <p:grpSp>
          <p:nvGrpSpPr>
            <p:cNvPr id="47" name="グラフィックス 3">
              <a:extLst>
                <a:ext uri="{FF2B5EF4-FFF2-40B4-BE49-F238E27FC236}">
                  <a16:creationId xmlns:a16="http://schemas.microsoft.com/office/drawing/2014/main" id="{A6281548-A7CD-AB0D-8D7E-06A7FC1A29BE}"/>
                </a:ext>
              </a:extLst>
            </p:cNvPr>
            <p:cNvGrpSpPr/>
            <p:nvPr/>
          </p:nvGrpSpPr>
          <p:grpSpPr>
            <a:xfrm>
              <a:off x="7057978" y="5335285"/>
              <a:ext cx="1077287" cy="392367"/>
              <a:chOff x="7057978" y="5335285"/>
              <a:chExt cx="1077287" cy="392367"/>
            </a:xfrm>
          </p:grpSpPr>
          <p:sp>
            <p:nvSpPr>
              <p:cNvPr id="48" name="フリーフォーム: 図形 47">
                <a:extLst>
                  <a:ext uri="{FF2B5EF4-FFF2-40B4-BE49-F238E27FC236}">
                    <a16:creationId xmlns:a16="http://schemas.microsoft.com/office/drawing/2014/main" id="{EB068B29-6C4E-109B-B245-7D5ACDC1235D}"/>
                  </a:ext>
                </a:extLst>
              </p:cNvPr>
              <p:cNvSpPr/>
              <p:nvPr/>
            </p:nvSpPr>
            <p:spPr>
              <a:xfrm>
                <a:off x="7057978" y="5335285"/>
                <a:ext cx="1029934" cy="360797"/>
              </a:xfrm>
              <a:custGeom>
                <a:avLst/>
                <a:gdLst>
                  <a:gd name="connsiteX0" fmla="*/ -62 w 1029934"/>
                  <a:gd name="connsiteY0" fmla="*/ -1314 h 360797"/>
                  <a:gd name="connsiteX1" fmla="*/ 437383 w 1029934"/>
                  <a:gd name="connsiteY1" fmla="*/ -1314 h 360797"/>
                  <a:gd name="connsiteX2" fmla="*/ 437383 w 1029934"/>
                  <a:gd name="connsiteY2" fmla="*/ 359484 h 360797"/>
                  <a:gd name="connsiteX3" fmla="*/ 1029873 w 1029934"/>
                  <a:gd name="connsiteY3" fmla="*/ 359484 h 36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9934" h="360797">
                    <a:moveTo>
                      <a:pt x="-62" y="-1314"/>
                    </a:moveTo>
                    <a:lnTo>
                      <a:pt x="437383" y="-1314"/>
                    </a:lnTo>
                    <a:lnTo>
                      <a:pt x="437383" y="359484"/>
                    </a:lnTo>
                    <a:lnTo>
                      <a:pt x="1029873" y="359484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9" name="フリーフォーム: 図形 48">
                <a:extLst>
                  <a:ext uri="{FF2B5EF4-FFF2-40B4-BE49-F238E27FC236}">
                    <a16:creationId xmlns:a16="http://schemas.microsoft.com/office/drawing/2014/main" id="{2A9A7D79-75AB-1CC7-7B5C-6FF535EEBC1E}"/>
                  </a:ext>
                </a:extLst>
              </p:cNvPr>
              <p:cNvSpPr/>
              <p:nvPr/>
            </p:nvSpPr>
            <p:spPr>
              <a:xfrm>
                <a:off x="8072128" y="5664513"/>
                <a:ext cx="63136" cy="63139"/>
              </a:xfrm>
              <a:custGeom>
                <a:avLst/>
                <a:gdLst>
                  <a:gd name="connsiteX0" fmla="*/ 63031 w 63136"/>
                  <a:gd name="connsiteY0" fmla="*/ 30241 h 63139"/>
                  <a:gd name="connsiteX1" fmla="*/ -105 w 63136"/>
                  <a:gd name="connsiteY1" fmla="*/ 61811 h 63139"/>
                  <a:gd name="connsiteX2" fmla="*/ 15679 w 63136"/>
                  <a:gd name="connsiteY2" fmla="*/ 30241 h 63139"/>
                  <a:gd name="connsiteX3" fmla="*/ -105 w 63136"/>
                  <a:gd name="connsiteY3" fmla="*/ -1328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3031" y="30241"/>
                    </a:moveTo>
                    <a:lnTo>
                      <a:pt x="-105" y="61811"/>
                    </a:lnTo>
                    <a:lnTo>
                      <a:pt x="15679" y="30241"/>
                    </a:lnTo>
                    <a:lnTo>
                      <a:pt x="-105" y="-1328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525872F3-2287-8D45-EC52-AE07A6C04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0143" y="5024097"/>
              <a:ext cx="613324" cy="613356"/>
            </a:xfrm>
            <a:custGeom>
              <a:avLst/>
              <a:gdLst>
                <a:gd name="connsiteX0" fmla="*/ 5 w 613324"/>
                <a:gd name="connsiteY0" fmla="*/ -1299 h 613356"/>
                <a:gd name="connsiteX1" fmla="*/ 613330 w 613324"/>
                <a:gd name="connsiteY1" fmla="*/ -1299 h 613356"/>
                <a:gd name="connsiteX2" fmla="*/ 613330 w 613324"/>
                <a:gd name="connsiteY2" fmla="*/ 612057 h 613356"/>
                <a:gd name="connsiteX3" fmla="*/ 5 w 613324"/>
                <a:gd name="connsiteY3" fmla="*/ 612057 h 61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3324" h="613356">
                  <a:moveTo>
                    <a:pt x="5" y="-1299"/>
                  </a:moveTo>
                  <a:lnTo>
                    <a:pt x="613330" y="-1299"/>
                  </a:lnTo>
                  <a:lnTo>
                    <a:pt x="613330" y="612057"/>
                  </a:lnTo>
                  <a:lnTo>
                    <a:pt x="5" y="612057"/>
                  </a:lnTo>
                  <a:close/>
                </a:path>
              </a:pathLst>
            </a:custGeom>
          </p:spPr>
        </p:pic>
        <p:grpSp>
          <p:nvGrpSpPr>
            <p:cNvPr id="51" name="グラフィックス 3">
              <a:extLst>
                <a:ext uri="{FF2B5EF4-FFF2-40B4-BE49-F238E27FC236}">
                  <a16:creationId xmlns:a16="http://schemas.microsoft.com/office/drawing/2014/main" id="{21E56797-EEA9-00E6-A38F-268CE0D6845B}"/>
                </a:ext>
              </a:extLst>
            </p:cNvPr>
            <p:cNvGrpSpPr/>
            <p:nvPr/>
          </p:nvGrpSpPr>
          <p:grpSpPr>
            <a:xfrm>
              <a:off x="6480731" y="5700593"/>
              <a:ext cx="532149" cy="252558"/>
              <a:chOff x="6480731" y="5700593"/>
              <a:chExt cx="532149" cy="252558"/>
            </a:xfrm>
          </p:grpSpPr>
          <p:sp>
            <p:nvSpPr>
              <p:cNvPr id="52" name="フリーフォーム: 図形 51">
                <a:extLst>
                  <a:ext uri="{FF2B5EF4-FFF2-40B4-BE49-F238E27FC236}">
                    <a16:creationId xmlns:a16="http://schemas.microsoft.com/office/drawing/2014/main" id="{32CAE487-97B7-2C66-01F4-FFB58D89FA58}"/>
                  </a:ext>
                </a:extLst>
              </p:cNvPr>
              <p:cNvSpPr/>
              <p:nvPr/>
            </p:nvSpPr>
            <p:spPr>
              <a:xfrm>
                <a:off x="6507789" y="5709613"/>
                <a:ext cx="505091" cy="243538"/>
              </a:xfrm>
              <a:custGeom>
                <a:avLst/>
                <a:gdLst>
                  <a:gd name="connsiteX0" fmla="*/ 4 w 505091"/>
                  <a:gd name="connsiteY0" fmla="*/ -1339 h 243538"/>
                  <a:gd name="connsiteX1" fmla="*/ 505095 w 505091"/>
                  <a:gd name="connsiteY1" fmla="*/ -1339 h 243538"/>
                  <a:gd name="connsiteX2" fmla="*/ 505095 w 505091"/>
                  <a:gd name="connsiteY2" fmla="*/ 242199 h 243538"/>
                  <a:gd name="connsiteX3" fmla="*/ 4 w 505091"/>
                  <a:gd name="connsiteY3" fmla="*/ 242199 h 243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5091" h="243538">
                    <a:moveTo>
                      <a:pt x="4" y="-1339"/>
                    </a:moveTo>
                    <a:lnTo>
                      <a:pt x="505095" y="-1339"/>
                    </a:lnTo>
                    <a:lnTo>
                      <a:pt x="505095" y="242199"/>
                    </a:lnTo>
                    <a:lnTo>
                      <a:pt x="4" y="242199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44E60013-C766-DEDF-892D-2987C3EECE05}"/>
                  </a:ext>
                </a:extLst>
              </p:cNvPr>
              <p:cNvSpPr txBox="1"/>
              <p:nvPr/>
            </p:nvSpPr>
            <p:spPr>
              <a:xfrm>
                <a:off x="6493015" y="5654873"/>
                <a:ext cx="507581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申請者</a:t>
                </a:r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49A26A15-B05B-CF32-430F-430016B76BD0}"/>
                  </a:ext>
                </a:extLst>
              </p:cNvPr>
              <p:cNvSpPr txBox="1"/>
              <p:nvPr/>
            </p:nvSpPr>
            <p:spPr>
              <a:xfrm>
                <a:off x="6389291" y="5772132"/>
                <a:ext cx="715029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spc="0" baseline="0">
                    <a:ln/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  <a:rtl val="0"/>
                  </a:rPr>
                  <a:t>(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国民</a:t>
                </a:r>
                <a:r>
                  <a:rPr lang="ja-JP" altLang="en-US" sz="825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/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企業</a:t>
                </a:r>
                <a:r>
                  <a:rPr lang="ja-JP" altLang="en-US" sz="825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)</a:t>
                </a:r>
              </a:p>
            </p:txBody>
          </p:sp>
        </p:grpSp>
        <p:grpSp>
          <p:nvGrpSpPr>
            <p:cNvPr id="55" name="グラフィックス 3">
              <a:extLst>
                <a:ext uri="{FF2B5EF4-FFF2-40B4-BE49-F238E27FC236}">
                  <a16:creationId xmlns:a16="http://schemas.microsoft.com/office/drawing/2014/main" id="{C8198C19-6454-FC74-AD53-4707743A0758}"/>
                </a:ext>
              </a:extLst>
            </p:cNvPr>
            <p:cNvGrpSpPr/>
            <p:nvPr/>
          </p:nvGrpSpPr>
          <p:grpSpPr>
            <a:xfrm>
              <a:off x="7057978" y="4897818"/>
              <a:ext cx="1090816" cy="437467"/>
              <a:chOff x="7057978" y="4897818"/>
              <a:chExt cx="1090816" cy="437467"/>
            </a:xfrm>
          </p:grpSpPr>
          <p:sp>
            <p:nvSpPr>
              <p:cNvPr id="56" name="フリーフォーム: 図形 55">
                <a:extLst>
                  <a:ext uri="{FF2B5EF4-FFF2-40B4-BE49-F238E27FC236}">
                    <a16:creationId xmlns:a16="http://schemas.microsoft.com/office/drawing/2014/main" id="{B99C1719-DA43-38B5-2807-14051C77E546}"/>
                  </a:ext>
                </a:extLst>
              </p:cNvPr>
              <p:cNvSpPr/>
              <p:nvPr/>
            </p:nvSpPr>
            <p:spPr>
              <a:xfrm>
                <a:off x="7057978" y="4929388"/>
                <a:ext cx="1043464" cy="405897"/>
              </a:xfrm>
              <a:custGeom>
                <a:avLst/>
                <a:gdLst>
                  <a:gd name="connsiteX0" fmla="*/ -63 w 1043464"/>
                  <a:gd name="connsiteY0" fmla="*/ 404615 h 405897"/>
                  <a:gd name="connsiteX1" fmla="*/ 437382 w 1043464"/>
                  <a:gd name="connsiteY1" fmla="*/ 404615 h 405897"/>
                  <a:gd name="connsiteX2" fmla="*/ 437382 w 1043464"/>
                  <a:gd name="connsiteY2" fmla="*/ -1282 h 405897"/>
                  <a:gd name="connsiteX3" fmla="*/ 1043402 w 1043464"/>
                  <a:gd name="connsiteY3" fmla="*/ -1282 h 405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3464" h="405897">
                    <a:moveTo>
                      <a:pt x="-63" y="404615"/>
                    </a:moveTo>
                    <a:lnTo>
                      <a:pt x="437382" y="404615"/>
                    </a:lnTo>
                    <a:lnTo>
                      <a:pt x="437382" y="-1282"/>
                    </a:lnTo>
                    <a:lnTo>
                      <a:pt x="1043402" y="-1282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7" name="フリーフォーム: 図形 56">
                <a:extLst>
                  <a:ext uri="{FF2B5EF4-FFF2-40B4-BE49-F238E27FC236}">
                    <a16:creationId xmlns:a16="http://schemas.microsoft.com/office/drawing/2014/main" id="{5E20857E-ED45-497B-03E1-FED0706D485E}"/>
                  </a:ext>
                </a:extLst>
              </p:cNvPr>
              <p:cNvSpPr/>
              <p:nvPr/>
            </p:nvSpPr>
            <p:spPr>
              <a:xfrm>
                <a:off x="8085658" y="4897818"/>
                <a:ext cx="63136" cy="63139"/>
              </a:xfrm>
              <a:custGeom>
                <a:avLst/>
                <a:gdLst>
                  <a:gd name="connsiteX0" fmla="*/ 63030 w 63136"/>
                  <a:gd name="connsiteY0" fmla="*/ 30304 h 63139"/>
                  <a:gd name="connsiteX1" fmla="*/ -106 w 63136"/>
                  <a:gd name="connsiteY1" fmla="*/ 61874 h 63139"/>
                  <a:gd name="connsiteX2" fmla="*/ 15678 w 63136"/>
                  <a:gd name="connsiteY2" fmla="*/ 30304 h 63139"/>
                  <a:gd name="connsiteX3" fmla="*/ -106 w 63136"/>
                  <a:gd name="connsiteY3" fmla="*/ -1266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3030" y="30304"/>
                    </a:moveTo>
                    <a:lnTo>
                      <a:pt x="-106" y="61874"/>
                    </a:lnTo>
                    <a:lnTo>
                      <a:pt x="15678" y="30304"/>
                    </a:lnTo>
                    <a:lnTo>
                      <a:pt x="-106" y="-1266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58" name="フリーフォーム: 図形 57">
              <a:extLst>
                <a:ext uri="{FF2B5EF4-FFF2-40B4-BE49-F238E27FC236}">
                  <a16:creationId xmlns:a16="http://schemas.microsoft.com/office/drawing/2014/main" id="{6190286E-19C4-6E4F-252F-054848A9D663}"/>
                </a:ext>
              </a:extLst>
            </p:cNvPr>
            <p:cNvSpPr/>
            <p:nvPr/>
          </p:nvSpPr>
          <p:spPr>
            <a:xfrm>
              <a:off x="8036592" y="6638667"/>
              <a:ext cx="4058767" cy="983173"/>
            </a:xfrm>
            <a:custGeom>
              <a:avLst/>
              <a:gdLst>
                <a:gd name="connsiteX0" fmla="*/ -265 w 4058767"/>
                <a:gd name="connsiteY0" fmla="*/ -1445 h 983173"/>
                <a:gd name="connsiteX1" fmla="*/ 4058502 w 4058767"/>
                <a:gd name="connsiteY1" fmla="*/ -1445 h 983173"/>
                <a:gd name="connsiteX2" fmla="*/ 4058502 w 4058767"/>
                <a:gd name="connsiteY2" fmla="*/ 981728 h 983173"/>
                <a:gd name="connsiteX3" fmla="*/ -265 w 4058767"/>
                <a:gd name="connsiteY3" fmla="*/ 981728 h 98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8767" h="983173">
                  <a:moveTo>
                    <a:pt x="-265" y="-1445"/>
                  </a:moveTo>
                  <a:lnTo>
                    <a:pt x="4058502" y="-1445"/>
                  </a:lnTo>
                  <a:lnTo>
                    <a:pt x="4058502" y="981728"/>
                  </a:lnTo>
                  <a:lnTo>
                    <a:pt x="-265" y="981728"/>
                  </a:lnTo>
                  <a:close/>
                </a:path>
              </a:pathLst>
            </a:custGeom>
            <a:noFill/>
            <a:ln w="9012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59" name="グラフィックス 3">
              <a:extLst>
                <a:ext uri="{FF2B5EF4-FFF2-40B4-BE49-F238E27FC236}">
                  <a16:creationId xmlns:a16="http://schemas.microsoft.com/office/drawing/2014/main" id="{8B9DF8AE-674D-0337-7BC8-5CE7FE1A5AA5}"/>
                </a:ext>
              </a:extLst>
            </p:cNvPr>
            <p:cNvGrpSpPr/>
            <p:nvPr/>
          </p:nvGrpSpPr>
          <p:grpSpPr>
            <a:xfrm>
              <a:off x="8050121" y="6891225"/>
              <a:ext cx="1190571" cy="487076"/>
              <a:chOff x="8050121" y="6891225"/>
              <a:chExt cx="1190571" cy="487076"/>
            </a:xfrm>
            <a:solidFill>
              <a:srgbClr val="000000"/>
            </a:solidFill>
          </p:grpSpPr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F522F448-2BA2-BD25-B579-AB9D97E803CD}"/>
                  </a:ext>
                </a:extLst>
              </p:cNvPr>
              <p:cNvSpPr txBox="1"/>
              <p:nvPr/>
            </p:nvSpPr>
            <p:spPr>
              <a:xfrm>
                <a:off x="7958681" y="6845505"/>
                <a:ext cx="61581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連携機能</a:t>
                </a:r>
              </a:p>
            </p:txBody>
          </p: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DC8C220B-5788-5A65-7EC4-008AD8038B6F}"/>
                  </a:ext>
                </a:extLst>
              </p:cNvPr>
              <p:cNvSpPr txBox="1"/>
              <p:nvPr/>
            </p:nvSpPr>
            <p:spPr>
              <a:xfrm>
                <a:off x="7958681" y="7098064"/>
                <a:ext cx="1048750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ユーザ認証を行い</a:t>
                </a:r>
              </a:p>
            </p:txBody>
          </p: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0207D06E-E5A2-5DA6-B0C6-6125CF07B884}"/>
                  </a:ext>
                </a:extLst>
              </p:cNvPr>
              <p:cNvSpPr txBox="1"/>
              <p:nvPr/>
            </p:nvSpPr>
            <p:spPr>
              <a:xfrm>
                <a:off x="7958681" y="7224343"/>
                <a:ext cx="1373451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認証トークンを発行する</a:t>
                </a:r>
              </a:p>
            </p:txBody>
          </p:sp>
        </p:grpSp>
        <p:grpSp>
          <p:nvGrpSpPr>
            <p:cNvPr id="63" name="グラフィックス 3">
              <a:extLst>
                <a:ext uri="{FF2B5EF4-FFF2-40B4-BE49-F238E27FC236}">
                  <a16:creationId xmlns:a16="http://schemas.microsoft.com/office/drawing/2014/main" id="{FD517DFB-B7DD-2780-444C-197C7B43B846}"/>
                </a:ext>
              </a:extLst>
            </p:cNvPr>
            <p:cNvGrpSpPr/>
            <p:nvPr/>
          </p:nvGrpSpPr>
          <p:grpSpPr>
            <a:xfrm>
              <a:off x="7057978" y="5335285"/>
              <a:ext cx="968512" cy="1826538"/>
              <a:chOff x="7057978" y="5335285"/>
              <a:chExt cx="968512" cy="1826538"/>
            </a:xfrm>
          </p:grpSpPr>
          <p:sp>
            <p:nvSpPr>
              <p:cNvPr id="1984" name="フリーフォーム: 図形 1983">
                <a:extLst>
                  <a:ext uri="{FF2B5EF4-FFF2-40B4-BE49-F238E27FC236}">
                    <a16:creationId xmlns:a16="http://schemas.microsoft.com/office/drawing/2014/main" id="{504A22FC-84DB-57EF-B5E5-24D4017398C7}"/>
                  </a:ext>
                </a:extLst>
              </p:cNvPr>
              <p:cNvSpPr/>
              <p:nvPr/>
            </p:nvSpPr>
            <p:spPr>
              <a:xfrm>
                <a:off x="7057978" y="5335285"/>
                <a:ext cx="921159" cy="1794968"/>
              </a:xfrm>
              <a:custGeom>
                <a:avLst/>
                <a:gdLst>
                  <a:gd name="connsiteX0" fmla="*/ -58 w 921159"/>
                  <a:gd name="connsiteY0" fmla="*/ -1372 h 1794968"/>
                  <a:gd name="connsiteX1" fmla="*/ 437387 w 921159"/>
                  <a:gd name="connsiteY1" fmla="*/ -1372 h 1794968"/>
                  <a:gd name="connsiteX2" fmla="*/ 437387 w 921159"/>
                  <a:gd name="connsiteY2" fmla="*/ 1793596 h 1794968"/>
                  <a:gd name="connsiteX3" fmla="*/ 921102 w 921159"/>
                  <a:gd name="connsiteY3" fmla="*/ 1793596 h 1794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159" h="1794968">
                    <a:moveTo>
                      <a:pt x="-58" y="-1372"/>
                    </a:moveTo>
                    <a:lnTo>
                      <a:pt x="437387" y="-1372"/>
                    </a:lnTo>
                    <a:lnTo>
                      <a:pt x="437387" y="1793596"/>
                    </a:lnTo>
                    <a:lnTo>
                      <a:pt x="921102" y="1793596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85" name="フリーフォーム: 図形 1984">
                <a:extLst>
                  <a:ext uri="{FF2B5EF4-FFF2-40B4-BE49-F238E27FC236}">
                    <a16:creationId xmlns:a16="http://schemas.microsoft.com/office/drawing/2014/main" id="{0E05600E-CD84-A411-88E0-7025FDD2F092}"/>
                  </a:ext>
                </a:extLst>
              </p:cNvPr>
              <p:cNvSpPr/>
              <p:nvPr/>
            </p:nvSpPr>
            <p:spPr>
              <a:xfrm>
                <a:off x="7963353" y="7098684"/>
                <a:ext cx="63136" cy="63139"/>
              </a:xfrm>
              <a:custGeom>
                <a:avLst/>
                <a:gdLst>
                  <a:gd name="connsiteX0" fmla="*/ 63040 w 63136"/>
                  <a:gd name="connsiteY0" fmla="*/ 30124 h 63139"/>
                  <a:gd name="connsiteX1" fmla="*/ -96 w 63136"/>
                  <a:gd name="connsiteY1" fmla="*/ 61694 h 63139"/>
                  <a:gd name="connsiteX2" fmla="*/ 15688 w 63136"/>
                  <a:gd name="connsiteY2" fmla="*/ 30124 h 63139"/>
                  <a:gd name="connsiteX3" fmla="*/ -96 w 63136"/>
                  <a:gd name="connsiteY3" fmla="*/ -1445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3040" y="30124"/>
                    </a:moveTo>
                    <a:lnTo>
                      <a:pt x="-96" y="61694"/>
                    </a:lnTo>
                    <a:lnTo>
                      <a:pt x="15688" y="30124"/>
                    </a:lnTo>
                    <a:lnTo>
                      <a:pt x="-96" y="-1445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2028" name="フリーフォーム: 図形 2027">
              <a:extLst>
                <a:ext uri="{FF2B5EF4-FFF2-40B4-BE49-F238E27FC236}">
                  <a16:creationId xmlns:a16="http://schemas.microsoft.com/office/drawing/2014/main" id="{A80F0671-20B5-72C3-CAEC-F4D4902E97A6}"/>
                </a:ext>
              </a:extLst>
            </p:cNvPr>
            <p:cNvSpPr/>
            <p:nvPr/>
          </p:nvSpPr>
          <p:spPr>
            <a:xfrm>
              <a:off x="9389514" y="6755926"/>
              <a:ext cx="2796039" cy="748655"/>
            </a:xfrm>
            <a:custGeom>
              <a:avLst/>
              <a:gdLst>
                <a:gd name="connsiteX0" fmla="*/ -324 w 2796039"/>
                <a:gd name="connsiteY0" fmla="*/ -1445 h 748655"/>
                <a:gd name="connsiteX1" fmla="*/ 2795716 w 2796039"/>
                <a:gd name="connsiteY1" fmla="*/ -1445 h 748655"/>
                <a:gd name="connsiteX2" fmla="*/ 2795716 w 2796039"/>
                <a:gd name="connsiteY2" fmla="*/ 747210 h 748655"/>
                <a:gd name="connsiteX3" fmla="*/ -324 w 2796039"/>
                <a:gd name="connsiteY3" fmla="*/ 747210 h 74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6039" h="748655">
                  <a:moveTo>
                    <a:pt x="-324" y="-1445"/>
                  </a:moveTo>
                  <a:lnTo>
                    <a:pt x="2795716" y="-1445"/>
                  </a:lnTo>
                  <a:lnTo>
                    <a:pt x="2795716" y="747210"/>
                  </a:lnTo>
                  <a:lnTo>
                    <a:pt x="-324" y="747210"/>
                  </a:lnTo>
                  <a:close/>
                </a:path>
              </a:pathLst>
            </a:custGeom>
            <a:noFill/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2029" name="グラフィックス 3">
              <a:extLst>
                <a:ext uri="{FF2B5EF4-FFF2-40B4-BE49-F238E27FC236}">
                  <a16:creationId xmlns:a16="http://schemas.microsoft.com/office/drawing/2014/main" id="{F1D1C4C8-964E-8587-A78B-52652CFC9E39}"/>
                </a:ext>
              </a:extLst>
            </p:cNvPr>
            <p:cNvGrpSpPr/>
            <p:nvPr/>
          </p:nvGrpSpPr>
          <p:grpSpPr>
            <a:xfrm>
              <a:off x="9403043" y="6891225"/>
              <a:ext cx="2336046" cy="496096"/>
              <a:chOff x="9403043" y="6891225"/>
              <a:chExt cx="2336046" cy="496096"/>
            </a:xfrm>
            <a:solidFill>
              <a:srgbClr val="000000"/>
            </a:solidFill>
          </p:grpSpPr>
          <p:sp>
            <p:nvSpPr>
              <p:cNvPr id="2030" name="テキスト ボックス 2029">
                <a:extLst>
                  <a:ext uri="{FF2B5EF4-FFF2-40B4-BE49-F238E27FC236}">
                    <a16:creationId xmlns:a16="http://schemas.microsoft.com/office/drawing/2014/main" id="{57182AE1-EDAF-69F4-8F9C-D1F4C5079502}"/>
                  </a:ext>
                </a:extLst>
              </p:cNvPr>
              <p:cNvSpPr txBox="1"/>
              <p:nvPr/>
            </p:nvSpPr>
            <p:spPr>
              <a:xfrm>
                <a:off x="9311603" y="6845505"/>
                <a:ext cx="29111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例</a:t>
                </a:r>
              </a:p>
            </p:txBody>
          </p:sp>
          <p:sp>
            <p:nvSpPr>
              <p:cNvPr id="2031" name="テキスト ボックス 2030">
                <a:extLst>
                  <a:ext uri="{FF2B5EF4-FFF2-40B4-BE49-F238E27FC236}">
                    <a16:creationId xmlns:a16="http://schemas.microsoft.com/office/drawing/2014/main" id="{8ED6362F-2E59-76D0-B3FC-427638EA7A1B}"/>
                  </a:ext>
                </a:extLst>
              </p:cNvPr>
              <p:cNvSpPr txBox="1"/>
              <p:nvPr/>
            </p:nvSpPr>
            <p:spPr>
              <a:xfrm>
                <a:off x="9311603" y="6962764"/>
                <a:ext cx="2194224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利用者認証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ユーザ認証機能（国民向け）</a:t>
                </a:r>
              </a:p>
            </p:txBody>
          </p:sp>
          <p:sp>
            <p:nvSpPr>
              <p:cNvPr id="2032" name="テキスト ボックス 2031">
                <a:extLst>
                  <a:ext uri="{FF2B5EF4-FFF2-40B4-BE49-F238E27FC236}">
                    <a16:creationId xmlns:a16="http://schemas.microsoft.com/office/drawing/2014/main" id="{4E089461-A526-DF83-2ACF-B9BB023A1A3A}"/>
                  </a:ext>
                </a:extLst>
              </p:cNvPr>
              <p:cNvSpPr txBox="1"/>
              <p:nvPr/>
            </p:nvSpPr>
            <p:spPr>
              <a:xfrm>
                <a:off x="9311603" y="7089044"/>
                <a:ext cx="2518926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利用者認証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ユーザ認証機能（企業ユーザ向け）</a:t>
                </a:r>
              </a:p>
            </p:txBody>
          </p:sp>
          <p:sp>
            <p:nvSpPr>
              <p:cNvPr id="2033" name="テキスト ボックス 2032">
                <a:extLst>
                  <a:ext uri="{FF2B5EF4-FFF2-40B4-BE49-F238E27FC236}">
                    <a16:creationId xmlns:a16="http://schemas.microsoft.com/office/drawing/2014/main" id="{3FBCD68B-DB33-053B-1B08-7C672471D63D}"/>
                  </a:ext>
                </a:extLst>
              </p:cNvPr>
              <p:cNvSpPr txBox="1"/>
              <p:nvPr/>
            </p:nvSpPr>
            <p:spPr>
              <a:xfrm>
                <a:off x="9311603" y="7215323"/>
                <a:ext cx="2194224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利用者認証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ユーザ認証機能（職員向け）</a:t>
                </a:r>
              </a:p>
            </p:txBody>
          </p:sp>
        </p:grpSp>
        <p:sp>
          <p:nvSpPr>
            <p:cNvPr id="2034" name="フリーフォーム: 図形 2033">
              <a:extLst>
                <a:ext uri="{FF2B5EF4-FFF2-40B4-BE49-F238E27FC236}">
                  <a16:creationId xmlns:a16="http://schemas.microsoft.com/office/drawing/2014/main" id="{0BDE229C-9C24-0CEA-3A0D-94DDE135F07F}"/>
                </a:ext>
              </a:extLst>
            </p:cNvPr>
            <p:cNvSpPr/>
            <p:nvPr/>
          </p:nvSpPr>
          <p:spPr>
            <a:xfrm>
              <a:off x="8566937" y="5285676"/>
              <a:ext cx="279603" cy="279618"/>
            </a:xfrm>
            <a:custGeom>
              <a:avLst/>
              <a:gdLst>
                <a:gd name="connsiteX0" fmla="*/ 279449 w 279603"/>
                <a:gd name="connsiteY0" fmla="*/ 138503 h 279618"/>
                <a:gd name="connsiteX1" fmla="*/ 139647 w 279603"/>
                <a:gd name="connsiteY1" fmla="*/ 278312 h 279618"/>
                <a:gd name="connsiteX2" fmla="*/ -155 w 279603"/>
                <a:gd name="connsiteY2" fmla="*/ 138503 h 279618"/>
                <a:gd name="connsiteX3" fmla="*/ 139647 w 279603"/>
                <a:gd name="connsiteY3" fmla="*/ -1306 h 279618"/>
                <a:gd name="connsiteX4" fmla="*/ 279449 w 279603"/>
                <a:gd name="connsiteY4" fmla="*/ 138503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449" y="138503"/>
                  </a:moveTo>
                  <a:cubicBezTo>
                    <a:pt x="279449" y="215717"/>
                    <a:pt x="216858" y="278312"/>
                    <a:pt x="139647" y="278312"/>
                  </a:cubicBezTo>
                  <a:cubicBezTo>
                    <a:pt x="62437" y="278312"/>
                    <a:pt x="-155" y="215717"/>
                    <a:pt x="-155" y="138503"/>
                  </a:cubicBezTo>
                  <a:cubicBezTo>
                    <a:pt x="-155" y="61288"/>
                    <a:pt x="62437" y="-1306"/>
                    <a:pt x="139647" y="-1306"/>
                  </a:cubicBezTo>
                  <a:cubicBezTo>
                    <a:pt x="216858" y="-1306"/>
                    <a:pt x="279449" y="61288"/>
                    <a:pt x="279449" y="138503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35" name="テキスト ボックス 2034">
              <a:extLst>
                <a:ext uri="{FF2B5EF4-FFF2-40B4-BE49-F238E27FC236}">
                  <a16:creationId xmlns:a16="http://schemas.microsoft.com/office/drawing/2014/main" id="{6B553758-0B0F-6C89-86DF-C77F39105FBB}"/>
                </a:ext>
              </a:extLst>
            </p:cNvPr>
            <p:cNvSpPr txBox="1"/>
            <p:nvPr/>
          </p:nvSpPr>
          <p:spPr>
            <a:xfrm>
              <a:off x="8565692" y="5280545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3</a:t>
              </a:r>
            </a:p>
          </p:txBody>
        </p:sp>
        <p:sp>
          <p:nvSpPr>
            <p:cNvPr id="2036" name="フリーフォーム: 図形 2035">
              <a:extLst>
                <a:ext uri="{FF2B5EF4-FFF2-40B4-BE49-F238E27FC236}">
                  <a16:creationId xmlns:a16="http://schemas.microsoft.com/office/drawing/2014/main" id="{2705A493-2584-2DB0-74D8-89BE26D8EBAA}"/>
                </a:ext>
              </a:extLst>
            </p:cNvPr>
            <p:cNvSpPr/>
            <p:nvPr/>
          </p:nvSpPr>
          <p:spPr>
            <a:xfrm>
              <a:off x="10020878" y="5285676"/>
              <a:ext cx="279603" cy="279618"/>
            </a:xfrm>
            <a:custGeom>
              <a:avLst/>
              <a:gdLst>
                <a:gd name="connsiteX0" fmla="*/ 279331 w 279603"/>
                <a:gd name="connsiteY0" fmla="*/ 138503 h 279618"/>
                <a:gd name="connsiteX1" fmla="*/ 139529 w 279603"/>
                <a:gd name="connsiteY1" fmla="*/ 278312 h 279618"/>
                <a:gd name="connsiteX2" fmla="*/ -273 w 279603"/>
                <a:gd name="connsiteY2" fmla="*/ 138503 h 279618"/>
                <a:gd name="connsiteX3" fmla="*/ 139529 w 279603"/>
                <a:gd name="connsiteY3" fmla="*/ -1306 h 279618"/>
                <a:gd name="connsiteX4" fmla="*/ 279331 w 279603"/>
                <a:gd name="connsiteY4" fmla="*/ 138503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331" y="138503"/>
                  </a:moveTo>
                  <a:cubicBezTo>
                    <a:pt x="279331" y="215717"/>
                    <a:pt x="216740" y="278312"/>
                    <a:pt x="139529" y="278312"/>
                  </a:cubicBezTo>
                  <a:cubicBezTo>
                    <a:pt x="62318" y="278312"/>
                    <a:pt x="-273" y="215717"/>
                    <a:pt x="-273" y="138503"/>
                  </a:cubicBezTo>
                  <a:cubicBezTo>
                    <a:pt x="-273" y="61288"/>
                    <a:pt x="62318" y="-1306"/>
                    <a:pt x="139529" y="-1306"/>
                  </a:cubicBezTo>
                  <a:cubicBezTo>
                    <a:pt x="216740" y="-1306"/>
                    <a:pt x="279331" y="61288"/>
                    <a:pt x="279331" y="138503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37" name="テキスト ボックス 2036">
              <a:extLst>
                <a:ext uri="{FF2B5EF4-FFF2-40B4-BE49-F238E27FC236}">
                  <a16:creationId xmlns:a16="http://schemas.microsoft.com/office/drawing/2014/main" id="{EDE724F4-342D-38BF-C818-AE48E0BCA785}"/>
                </a:ext>
              </a:extLst>
            </p:cNvPr>
            <p:cNvSpPr txBox="1"/>
            <p:nvPr/>
          </p:nvSpPr>
          <p:spPr>
            <a:xfrm>
              <a:off x="10019633" y="5280545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4</a:t>
              </a:r>
            </a:p>
          </p:txBody>
        </p:sp>
      </p:grpSp>
      <p:pic>
        <p:nvPicPr>
          <p:cNvPr id="2038" name="図 2037">
            <a:extLst>
              <a:ext uri="{FF2B5EF4-FFF2-40B4-BE49-F238E27FC236}">
                <a16:creationId xmlns:a16="http://schemas.microsoft.com/office/drawing/2014/main" id="{2331A0DA-3A7B-E8B7-786B-7C3ABF7ED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5340" y="3979951"/>
            <a:ext cx="1128554" cy="328162"/>
          </a:xfrm>
          <a:prstGeom prst="rect">
            <a:avLst/>
          </a:prstGeom>
        </p:spPr>
      </p:pic>
      <p:pic>
        <p:nvPicPr>
          <p:cNvPr id="2039" name="Google Shape;286;p25">
            <a:extLst>
              <a:ext uri="{FF2B5EF4-FFF2-40B4-BE49-F238E27FC236}">
                <a16:creationId xmlns:a16="http://schemas.microsoft.com/office/drawing/2014/main" id="{5DBB2C75-45AC-C34E-102E-4433B0A2967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44012" y="4783259"/>
            <a:ext cx="372425" cy="36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0" name="Google Shape;1716;p54">
            <a:extLst>
              <a:ext uri="{FF2B5EF4-FFF2-40B4-BE49-F238E27FC236}">
                <a16:creationId xmlns:a16="http://schemas.microsoft.com/office/drawing/2014/main" id="{FC0ADF79-5E0C-EB1A-4F8F-C5EFDE34E0D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02846" y="5186849"/>
            <a:ext cx="278032" cy="377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691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4628C0A-862D-E6D4-53D0-CBB1DD57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6-1-2-1. 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申請・届出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申請・届出機能（パターン４　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Firebase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による機能包含）</a:t>
            </a:r>
          </a:p>
        </p:txBody>
      </p:sp>
      <p:grpSp>
        <p:nvGrpSpPr>
          <p:cNvPr id="1986" name="グラフィックス 3">
            <a:extLst>
              <a:ext uri="{FF2B5EF4-FFF2-40B4-BE49-F238E27FC236}">
                <a16:creationId xmlns:a16="http://schemas.microsoft.com/office/drawing/2014/main" id="{6474FCF2-0CEA-7DAB-26D0-41BBFAEF55D7}"/>
              </a:ext>
            </a:extLst>
          </p:cNvPr>
          <p:cNvGrpSpPr/>
          <p:nvPr/>
        </p:nvGrpSpPr>
        <p:grpSpPr>
          <a:xfrm>
            <a:off x="3682018" y="2686534"/>
            <a:ext cx="6466969" cy="4149173"/>
            <a:chOff x="3682018" y="2686534"/>
            <a:chExt cx="6466969" cy="4149173"/>
          </a:xfrm>
        </p:grpSpPr>
        <p:sp>
          <p:nvSpPr>
            <p:cNvPr id="1987" name="フリーフォーム: 図形 1986">
              <a:extLst>
                <a:ext uri="{FF2B5EF4-FFF2-40B4-BE49-F238E27FC236}">
                  <a16:creationId xmlns:a16="http://schemas.microsoft.com/office/drawing/2014/main" id="{F9E0C2F1-2ED2-7C93-319C-232C22929510}"/>
                </a:ext>
              </a:extLst>
            </p:cNvPr>
            <p:cNvSpPr/>
            <p:nvPr/>
          </p:nvSpPr>
          <p:spPr>
            <a:xfrm>
              <a:off x="4565928" y="2686534"/>
              <a:ext cx="5583060" cy="4149173"/>
            </a:xfrm>
            <a:custGeom>
              <a:avLst/>
              <a:gdLst>
                <a:gd name="connsiteX0" fmla="*/ -306 w 5583060"/>
                <a:gd name="connsiteY0" fmla="*/ -1941 h 4149173"/>
                <a:gd name="connsiteX1" fmla="*/ 5582754 w 5583060"/>
                <a:gd name="connsiteY1" fmla="*/ -1941 h 4149173"/>
                <a:gd name="connsiteX2" fmla="*/ 5582754 w 5583060"/>
                <a:gd name="connsiteY2" fmla="*/ 4147232 h 4149173"/>
                <a:gd name="connsiteX3" fmla="*/ -306 w 5583060"/>
                <a:gd name="connsiteY3" fmla="*/ 4147232 h 414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83060" h="4149173">
                  <a:moveTo>
                    <a:pt x="-306" y="-1941"/>
                  </a:moveTo>
                  <a:lnTo>
                    <a:pt x="5582754" y="-1941"/>
                  </a:lnTo>
                  <a:lnTo>
                    <a:pt x="5582754" y="4147232"/>
                  </a:lnTo>
                  <a:lnTo>
                    <a:pt x="-306" y="4147232"/>
                  </a:lnTo>
                  <a:close/>
                </a:path>
              </a:pathLst>
            </a:custGeom>
            <a:solidFill>
              <a:srgbClr val="F6F6F6"/>
            </a:solidFill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88" name="フリーフォーム: 図形 1987">
              <a:extLst>
                <a:ext uri="{FF2B5EF4-FFF2-40B4-BE49-F238E27FC236}">
                  <a16:creationId xmlns:a16="http://schemas.microsoft.com/office/drawing/2014/main" id="{65A6996C-78A5-D78D-9284-D4EAFD9B3D9B}"/>
                </a:ext>
              </a:extLst>
            </p:cNvPr>
            <p:cNvSpPr/>
            <p:nvPr/>
          </p:nvSpPr>
          <p:spPr>
            <a:xfrm>
              <a:off x="4737298" y="3020272"/>
              <a:ext cx="3066624" cy="2552643"/>
            </a:xfrm>
            <a:custGeom>
              <a:avLst/>
              <a:gdLst>
                <a:gd name="connsiteX0" fmla="*/ -217 w 3066624"/>
                <a:gd name="connsiteY0" fmla="*/ -1903 h 2552643"/>
                <a:gd name="connsiteX1" fmla="*/ 3066407 w 3066624"/>
                <a:gd name="connsiteY1" fmla="*/ -1903 h 2552643"/>
                <a:gd name="connsiteX2" fmla="*/ 3066407 w 3066624"/>
                <a:gd name="connsiteY2" fmla="*/ 2550741 h 2552643"/>
                <a:gd name="connsiteX3" fmla="*/ -217 w 3066624"/>
                <a:gd name="connsiteY3" fmla="*/ 2550741 h 2552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6624" h="2552643">
                  <a:moveTo>
                    <a:pt x="-217" y="-1903"/>
                  </a:moveTo>
                  <a:lnTo>
                    <a:pt x="3066407" y="-1903"/>
                  </a:lnTo>
                  <a:lnTo>
                    <a:pt x="3066407" y="2550741"/>
                  </a:lnTo>
                  <a:lnTo>
                    <a:pt x="-217" y="2550741"/>
                  </a:lnTo>
                  <a:close/>
                </a:path>
              </a:pathLst>
            </a:custGeom>
            <a:solidFill>
              <a:srgbClr val="DAE8FC"/>
            </a:solidFill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89" name="テキスト ボックス 1988">
              <a:extLst>
                <a:ext uri="{FF2B5EF4-FFF2-40B4-BE49-F238E27FC236}">
                  <a16:creationId xmlns:a16="http://schemas.microsoft.com/office/drawing/2014/main" id="{A1670A2C-E72A-CD21-53DA-5ECA8F8DED75}"/>
                </a:ext>
              </a:extLst>
            </p:cNvPr>
            <p:cNvSpPr txBox="1"/>
            <p:nvPr/>
          </p:nvSpPr>
          <p:spPr>
            <a:xfrm>
              <a:off x="6219758" y="3033182"/>
              <a:ext cx="1653055" cy="217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申請・届出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_</a:t>
              </a:r>
              <a:r>
                <a:rPr lang="ja-JP" altLang="en-US" sz="900" b="1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申請・届出機能</a:t>
              </a:r>
            </a:p>
          </p:txBody>
        </p:sp>
        <p:pic>
          <p:nvPicPr>
            <p:cNvPr id="1990" name="図 1989">
              <a:extLst>
                <a:ext uri="{FF2B5EF4-FFF2-40B4-BE49-F238E27FC236}">
                  <a16:creationId xmlns:a16="http://schemas.microsoft.com/office/drawing/2014/main" id="{6DB43144-E0CE-F9CF-551F-5B1B1D8C2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8174" y="2772224"/>
              <a:ext cx="1166128" cy="180398"/>
            </a:xfrm>
            <a:custGeom>
              <a:avLst/>
              <a:gdLst>
                <a:gd name="connsiteX0" fmla="*/ -132 w 1166128"/>
                <a:gd name="connsiteY0" fmla="*/ -1786 h 180398"/>
                <a:gd name="connsiteX1" fmla="*/ 1165997 w 1166128"/>
                <a:gd name="connsiteY1" fmla="*/ -1786 h 180398"/>
                <a:gd name="connsiteX2" fmla="*/ 1165997 w 1166128"/>
                <a:gd name="connsiteY2" fmla="*/ 178613 h 180398"/>
                <a:gd name="connsiteX3" fmla="*/ -132 w 1166128"/>
                <a:gd name="connsiteY3" fmla="*/ 178613 h 18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6128" h="180398">
                  <a:moveTo>
                    <a:pt x="-132" y="-1786"/>
                  </a:moveTo>
                  <a:lnTo>
                    <a:pt x="1165997" y="-1786"/>
                  </a:lnTo>
                  <a:lnTo>
                    <a:pt x="1165997" y="178613"/>
                  </a:lnTo>
                  <a:lnTo>
                    <a:pt x="-132" y="178613"/>
                  </a:lnTo>
                  <a:close/>
                </a:path>
              </a:pathLst>
            </a:custGeom>
          </p:spPr>
        </p:pic>
        <p:sp>
          <p:nvSpPr>
            <p:cNvPr id="1991" name="フリーフォーム: 図形 1990">
              <a:extLst>
                <a:ext uri="{FF2B5EF4-FFF2-40B4-BE49-F238E27FC236}">
                  <a16:creationId xmlns:a16="http://schemas.microsoft.com/office/drawing/2014/main" id="{98824CE3-0EA0-C00C-D717-7E284EF3E568}"/>
                </a:ext>
              </a:extLst>
            </p:cNvPr>
            <p:cNvSpPr/>
            <p:nvPr/>
          </p:nvSpPr>
          <p:spPr>
            <a:xfrm>
              <a:off x="5066509" y="3741867"/>
              <a:ext cx="2647218" cy="1650649"/>
            </a:xfrm>
            <a:custGeom>
              <a:avLst/>
              <a:gdLst>
                <a:gd name="connsiteX0" fmla="*/ -227 w 2647218"/>
                <a:gd name="connsiteY0" fmla="*/ -1925 h 1650649"/>
                <a:gd name="connsiteX1" fmla="*/ 2646991 w 2647218"/>
                <a:gd name="connsiteY1" fmla="*/ -1925 h 1650649"/>
                <a:gd name="connsiteX2" fmla="*/ 2646991 w 2647218"/>
                <a:gd name="connsiteY2" fmla="*/ 1648724 h 1650649"/>
                <a:gd name="connsiteX3" fmla="*/ -227 w 2647218"/>
                <a:gd name="connsiteY3" fmla="*/ 1648724 h 165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7218" h="1650649">
                  <a:moveTo>
                    <a:pt x="-227" y="-1925"/>
                  </a:moveTo>
                  <a:lnTo>
                    <a:pt x="2646991" y="-1925"/>
                  </a:lnTo>
                  <a:lnTo>
                    <a:pt x="2646991" y="1648724"/>
                  </a:lnTo>
                  <a:lnTo>
                    <a:pt x="-227" y="1648724"/>
                  </a:lnTo>
                  <a:close/>
                </a:path>
              </a:pathLst>
            </a:custGeom>
            <a:noFill/>
            <a:ln w="9012" cap="flat">
              <a:solidFill>
                <a:srgbClr val="99999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1992" name="グラフィックス 3">
              <a:extLst>
                <a:ext uri="{FF2B5EF4-FFF2-40B4-BE49-F238E27FC236}">
                  <a16:creationId xmlns:a16="http://schemas.microsoft.com/office/drawing/2014/main" id="{3E609B65-EFCB-EB36-FD7B-ECD7C314B5E3}"/>
                </a:ext>
              </a:extLst>
            </p:cNvPr>
            <p:cNvGrpSpPr/>
            <p:nvPr/>
          </p:nvGrpSpPr>
          <p:grpSpPr>
            <a:xfrm>
              <a:off x="5145971" y="3584018"/>
              <a:ext cx="965174" cy="275108"/>
              <a:chOff x="5145971" y="3584018"/>
              <a:chExt cx="965174" cy="275108"/>
            </a:xfrm>
            <a:solidFill>
              <a:srgbClr val="DAE8FC"/>
            </a:solidFill>
          </p:grpSpPr>
          <p:sp>
            <p:nvSpPr>
              <p:cNvPr id="1993" name="フリーフォーム: 図形 1992">
                <a:extLst>
                  <a:ext uri="{FF2B5EF4-FFF2-40B4-BE49-F238E27FC236}">
                    <a16:creationId xmlns:a16="http://schemas.microsoft.com/office/drawing/2014/main" id="{B2BF1A4B-01FA-7435-9188-1085F29E6509}"/>
                  </a:ext>
                </a:extLst>
              </p:cNvPr>
              <p:cNvSpPr/>
              <p:nvPr/>
            </p:nvSpPr>
            <p:spPr>
              <a:xfrm>
                <a:off x="5150480" y="3588528"/>
                <a:ext cx="960665" cy="270598"/>
              </a:xfrm>
              <a:custGeom>
                <a:avLst/>
                <a:gdLst>
                  <a:gd name="connsiteX0" fmla="*/ -165 w 960665"/>
                  <a:gd name="connsiteY0" fmla="*/ -1856 h 270598"/>
                  <a:gd name="connsiteX1" fmla="*/ 960500 w 960665"/>
                  <a:gd name="connsiteY1" fmla="*/ -1856 h 270598"/>
                  <a:gd name="connsiteX2" fmla="*/ 960500 w 960665"/>
                  <a:gd name="connsiteY2" fmla="*/ 268742 h 270598"/>
                  <a:gd name="connsiteX3" fmla="*/ -165 w 960665"/>
                  <a:gd name="connsiteY3" fmla="*/ 268742 h 27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65" h="270598">
                    <a:moveTo>
                      <a:pt x="-165" y="-1856"/>
                    </a:moveTo>
                    <a:lnTo>
                      <a:pt x="960500" y="-1856"/>
                    </a:lnTo>
                    <a:lnTo>
                      <a:pt x="960500" y="268742"/>
                    </a:lnTo>
                    <a:lnTo>
                      <a:pt x="-165" y="268742"/>
                    </a:lnTo>
                    <a:close/>
                  </a:path>
                </a:pathLst>
              </a:custGeom>
              <a:solidFill>
                <a:srgbClr val="DAE8FC"/>
              </a:solidFill>
              <a:ln w="9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994" name="図 1993">
              <a:extLst>
                <a:ext uri="{FF2B5EF4-FFF2-40B4-BE49-F238E27FC236}">
                  <a16:creationId xmlns:a16="http://schemas.microsoft.com/office/drawing/2014/main" id="{660A7677-405F-AFD6-F981-F7BFC230D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5869" y="3949326"/>
              <a:ext cx="360779" cy="360797"/>
            </a:xfrm>
            <a:custGeom>
              <a:avLst/>
              <a:gdLst>
                <a:gd name="connsiteX0" fmla="*/ -165 w 360779"/>
                <a:gd name="connsiteY0" fmla="*/ -1890 h 360797"/>
                <a:gd name="connsiteX1" fmla="*/ 360615 w 360779"/>
                <a:gd name="connsiteY1" fmla="*/ -1890 h 360797"/>
                <a:gd name="connsiteX2" fmla="*/ 360615 w 360779"/>
                <a:gd name="connsiteY2" fmla="*/ 358908 h 360797"/>
                <a:gd name="connsiteX3" fmla="*/ -165 w 360779"/>
                <a:gd name="connsiteY3" fmla="*/ 358908 h 36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779" h="360797">
                  <a:moveTo>
                    <a:pt x="-165" y="-1890"/>
                  </a:moveTo>
                  <a:lnTo>
                    <a:pt x="360615" y="-1890"/>
                  </a:lnTo>
                  <a:lnTo>
                    <a:pt x="360615" y="358908"/>
                  </a:lnTo>
                  <a:lnTo>
                    <a:pt x="-165" y="358908"/>
                  </a:lnTo>
                  <a:close/>
                </a:path>
              </a:pathLst>
            </a:custGeom>
          </p:spPr>
        </p:pic>
        <p:sp>
          <p:nvSpPr>
            <p:cNvPr id="1995" name="テキスト ボックス 1994">
              <a:extLst>
                <a:ext uri="{FF2B5EF4-FFF2-40B4-BE49-F238E27FC236}">
                  <a16:creationId xmlns:a16="http://schemas.microsoft.com/office/drawing/2014/main" id="{0E28680E-E90D-E5DD-60E1-48A3823213F2}"/>
                </a:ext>
              </a:extLst>
            </p:cNvPr>
            <p:cNvSpPr txBox="1"/>
            <p:nvPr/>
          </p:nvSpPr>
          <p:spPr>
            <a:xfrm>
              <a:off x="5345409" y="4327543"/>
              <a:ext cx="561698" cy="19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Hosting</a:t>
              </a:r>
            </a:p>
          </p:txBody>
        </p:sp>
        <p:pic>
          <p:nvPicPr>
            <p:cNvPr id="1996" name="図 1995">
              <a:extLst>
                <a:ext uri="{FF2B5EF4-FFF2-40B4-BE49-F238E27FC236}">
                  <a16:creationId xmlns:a16="http://schemas.microsoft.com/office/drawing/2014/main" id="{6740D9F4-6CE1-D9BA-A02F-1E398F011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2339" y="4711511"/>
              <a:ext cx="387837" cy="387857"/>
            </a:xfrm>
            <a:custGeom>
              <a:avLst/>
              <a:gdLst>
                <a:gd name="connsiteX0" fmla="*/ -165 w 387837"/>
                <a:gd name="connsiteY0" fmla="*/ -1953 h 387857"/>
                <a:gd name="connsiteX1" fmla="*/ 387673 w 387837"/>
                <a:gd name="connsiteY1" fmla="*/ -1953 h 387857"/>
                <a:gd name="connsiteX2" fmla="*/ 387673 w 387837"/>
                <a:gd name="connsiteY2" fmla="*/ 385905 h 387857"/>
                <a:gd name="connsiteX3" fmla="*/ -165 w 387837"/>
                <a:gd name="connsiteY3" fmla="*/ 385905 h 38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37" h="387857">
                  <a:moveTo>
                    <a:pt x="-165" y="-1953"/>
                  </a:moveTo>
                  <a:lnTo>
                    <a:pt x="387673" y="-1953"/>
                  </a:lnTo>
                  <a:lnTo>
                    <a:pt x="387673" y="385905"/>
                  </a:lnTo>
                  <a:lnTo>
                    <a:pt x="-165" y="385905"/>
                  </a:lnTo>
                  <a:close/>
                </a:path>
              </a:pathLst>
            </a:custGeom>
          </p:spPr>
        </p:pic>
        <p:sp>
          <p:nvSpPr>
            <p:cNvPr id="1997" name="テキスト ボックス 1996">
              <a:extLst>
                <a:ext uri="{FF2B5EF4-FFF2-40B4-BE49-F238E27FC236}">
                  <a16:creationId xmlns:a16="http://schemas.microsoft.com/office/drawing/2014/main" id="{240AD1B2-EA9B-853D-D003-E0933C854D5A}"/>
                </a:ext>
              </a:extLst>
            </p:cNvPr>
            <p:cNvSpPr txBox="1"/>
            <p:nvPr/>
          </p:nvSpPr>
          <p:spPr>
            <a:xfrm>
              <a:off x="5133451" y="5116788"/>
              <a:ext cx="985614" cy="19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Functions</a:t>
              </a:r>
            </a:p>
          </p:txBody>
        </p:sp>
        <p:grpSp>
          <p:nvGrpSpPr>
            <p:cNvPr id="1998" name="グラフィックス 3">
              <a:extLst>
                <a:ext uri="{FF2B5EF4-FFF2-40B4-BE49-F238E27FC236}">
                  <a16:creationId xmlns:a16="http://schemas.microsoft.com/office/drawing/2014/main" id="{81365C80-CC60-A8A1-A76A-1938DDE2105E}"/>
                </a:ext>
              </a:extLst>
            </p:cNvPr>
            <p:cNvGrpSpPr/>
            <p:nvPr/>
          </p:nvGrpSpPr>
          <p:grpSpPr>
            <a:xfrm>
              <a:off x="5824687" y="4878380"/>
              <a:ext cx="1069349" cy="63139"/>
              <a:chOff x="5824687" y="4878380"/>
              <a:chExt cx="1069349" cy="63139"/>
            </a:xfrm>
          </p:grpSpPr>
          <p:sp>
            <p:nvSpPr>
              <p:cNvPr id="1999" name="フリーフォーム: 図形 1998">
                <a:extLst>
                  <a:ext uri="{FF2B5EF4-FFF2-40B4-BE49-F238E27FC236}">
                    <a16:creationId xmlns:a16="http://schemas.microsoft.com/office/drawing/2014/main" id="{25682B67-C720-C92E-353D-549CDAC5BD6D}"/>
                  </a:ext>
                </a:extLst>
              </p:cNvPr>
              <p:cNvSpPr/>
              <p:nvPr/>
            </p:nvSpPr>
            <p:spPr>
              <a:xfrm>
                <a:off x="5824687" y="4909950"/>
                <a:ext cx="1021997" cy="34091"/>
              </a:xfrm>
              <a:custGeom>
                <a:avLst/>
                <a:gdLst>
                  <a:gd name="connsiteX0" fmla="*/ -223 w 1021997"/>
                  <a:gd name="connsiteY0" fmla="*/ -1953 h 34091"/>
                  <a:gd name="connsiteX1" fmla="*/ 1021775 w 1021997"/>
                  <a:gd name="connsiteY1" fmla="*/ -1953 h 34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1997" h="34091">
                    <a:moveTo>
                      <a:pt x="-223" y="-1953"/>
                    </a:moveTo>
                    <a:lnTo>
                      <a:pt x="1021775" y="-1953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00" name="フリーフォーム: 図形 1999">
                <a:extLst>
                  <a:ext uri="{FF2B5EF4-FFF2-40B4-BE49-F238E27FC236}">
                    <a16:creationId xmlns:a16="http://schemas.microsoft.com/office/drawing/2014/main" id="{B3E08985-61BA-AEFA-80CF-080EB9C913EF}"/>
                  </a:ext>
                </a:extLst>
              </p:cNvPr>
              <p:cNvSpPr/>
              <p:nvPr/>
            </p:nvSpPr>
            <p:spPr>
              <a:xfrm>
                <a:off x="6830900" y="4878380"/>
                <a:ext cx="63136" cy="63139"/>
              </a:xfrm>
              <a:custGeom>
                <a:avLst/>
                <a:gdLst>
                  <a:gd name="connsiteX0" fmla="*/ 62871 w 63136"/>
                  <a:gd name="connsiteY0" fmla="*/ 29617 h 63139"/>
                  <a:gd name="connsiteX1" fmla="*/ -266 w 63136"/>
                  <a:gd name="connsiteY1" fmla="*/ 61186 h 63139"/>
                  <a:gd name="connsiteX2" fmla="*/ 15519 w 63136"/>
                  <a:gd name="connsiteY2" fmla="*/ 29617 h 63139"/>
                  <a:gd name="connsiteX3" fmla="*/ -266 w 63136"/>
                  <a:gd name="connsiteY3" fmla="*/ -1953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2871" y="29617"/>
                    </a:moveTo>
                    <a:lnTo>
                      <a:pt x="-266" y="61186"/>
                    </a:lnTo>
                    <a:lnTo>
                      <a:pt x="15519" y="29617"/>
                    </a:lnTo>
                    <a:lnTo>
                      <a:pt x="-266" y="-1953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2001" name="フリーフォーム: 図形 2000">
              <a:extLst>
                <a:ext uri="{FF2B5EF4-FFF2-40B4-BE49-F238E27FC236}">
                  <a16:creationId xmlns:a16="http://schemas.microsoft.com/office/drawing/2014/main" id="{367D6D38-0D56-CAB8-468B-F687865320BC}"/>
                </a:ext>
              </a:extLst>
            </p:cNvPr>
            <p:cNvSpPr/>
            <p:nvPr/>
          </p:nvSpPr>
          <p:spPr>
            <a:xfrm>
              <a:off x="8133133" y="4418363"/>
              <a:ext cx="1623506" cy="983173"/>
            </a:xfrm>
            <a:custGeom>
              <a:avLst/>
              <a:gdLst>
                <a:gd name="connsiteX0" fmla="*/ -435 w 1623506"/>
                <a:gd name="connsiteY0" fmla="*/ -1953 h 983173"/>
                <a:gd name="connsiteX1" fmla="*/ 1623072 w 1623506"/>
                <a:gd name="connsiteY1" fmla="*/ -1953 h 983173"/>
                <a:gd name="connsiteX2" fmla="*/ 1623072 w 1623506"/>
                <a:gd name="connsiteY2" fmla="*/ 981221 h 983173"/>
                <a:gd name="connsiteX3" fmla="*/ -435 w 1623506"/>
                <a:gd name="connsiteY3" fmla="*/ 981221 h 98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3506" h="983173">
                  <a:moveTo>
                    <a:pt x="-435" y="-1953"/>
                  </a:moveTo>
                  <a:lnTo>
                    <a:pt x="1623072" y="-1953"/>
                  </a:lnTo>
                  <a:lnTo>
                    <a:pt x="1623072" y="981221"/>
                  </a:lnTo>
                  <a:lnTo>
                    <a:pt x="-435" y="981221"/>
                  </a:lnTo>
                  <a:close/>
                </a:path>
              </a:pathLst>
            </a:custGeom>
            <a:noFill/>
            <a:ln w="9012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2002" name="グラフィックス 3">
              <a:extLst>
                <a:ext uri="{FF2B5EF4-FFF2-40B4-BE49-F238E27FC236}">
                  <a16:creationId xmlns:a16="http://schemas.microsoft.com/office/drawing/2014/main" id="{13D04AD5-6BF5-EBEA-F849-839B042E873D}"/>
                </a:ext>
              </a:extLst>
            </p:cNvPr>
            <p:cNvGrpSpPr/>
            <p:nvPr/>
          </p:nvGrpSpPr>
          <p:grpSpPr>
            <a:xfrm>
              <a:off x="8146663" y="4481503"/>
              <a:ext cx="1298805" cy="874934"/>
              <a:chOff x="8146663" y="4481503"/>
              <a:chExt cx="1298805" cy="874934"/>
            </a:xfrm>
            <a:solidFill>
              <a:srgbClr val="000000"/>
            </a:solidFill>
          </p:grpSpPr>
          <p:sp>
            <p:nvSpPr>
              <p:cNvPr id="2003" name="テキスト ボックス 2002">
                <a:extLst>
                  <a:ext uri="{FF2B5EF4-FFF2-40B4-BE49-F238E27FC236}">
                    <a16:creationId xmlns:a16="http://schemas.microsoft.com/office/drawing/2014/main" id="{893B39F4-8133-FB3F-EE1F-42AC9EE965D9}"/>
                  </a:ext>
                </a:extLst>
              </p:cNvPr>
              <p:cNvSpPr txBox="1"/>
              <p:nvPr/>
            </p:nvSpPr>
            <p:spPr>
              <a:xfrm>
                <a:off x="8055223" y="4435783"/>
                <a:ext cx="61581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連携機能</a:t>
                </a:r>
              </a:p>
            </p:txBody>
          </p:sp>
          <p:sp>
            <p:nvSpPr>
              <p:cNvPr id="2004" name="テキスト ボックス 2003">
                <a:extLst>
                  <a:ext uri="{FF2B5EF4-FFF2-40B4-BE49-F238E27FC236}">
                    <a16:creationId xmlns:a16="http://schemas.microsoft.com/office/drawing/2014/main" id="{2324065E-C87C-E32A-70D5-93C213701BDD}"/>
                  </a:ext>
                </a:extLst>
              </p:cNvPr>
              <p:cNvSpPr txBox="1"/>
              <p:nvPr/>
            </p:nvSpPr>
            <p:spPr>
              <a:xfrm>
                <a:off x="8055223" y="4688341"/>
                <a:ext cx="148168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申請・届出内容を連携する</a:t>
                </a:r>
              </a:p>
            </p:txBody>
          </p:sp>
          <p:sp>
            <p:nvSpPr>
              <p:cNvPr id="2005" name="テキスト ボックス 2004">
                <a:extLst>
                  <a:ext uri="{FF2B5EF4-FFF2-40B4-BE49-F238E27FC236}">
                    <a16:creationId xmlns:a16="http://schemas.microsoft.com/office/drawing/2014/main" id="{2655FCFB-AA12-611D-B90B-610BA7E2593E}"/>
                  </a:ext>
                </a:extLst>
              </p:cNvPr>
              <p:cNvSpPr txBox="1"/>
              <p:nvPr/>
            </p:nvSpPr>
            <p:spPr>
              <a:xfrm>
                <a:off x="8055223" y="4940899"/>
                <a:ext cx="29111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例</a:t>
                </a:r>
              </a:p>
            </p:txBody>
          </p:sp>
          <p:sp>
            <p:nvSpPr>
              <p:cNvPr id="2006" name="テキスト ボックス 2005">
                <a:extLst>
                  <a:ext uri="{FF2B5EF4-FFF2-40B4-BE49-F238E27FC236}">
                    <a16:creationId xmlns:a16="http://schemas.microsoft.com/office/drawing/2014/main" id="{FC7BE048-1DB8-070F-32FC-F2A583874AE9}"/>
                  </a:ext>
                </a:extLst>
              </p:cNvPr>
              <p:cNvSpPr txBox="1"/>
              <p:nvPr/>
            </p:nvSpPr>
            <p:spPr>
              <a:xfrm>
                <a:off x="8055223" y="5184438"/>
                <a:ext cx="1328354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データ管理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データ連携</a:t>
                </a:r>
              </a:p>
            </p:txBody>
          </p:sp>
        </p:grpSp>
        <p:pic>
          <p:nvPicPr>
            <p:cNvPr id="2007" name="図 2006">
              <a:extLst>
                <a:ext uri="{FF2B5EF4-FFF2-40B4-BE49-F238E27FC236}">
                  <a16:creationId xmlns:a16="http://schemas.microsoft.com/office/drawing/2014/main" id="{F56023E8-CD53-D7B9-72D6-B82810D3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9629" y="4711511"/>
              <a:ext cx="387837" cy="387857"/>
            </a:xfrm>
            <a:custGeom>
              <a:avLst/>
              <a:gdLst>
                <a:gd name="connsiteX0" fmla="*/ -284 w 387837"/>
                <a:gd name="connsiteY0" fmla="*/ -1953 h 387857"/>
                <a:gd name="connsiteX1" fmla="*/ 387553 w 387837"/>
                <a:gd name="connsiteY1" fmla="*/ -1953 h 387857"/>
                <a:gd name="connsiteX2" fmla="*/ 387553 w 387837"/>
                <a:gd name="connsiteY2" fmla="*/ 385905 h 387857"/>
                <a:gd name="connsiteX3" fmla="*/ -284 w 387837"/>
                <a:gd name="connsiteY3" fmla="*/ 385905 h 38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37" h="387857">
                  <a:moveTo>
                    <a:pt x="-284" y="-1953"/>
                  </a:moveTo>
                  <a:lnTo>
                    <a:pt x="387553" y="-1953"/>
                  </a:lnTo>
                  <a:lnTo>
                    <a:pt x="387553" y="385905"/>
                  </a:lnTo>
                  <a:lnTo>
                    <a:pt x="-284" y="385905"/>
                  </a:lnTo>
                  <a:close/>
                </a:path>
              </a:pathLst>
            </a:custGeom>
          </p:spPr>
        </p:pic>
        <p:sp>
          <p:nvSpPr>
            <p:cNvPr id="2008" name="テキスト ボックス 2007">
              <a:extLst>
                <a:ext uri="{FF2B5EF4-FFF2-40B4-BE49-F238E27FC236}">
                  <a16:creationId xmlns:a16="http://schemas.microsoft.com/office/drawing/2014/main" id="{DB8665E5-CB18-DE37-5CE9-5C5EBDE28370}"/>
                </a:ext>
              </a:extLst>
            </p:cNvPr>
            <p:cNvSpPr txBox="1"/>
            <p:nvPr/>
          </p:nvSpPr>
          <p:spPr>
            <a:xfrm>
              <a:off x="6650348" y="5116788"/>
              <a:ext cx="886399" cy="19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Cloud Storage</a:t>
              </a:r>
            </a:p>
          </p:txBody>
        </p:sp>
        <p:grpSp>
          <p:nvGrpSpPr>
            <p:cNvPr id="2009" name="グラフィックス 3">
              <a:extLst>
                <a:ext uri="{FF2B5EF4-FFF2-40B4-BE49-F238E27FC236}">
                  <a16:creationId xmlns:a16="http://schemas.microsoft.com/office/drawing/2014/main" id="{3B027E33-C04C-C53A-895E-4E28C157794B}"/>
                </a:ext>
              </a:extLst>
            </p:cNvPr>
            <p:cNvGrpSpPr/>
            <p:nvPr/>
          </p:nvGrpSpPr>
          <p:grpSpPr>
            <a:xfrm>
              <a:off x="7302078" y="4878380"/>
              <a:ext cx="831055" cy="63139"/>
              <a:chOff x="7302078" y="4878380"/>
              <a:chExt cx="831055" cy="63139"/>
            </a:xfrm>
          </p:grpSpPr>
          <p:sp>
            <p:nvSpPr>
              <p:cNvPr id="2010" name="フリーフォーム: 図形 2009">
                <a:extLst>
                  <a:ext uri="{FF2B5EF4-FFF2-40B4-BE49-F238E27FC236}">
                    <a16:creationId xmlns:a16="http://schemas.microsoft.com/office/drawing/2014/main" id="{E4BDAE88-91EC-2B89-33BF-190BE32FB0DE}"/>
                  </a:ext>
                </a:extLst>
              </p:cNvPr>
              <p:cNvSpPr/>
              <p:nvPr/>
            </p:nvSpPr>
            <p:spPr>
              <a:xfrm>
                <a:off x="7349430" y="4909950"/>
                <a:ext cx="783703" cy="34091"/>
              </a:xfrm>
              <a:custGeom>
                <a:avLst/>
                <a:gdLst>
                  <a:gd name="connsiteX0" fmla="*/ 783366 w 783703"/>
                  <a:gd name="connsiteY0" fmla="*/ -1953 h 34091"/>
                  <a:gd name="connsiteX1" fmla="*/ -337 w 783703"/>
                  <a:gd name="connsiteY1" fmla="*/ -1953 h 34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3703" h="34091">
                    <a:moveTo>
                      <a:pt x="783366" y="-1953"/>
                    </a:moveTo>
                    <a:lnTo>
                      <a:pt x="-337" y="-1953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11" name="フリーフォーム: 図形 2010">
                <a:extLst>
                  <a:ext uri="{FF2B5EF4-FFF2-40B4-BE49-F238E27FC236}">
                    <a16:creationId xmlns:a16="http://schemas.microsoft.com/office/drawing/2014/main" id="{66DF5A5A-472B-2D3D-8488-CD36FCA552DC}"/>
                  </a:ext>
                </a:extLst>
              </p:cNvPr>
              <p:cNvSpPr/>
              <p:nvPr/>
            </p:nvSpPr>
            <p:spPr>
              <a:xfrm>
                <a:off x="7302078" y="4878380"/>
                <a:ext cx="63136" cy="63139"/>
              </a:xfrm>
              <a:custGeom>
                <a:avLst/>
                <a:gdLst>
                  <a:gd name="connsiteX0" fmla="*/ -304 w 63136"/>
                  <a:gd name="connsiteY0" fmla="*/ 29617 h 63139"/>
                  <a:gd name="connsiteX1" fmla="*/ 62832 w 63136"/>
                  <a:gd name="connsiteY1" fmla="*/ -1953 h 63139"/>
                  <a:gd name="connsiteX2" fmla="*/ 47048 w 63136"/>
                  <a:gd name="connsiteY2" fmla="*/ 29617 h 63139"/>
                  <a:gd name="connsiteX3" fmla="*/ 62832 w 63136"/>
                  <a:gd name="connsiteY3" fmla="*/ 61186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-304" y="29617"/>
                    </a:moveTo>
                    <a:lnTo>
                      <a:pt x="62832" y="-1953"/>
                    </a:lnTo>
                    <a:lnTo>
                      <a:pt x="47048" y="29617"/>
                    </a:lnTo>
                    <a:lnTo>
                      <a:pt x="62832" y="61186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2012" name="フリーフォーム: 図形 2011">
              <a:extLst>
                <a:ext uri="{FF2B5EF4-FFF2-40B4-BE49-F238E27FC236}">
                  <a16:creationId xmlns:a16="http://schemas.microsoft.com/office/drawing/2014/main" id="{B5642669-834E-0AFE-2316-0E9CE6145D74}"/>
                </a:ext>
              </a:extLst>
            </p:cNvPr>
            <p:cNvSpPr/>
            <p:nvPr/>
          </p:nvSpPr>
          <p:spPr>
            <a:xfrm>
              <a:off x="5064795" y="5753314"/>
              <a:ext cx="279603" cy="279618"/>
            </a:xfrm>
            <a:custGeom>
              <a:avLst/>
              <a:gdLst>
                <a:gd name="connsiteX0" fmla="*/ 279474 w 279603"/>
                <a:gd name="connsiteY0" fmla="*/ 137776 h 279618"/>
                <a:gd name="connsiteX1" fmla="*/ 139672 w 279603"/>
                <a:gd name="connsiteY1" fmla="*/ 277585 h 279618"/>
                <a:gd name="connsiteX2" fmla="*/ -130 w 279603"/>
                <a:gd name="connsiteY2" fmla="*/ 137776 h 279618"/>
                <a:gd name="connsiteX3" fmla="*/ 139672 w 279603"/>
                <a:gd name="connsiteY3" fmla="*/ -2033 h 279618"/>
                <a:gd name="connsiteX4" fmla="*/ 279474 w 279603"/>
                <a:gd name="connsiteY4" fmla="*/ 137776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474" y="137776"/>
                  </a:moveTo>
                  <a:cubicBezTo>
                    <a:pt x="279474" y="214989"/>
                    <a:pt x="216882" y="277585"/>
                    <a:pt x="139672" y="277585"/>
                  </a:cubicBezTo>
                  <a:cubicBezTo>
                    <a:pt x="62461" y="277585"/>
                    <a:pt x="-130" y="214989"/>
                    <a:pt x="-130" y="137776"/>
                  </a:cubicBezTo>
                  <a:cubicBezTo>
                    <a:pt x="-130" y="60562"/>
                    <a:pt x="62461" y="-2033"/>
                    <a:pt x="139672" y="-2033"/>
                  </a:cubicBezTo>
                  <a:cubicBezTo>
                    <a:pt x="216882" y="-2033"/>
                    <a:pt x="279474" y="60562"/>
                    <a:pt x="279474" y="137776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13" name="テキスト ボックス 2012">
              <a:extLst>
                <a:ext uri="{FF2B5EF4-FFF2-40B4-BE49-F238E27FC236}">
                  <a16:creationId xmlns:a16="http://schemas.microsoft.com/office/drawing/2014/main" id="{5BF037DE-5C53-69F3-BFCB-2D696739299C}"/>
                </a:ext>
              </a:extLst>
            </p:cNvPr>
            <p:cNvSpPr txBox="1"/>
            <p:nvPr/>
          </p:nvSpPr>
          <p:spPr>
            <a:xfrm>
              <a:off x="5063550" y="5748184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2</a:t>
              </a:r>
            </a:p>
          </p:txBody>
        </p:sp>
        <p:sp>
          <p:nvSpPr>
            <p:cNvPr id="2020" name="フリーフォーム: 図形 2019">
              <a:extLst>
                <a:ext uri="{FF2B5EF4-FFF2-40B4-BE49-F238E27FC236}">
                  <a16:creationId xmlns:a16="http://schemas.microsoft.com/office/drawing/2014/main" id="{88924AE9-364D-46A4-5A0F-5256ED456A05}"/>
                </a:ext>
              </a:extLst>
            </p:cNvPr>
            <p:cNvSpPr/>
            <p:nvPr/>
          </p:nvSpPr>
          <p:spPr>
            <a:xfrm>
              <a:off x="5461653" y="5753314"/>
              <a:ext cx="4058767" cy="983173"/>
            </a:xfrm>
            <a:custGeom>
              <a:avLst/>
              <a:gdLst>
                <a:gd name="connsiteX0" fmla="*/ -317 w 4058767"/>
                <a:gd name="connsiteY0" fmla="*/ -2062 h 983173"/>
                <a:gd name="connsiteX1" fmla="*/ 4058451 w 4058767"/>
                <a:gd name="connsiteY1" fmla="*/ -2062 h 983173"/>
                <a:gd name="connsiteX2" fmla="*/ 4058451 w 4058767"/>
                <a:gd name="connsiteY2" fmla="*/ 981112 h 983173"/>
                <a:gd name="connsiteX3" fmla="*/ -317 w 4058767"/>
                <a:gd name="connsiteY3" fmla="*/ 981112 h 98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8767" h="983173">
                  <a:moveTo>
                    <a:pt x="-317" y="-2062"/>
                  </a:moveTo>
                  <a:lnTo>
                    <a:pt x="4058451" y="-2062"/>
                  </a:lnTo>
                  <a:lnTo>
                    <a:pt x="4058451" y="981112"/>
                  </a:lnTo>
                  <a:lnTo>
                    <a:pt x="-317" y="981112"/>
                  </a:lnTo>
                  <a:close/>
                </a:path>
              </a:pathLst>
            </a:custGeom>
            <a:noFill/>
            <a:ln w="9012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2024" name="グラフィックス 3">
              <a:extLst>
                <a:ext uri="{FF2B5EF4-FFF2-40B4-BE49-F238E27FC236}">
                  <a16:creationId xmlns:a16="http://schemas.microsoft.com/office/drawing/2014/main" id="{50F2A04D-F553-C1FE-022A-8936CCFF75E4}"/>
                </a:ext>
              </a:extLst>
            </p:cNvPr>
            <p:cNvGrpSpPr/>
            <p:nvPr/>
          </p:nvGrpSpPr>
          <p:grpSpPr>
            <a:xfrm>
              <a:off x="5475182" y="6005873"/>
              <a:ext cx="1190571" cy="487076"/>
              <a:chOff x="5475182" y="6005873"/>
              <a:chExt cx="1190571" cy="487076"/>
            </a:xfrm>
            <a:solidFill>
              <a:srgbClr val="000000"/>
            </a:solidFill>
          </p:grpSpPr>
          <p:sp>
            <p:nvSpPr>
              <p:cNvPr id="2025" name="テキスト ボックス 2024">
                <a:extLst>
                  <a:ext uri="{FF2B5EF4-FFF2-40B4-BE49-F238E27FC236}">
                    <a16:creationId xmlns:a16="http://schemas.microsoft.com/office/drawing/2014/main" id="{7DAEFE08-E908-2422-8FBC-812FB58EDDA7}"/>
                  </a:ext>
                </a:extLst>
              </p:cNvPr>
              <p:cNvSpPr txBox="1"/>
              <p:nvPr/>
            </p:nvSpPr>
            <p:spPr>
              <a:xfrm>
                <a:off x="5383742" y="5960153"/>
                <a:ext cx="615815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連携機能</a:t>
                </a:r>
              </a:p>
            </p:txBody>
          </p:sp>
          <p:sp>
            <p:nvSpPr>
              <p:cNvPr id="2026" name="テキスト ボックス 2025">
                <a:extLst>
                  <a:ext uri="{FF2B5EF4-FFF2-40B4-BE49-F238E27FC236}">
                    <a16:creationId xmlns:a16="http://schemas.microsoft.com/office/drawing/2014/main" id="{B1D1CBF6-0A88-0CAA-B62E-9188C1230FA4}"/>
                  </a:ext>
                </a:extLst>
              </p:cNvPr>
              <p:cNvSpPr txBox="1"/>
              <p:nvPr/>
            </p:nvSpPr>
            <p:spPr>
              <a:xfrm>
                <a:off x="5383742" y="6212711"/>
                <a:ext cx="1048750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ユーザ認証を行い</a:t>
                </a:r>
              </a:p>
            </p:txBody>
          </p:sp>
          <p:sp>
            <p:nvSpPr>
              <p:cNvPr id="2027" name="テキスト ボックス 2026">
                <a:extLst>
                  <a:ext uri="{FF2B5EF4-FFF2-40B4-BE49-F238E27FC236}">
                    <a16:creationId xmlns:a16="http://schemas.microsoft.com/office/drawing/2014/main" id="{98ABE60D-8A2C-6C29-305A-D8468EBD209C}"/>
                  </a:ext>
                </a:extLst>
              </p:cNvPr>
              <p:cNvSpPr txBox="1"/>
              <p:nvPr/>
            </p:nvSpPr>
            <p:spPr>
              <a:xfrm>
                <a:off x="5383742" y="6338990"/>
                <a:ext cx="1373451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認証トークンを発行する</a:t>
                </a:r>
              </a:p>
            </p:txBody>
          </p:sp>
        </p:grpSp>
        <p:sp>
          <p:nvSpPr>
            <p:cNvPr id="2041" name="フリーフォーム: 図形 2040">
              <a:extLst>
                <a:ext uri="{FF2B5EF4-FFF2-40B4-BE49-F238E27FC236}">
                  <a16:creationId xmlns:a16="http://schemas.microsoft.com/office/drawing/2014/main" id="{0E48595C-9B29-5FA7-461F-3395239E339B}"/>
                </a:ext>
              </a:extLst>
            </p:cNvPr>
            <p:cNvSpPr/>
            <p:nvPr/>
          </p:nvSpPr>
          <p:spPr>
            <a:xfrm>
              <a:off x="6814575" y="5870574"/>
              <a:ext cx="2796039" cy="748655"/>
            </a:xfrm>
            <a:custGeom>
              <a:avLst/>
              <a:gdLst>
                <a:gd name="connsiteX0" fmla="*/ -376 w 2796039"/>
                <a:gd name="connsiteY0" fmla="*/ -2062 h 748655"/>
                <a:gd name="connsiteX1" fmla="*/ 2795664 w 2796039"/>
                <a:gd name="connsiteY1" fmla="*/ -2062 h 748655"/>
                <a:gd name="connsiteX2" fmla="*/ 2795664 w 2796039"/>
                <a:gd name="connsiteY2" fmla="*/ 746593 h 748655"/>
                <a:gd name="connsiteX3" fmla="*/ -376 w 2796039"/>
                <a:gd name="connsiteY3" fmla="*/ 746593 h 74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6039" h="748655">
                  <a:moveTo>
                    <a:pt x="-376" y="-2062"/>
                  </a:moveTo>
                  <a:lnTo>
                    <a:pt x="2795664" y="-2062"/>
                  </a:lnTo>
                  <a:lnTo>
                    <a:pt x="2795664" y="746593"/>
                  </a:lnTo>
                  <a:lnTo>
                    <a:pt x="-376" y="746593"/>
                  </a:lnTo>
                  <a:close/>
                </a:path>
              </a:pathLst>
            </a:custGeom>
            <a:noFill/>
            <a:ln w="9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2042" name="グラフィックス 3">
              <a:extLst>
                <a:ext uri="{FF2B5EF4-FFF2-40B4-BE49-F238E27FC236}">
                  <a16:creationId xmlns:a16="http://schemas.microsoft.com/office/drawing/2014/main" id="{115442CA-FB7F-064F-A7BC-36360677746B}"/>
                </a:ext>
              </a:extLst>
            </p:cNvPr>
            <p:cNvGrpSpPr/>
            <p:nvPr/>
          </p:nvGrpSpPr>
          <p:grpSpPr>
            <a:xfrm>
              <a:off x="6828104" y="6005873"/>
              <a:ext cx="2336046" cy="496096"/>
              <a:chOff x="6828104" y="6005873"/>
              <a:chExt cx="2336046" cy="496096"/>
            </a:xfrm>
            <a:solidFill>
              <a:srgbClr val="000000"/>
            </a:solidFill>
          </p:grpSpPr>
          <p:sp>
            <p:nvSpPr>
              <p:cNvPr id="2043" name="テキスト ボックス 2042">
                <a:extLst>
                  <a:ext uri="{FF2B5EF4-FFF2-40B4-BE49-F238E27FC236}">
                    <a16:creationId xmlns:a16="http://schemas.microsoft.com/office/drawing/2014/main" id="{F0B54419-AC53-E680-08BF-91F7420684B2}"/>
                  </a:ext>
                </a:extLst>
              </p:cNvPr>
              <p:cNvSpPr txBox="1"/>
              <p:nvPr/>
            </p:nvSpPr>
            <p:spPr>
              <a:xfrm>
                <a:off x="6736664" y="5960153"/>
                <a:ext cx="291113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例</a:t>
                </a:r>
              </a:p>
            </p:txBody>
          </p:sp>
          <p:sp>
            <p:nvSpPr>
              <p:cNvPr id="2044" name="テキスト ボックス 2043">
                <a:extLst>
                  <a:ext uri="{FF2B5EF4-FFF2-40B4-BE49-F238E27FC236}">
                    <a16:creationId xmlns:a16="http://schemas.microsoft.com/office/drawing/2014/main" id="{1FF89542-263D-8A4C-A415-3F3CCACFBC2B}"/>
                  </a:ext>
                </a:extLst>
              </p:cNvPr>
              <p:cNvSpPr txBox="1"/>
              <p:nvPr/>
            </p:nvSpPr>
            <p:spPr>
              <a:xfrm>
                <a:off x="6736664" y="6077412"/>
                <a:ext cx="2194224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利用者認証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ユーザ認証機能（国民向け）</a:t>
                </a:r>
              </a:p>
            </p:txBody>
          </p:sp>
          <p:sp>
            <p:nvSpPr>
              <p:cNvPr id="2045" name="テキスト ボックス 2044">
                <a:extLst>
                  <a:ext uri="{FF2B5EF4-FFF2-40B4-BE49-F238E27FC236}">
                    <a16:creationId xmlns:a16="http://schemas.microsoft.com/office/drawing/2014/main" id="{B58D41D5-ABD4-0AF9-0077-503C8D230D83}"/>
                  </a:ext>
                </a:extLst>
              </p:cNvPr>
              <p:cNvSpPr txBox="1"/>
              <p:nvPr/>
            </p:nvSpPr>
            <p:spPr>
              <a:xfrm>
                <a:off x="6736664" y="6203691"/>
                <a:ext cx="2518926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利用者認証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ユーザ認証機能（企業ユーザ向け）</a:t>
                </a:r>
              </a:p>
            </p:txBody>
          </p:sp>
          <p:sp>
            <p:nvSpPr>
              <p:cNvPr id="2046" name="テキスト ボックス 2045">
                <a:extLst>
                  <a:ext uri="{FF2B5EF4-FFF2-40B4-BE49-F238E27FC236}">
                    <a16:creationId xmlns:a16="http://schemas.microsoft.com/office/drawing/2014/main" id="{E1C12AB1-CB60-A61B-8587-3DB00B8B4240}"/>
                  </a:ext>
                </a:extLst>
              </p:cNvPr>
              <p:cNvSpPr txBox="1"/>
              <p:nvPr/>
            </p:nvSpPr>
            <p:spPr>
              <a:xfrm>
                <a:off x="6736664" y="6329970"/>
                <a:ext cx="2194224" cy="217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利用者認証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_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ユーザ認証機能（職員向け）</a:t>
                </a:r>
              </a:p>
            </p:txBody>
          </p:sp>
        </p:grpSp>
        <p:pic>
          <p:nvPicPr>
            <p:cNvPr id="2047" name="図 2046">
              <a:extLst>
                <a:ext uri="{FF2B5EF4-FFF2-40B4-BE49-F238E27FC236}">
                  <a16:creationId xmlns:a16="http://schemas.microsoft.com/office/drawing/2014/main" id="{D9998A3B-73C5-F338-D3D1-F320EB8FF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7467" y="4179335"/>
              <a:ext cx="360779" cy="360797"/>
            </a:xfrm>
            <a:custGeom>
              <a:avLst/>
              <a:gdLst>
                <a:gd name="connsiteX0" fmla="*/ -315 w 360779"/>
                <a:gd name="connsiteY0" fmla="*/ -1908 h 360797"/>
                <a:gd name="connsiteX1" fmla="*/ 360464 w 360779"/>
                <a:gd name="connsiteY1" fmla="*/ -1908 h 360797"/>
                <a:gd name="connsiteX2" fmla="*/ 360464 w 360779"/>
                <a:gd name="connsiteY2" fmla="*/ 358889 h 360797"/>
                <a:gd name="connsiteX3" fmla="*/ -315 w 360779"/>
                <a:gd name="connsiteY3" fmla="*/ 358889 h 36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779" h="360797">
                  <a:moveTo>
                    <a:pt x="-315" y="-1908"/>
                  </a:moveTo>
                  <a:lnTo>
                    <a:pt x="360464" y="-1908"/>
                  </a:lnTo>
                  <a:lnTo>
                    <a:pt x="360464" y="358889"/>
                  </a:lnTo>
                  <a:lnTo>
                    <a:pt x="-315" y="358889"/>
                  </a:lnTo>
                  <a:close/>
                </a:path>
              </a:pathLst>
            </a:custGeom>
          </p:spPr>
        </p:pic>
        <p:sp>
          <p:nvSpPr>
            <p:cNvPr id="2048" name="テキスト ボックス 2047">
              <a:extLst>
                <a:ext uri="{FF2B5EF4-FFF2-40B4-BE49-F238E27FC236}">
                  <a16:creationId xmlns:a16="http://schemas.microsoft.com/office/drawing/2014/main" id="{C9D1D4BE-6D8C-4C6C-DCE1-D6F0E36D0268}"/>
                </a:ext>
              </a:extLst>
            </p:cNvPr>
            <p:cNvSpPr txBox="1"/>
            <p:nvPr/>
          </p:nvSpPr>
          <p:spPr>
            <a:xfrm>
              <a:off x="7146419" y="4557552"/>
              <a:ext cx="642873" cy="19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825" b="1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Firestore</a:t>
              </a:r>
            </a:p>
          </p:txBody>
        </p:sp>
        <p:sp>
          <p:nvSpPr>
            <p:cNvPr id="2049" name="フリーフォーム: 図形 2048">
              <a:extLst>
                <a:ext uri="{FF2B5EF4-FFF2-40B4-BE49-F238E27FC236}">
                  <a16:creationId xmlns:a16="http://schemas.microsoft.com/office/drawing/2014/main" id="{B7DB0A34-4FE8-8BBD-0A11-F05DD2C33958}"/>
                </a:ext>
              </a:extLst>
            </p:cNvPr>
            <p:cNvSpPr/>
            <p:nvPr/>
          </p:nvSpPr>
          <p:spPr>
            <a:xfrm>
              <a:off x="5887282" y="3904226"/>
              <a:ext cx="279603" cy="279618"/>
            </a:xfrm>
            <a:custGeom>
              <a:avLst/>
              <a:gdLst>
                <a:gd name="connsiteX0" fmla="*/ 279407 w 279603"/>
                <a:gd name="connsiteY0" fmla="*/ 137927 h 279618"/>
                <a:gd name="connsiteX1" fmla="*/ 139605 w 279603"/>
                <a:gd name="connsiteY1" fmla="*/ 277736 h 279618"/>
                <a:gd name="connsiteX2" fmla="*/ -197 w 279603"/>
                <a:gd name="connsiteY2" fmla="*/ 137927 h 279618"/>
                <a:gd name="connsiteX3" fmla="*/ 139605 w 279603"/>
                <a:gd name="connsiteY3" fmla="*/ -1883 h 279618"/>
                <a:gd name="connsiteX4" fmla="*/ 279407 w 279603"/>
                <a:gd name="connsiteY4" fmla="*/ 137927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407" y="137927"/>
                  </a:moveTo>
                  <a:cubicBezTo>
                    <a:pt x="279407" y="215141"/>
                    <a:pt x="216815" y="277736"/>
                    <a:pt x="139605" y="277736"/>
                  </a:cubicBezTo>
                  <a:cubicBezTo>
                    <a:pt x="62394" y="277736"/>
                    <a:pt x="-197" y="215141"/>
                    <a:pt x="-197" y="137927"/>
                  </a:cubicBezTo>
                  <a:cubicBezTo>
                    <a:pt x="-197" y="60712"/>
                    <a:pt x="62394" y="-1883"/>
                    <a:pt x="139605" y="-1883"/>
                  </a:cubicBezTo>
                  <a:cubicBezTo>
                    <a:pt x="216815" y="-1883"/>
                    <a:pt x="279407" y="60712"/>
                    <a:pt x="279407" y="137927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50" name="テキスト ボックス 2049">
              <a:extLst>
                <a:ext uri="{FF2B5EF4-FFF2-40B4-BE49-F238E27FC236}">
                  <a16:creationId xmlns:a16="http://schemas.microsoft.com/office/drawing/2014/main" id="{A147CF8F-6C2E-385E-D100-27F5BB6E3900}"/>
                </a:ext>
              </a:extLst>
            </p:cNvPr>
            <p:cNvSpPr txBox="1"/>
            <p:nvPr/>
          </p:nvSpPr>
          <p:spPr>
            <a:xfrm>
              <a:off x="5886037" y="3899096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1</a:t>
              </a:r>
            </a:p>
          </p:txBody>
        </p:sp>
        <p:sp>
          <p:nvSpPr>
            <p:cNvPr id="2051" name="フリーフォーム: 図形 2050">
              <a:extLst>
                <a:ext uri="{FF2B5EF4-FFF2-40B4-BE49-F238E27FC236}">
                  <a16:creationId xmlns:a16="http://schemas.microsoft.com/office/drawing/2014/main" id="{D94565EE-D685-D823-E36B-54544CBBA195}"/>
                </a:ext>
              </a:extLst>
            </p:cNvPr>
            <p:cNvSpPr/>
            <p:nvPr/>
          </p:nvSpPr>
          <p:spPr>
            <a:xfrm>
              <a:off x="5831542" y="4544642"/>
              <a:ext cx="279603" cy="279618"/>
            </a:xfrm>
            <a:custGeom>
              <a:avLst/>
              <a:gdLst>
                <a:gd name="connsiteX0" fmla="*/ 279411 w 279603"/>
                <a:gd name="connsiteY0" fmla="*/ 137874 h 279618"/>
                <a:gd name="connsiteX1" fmla="*/ 139609 w 279603"/>
                <a:gd name="connsiteY1" fmla="*/ 277683 h 279618"/>
                <a:gd name="connsiteX2" fmla="*/ -193 w 279603"/>
                <a:gd name="connsiteY2" fmla="*/ 137874 h 279618"/>
                <a:gd name="connsiteX3" fmla="*/ 139609 w 279603"/>
                <a:gd name="connsiteY3" fmla="*/ -1935 h 279618"/>
                <a:gd name="connsiteX4" fmla="*/ 279411 w 279603"/>
                <a:gd name="connsiteY4" fmla="*/ 137874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411" y="137874"/>
                  </a:moveTo>
                  <a:cubicBezTo>
                    <a:pt x="279411" y="215088"/>
                    <a:pt x="216820" y="277683"/>
                    <a:pt x="139609" y="277683"/>
                  </a:cubicBezTo>
                  <a:cubicBezTo>
                    <a:pt x="62399" y="277683"/>
                    <a:pt x="-193" y="215088"/>
                    <a:pt x="-193" y="137874"/>
                  </a:cubicBezTo>
                  <a:cubicBezTo>
                    <a:pt x="-193" y="60660"/>
                    <a:pt x="62399" y="-1935"/>
                    <a:pt x="139609" y="-1935"/>
                  </a:cubicBezTo>
                  <a:cubicBezTo>
                    <a:pt x="216820" y="-1935"/>
                    <a:pt x="279411" y="60660"/>
                    <a:pt x="279411" y="137874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52" name="テキスト ボックス 2051">
              <a:extLst>
                <a:ext uri="{FF2B5EF4-FFF2-40B4-BE49-F238E27FC236}">
                  <a16:creationId xmlns:a16="http://schemas.microsoft.com/office/drawing/2014/main" id="{F2BEECB4-7AF4-5A62-91B1-371E0D2B7BD0}"/>
                </a:ext>
              </a:extLst>
            </p:cNvPr>
            <p:cNvSpPr txBox="1"/>
            <p:nvPr/>
          </p:nvSpPr>
          <p:spPr>
            <a:xfrm>
              <a:off x="5830297" y="4539512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3</a:t>
              </a:r>
            </a:p>
          </p:txBody>
        </p:sp>
        <p:sp>
          <p:nvSpPr>
            <p:cNvPr id="2053" name="フリーフォーム: 図形 2052">
              <a:extLst>
                <a:ext uri="{FF2B5EF4-FFF2-40B4-BE49-F238E27FC236}">
                  <a16:creationId xmlns:a16="http://schemas.microsoft.com/office/drawing/2014/main" id="{9C9B89AE-B33F-4411-6869-456B78A176CF}"/>
                </a:ext>
              </a:extLst>
            </p:cNvPr>
            <p:cNvSpPr/>
            <p:nvPr/>
          </p:nvSpPr>
          <p:spPr>
            <a:xfrm>
              <a:off x="6441439" y="4544642"/>
              <a:ext cx="279603" cy="279618"/>
            </a:xfrm>
            <a:custGeom>
              <a:avLst/>
              <a:gdLst>
                <a:gd name="connsiteX0" fmla="*/ 279361 w 279603"/>
                <a:gd name="connsiteY0" fmla="*/ 137874 h 279618"/>
                <a:gd name="connsiteX1" fmla="*/ 139559 w 279603"/>
                <a:gd name="connsiteY1" fmla="*/ 277683 h 279618"/>
                <a:gd name="connsiteX2" fmla="*/ -243 w 279603"/>
                <a:gd name="connsiteY2" fmla="*/ 137874 h 279618"/>
                <a:gd name="connsiteX3" fmla="*/ 139559 w 279603"/>
                <a:gd name="connsiteY3" fmla="*/ -1935 h 279618"/>
                <a:gd name="connsiteX4" fmla="*/ 279361 w 279603"/>
                <a:gd name="connsiteY4" fmla="*/ 137874 h 2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" h="279618">
                  <a:moveTo>
                    <a:pt x="279361" y="137874"/>
                  </a:moveTo>
                  <a:cubicBezTo>
                    <a:pt x="279361" y="215088"/>
                    <a:pt x="216770" y="277683"/>
                    <a:pt x="139559" y="277683"/>
                  </a:cubicBezTo>
                  <a:cubicBezTo>
                    <a:pt x="62349" y="277683"/>
                    <a:pt x="-243" y="215088"/>
                    <a:pt x="-243" y="137874"/>
                  </a:cubicBezTo>
                  <a:cubicBezTo>
                    <a:pt x="-243" y="60660"/>
                    <a:pt x="62349" y="-1935"/>
                    <a:pt x="139559" y="-1935"/>
                  </a:cubicBezTo>
                  <a:cubicBezTo>
                    <a:pt x="216770" y="-1935"/>
                    <a:pt x="279361" y="60660"/>
                    <a:pt x="279361" y="137874"/>
                  </a:cubicBezTo>
                  <a:close/>
                </a:path>
              </a:pathLst>
            </a:custGeom>
            <a:solidFill>
              <a:srgbClr val="FFFFFF"/>
            </a:solidFill>
            <a:ln w="18025" cap="flat">
              <a:solidFill>
                <a:srgbClr val="D3D3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54" name="テキスト ボックス 2053">
              <a:extLst>
                <a:ext uri="{FF2B5EF4-FFF2-40B4-BE49-F238E27FC236}">
                  <a16:creationId xmlns:a16="http://schemas.microsoft.com/office/drawing/2014/main" id="{1210A94C-CD70-D812-2892-2280DCF6AC96}"/>
                </a:ext>
              </a:extLst>
            </p:cNvPr>
            <p:cNvSpPr txBox="1"/>
            <p:nvPr/>
          </p:nvSpPr>
          <p:spPr>
            <a:xfrm>
              <a:off x="6440194" y="4539512"/>
              <a:ext cx="255035" cy="25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125" spc="0" baseline="0">
                  <a:ln/>
                  <a:solidFill>
                    <a:srgbClr val="000000"/>
                  </a:solidFill>
                  <a:latin typeface="Tahoma"/>
                  <a:cs typeface="Tahoma"/>
                  <a:sym typeface="Tahoma"/>
                  <a:rtl val="0"/>
                </a:rPr>
                <a:t>4</a:t>
              </a:r>
            </a:p>
          </p:txBody>
        </p:sp>
        <p:grpSp>
          <p:nvGrpSpPr>
            <p:cNvPr id="2055" name="グラフィックス 3">
              <a:extLst>
                <a:ext uri="{FF2B5EF4-FFF2-40B4-BE49-F238E27FC236}">
                  <a16:creationId xmlns:a16="http://schemas.microsoft.com/office/drawing/2014/main" id="{205D801C-55C4-D1C2-AE1B-43B3C922E7CF}"/>
                </a:ext>
              </a:extLst>
            </p:cNvPr>
            <p:cNvGrpSpPr/>
            <p:nvPr/>
          </p:nvGrpSpPr>
          <p:grpSpPr>
            <a:xfrm>
              <a:off x="4299853" y="4102665"/>
              <a:ext cx="1140423" cy="446487"/>
              <a:chOff x="4299853" y="4102665"/>
              <a:chExt cx="1140423" cy="446487"/>
            </a:xfrm>
          </p:grpSpPr>
          <p:sp>
            <p:nvSpPr>
              <p:cNvPr id="2056" name="フリーフォーム: 図形 2055">
                <a:extLst>
                  <a:ext uri="{FF2B5EF4-FFF2-40B4-BE49-F238E27FC236}">
                    <a16:creationId xmlns:a16="http://schemas.microsoft.com/office/drawing/2014/main" id="{6155FF6C-4574-8EE9-C0E8-29F755171F30}"/>
                  </a:ext>
                </a:extLst>
              </p:cNvPr>
              <p:cNvSpPr/>
              <p:nvPr/>
            </p:nvSpPr>
            <p:spPr>
              <a:xfrm>
                <a:off x="4299853" y="4134235"/>
                <a:ext cx="1093071" cy="414917"/>
              </a:xfrm>
              <a:custGeom>
                <a:avLst/>
                <a:gdLst>
                  <a:gd name="connsiteX0" fmla="*/ -101 w 1093071"/>
                  <a:gd name="connsiteY0" fmla="*/ 413011 h 414917"/>
                  <a:gd name="connsiteX1" fmla="*/ 527539 w 1093071"/>
                  <a:gd name="connsiteY1" fmla="*/ 413011 h 414917"/>
                  <a:gd name="connsiteX2" fmla="*/ 527539 w 1093071"/>
                  <a:gd name="connsiteY2" fmla="*/ -1907 h 414917"/>
                  <a:gd name="connsiteX3" fmla="*/ 1092970 w 1093071"/>
                  <a:gd name="connsiteY3" fmla="*/ -1907 h 41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071" h="414917">
                    <a:moveTo>
                      <a:pt x="-101" y="413011"/>
                    </a:moveTo>
                    <a:lnTo>
                      <a:pt x="527539" y="413011"/>
                    </a:lnTo>
                    <a:lnTo>
                      <a:pt x="527539" y="-1907"/>
                    </a:lnTo>
                    <a:lnTo>
                      <a:pt x="1092970" y="-1907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57" name="フリーフォーム: 図形 2056">
                <a:extLst>
                  <a:ext uri="{FF2B5EF4-FFF2-40B4-BE49-F238E27FC236}">
                    <a16:creationId xmlns:a16="http://schemas.microsoft.com/office/drawing/2014/main" id="{17284F55-6706-DF49-5251-93285DC26485}"/>
                  </a:ext>
                </a:extLst>
              </p:cNvPr>
              <p:cNvSpPr/>
              <p:nvPr/>
            </p:nvSpPr>
            <p:spPr>
              <a:xfrm>
                <a:off x="5377140" y="4102665"/>
                <a:ext cx="63136" cy="63139"/>
              </a:xfrm>
              <a:custGeom>
                <a:avLst/>
                <a:gdLst>
                  <a:gd name="connsiteX0" fmla="*/ 62989 w 63136"/>
                  <a:gd name="connsiteY0" fmla="*/ 29680 h 63139"/>
                  <a:gd name="connsiteX1" fmla="*/ -147 w 63136"/>
                  <a:gd name="connsiteY1" fmla="*/ 61250 h 63139"/>
                  <a:gd name="connsiteX2" fmla="*/ 15637 w 63136"/>
                  <a:gd name="connsiteY2" fmla="*/ 29680 h 63139"/>
                  <a:gd name="connsiteX3" fmla="*/ -147 w 63136"/>
                  <a:gd name="connsiteY3" fmla="*/ -1890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2989" y="29680"/>
                    </a:moveTo>
                    <a:lnTo>
                      <a:pt x="-147" y="61250"/>
                    </a:lnTo>
                    <a:lnTo>
                      <a:pt x="15637" y="29680"/>
                    </a:lnTo>
                    <a:lnTo>
                      <a:pt x="-147" y="-1890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grpSp>
          <p:nvGrpSpPr>
            <p:cNvPr id="2058" name="グラフィックス 3">
              <a:extLst>
                <a:ext uri="{FF2B5EF4-FFF2-40B4-BE49-F238E27FC236}">
                  <a16:creationId xmlns:a16="http://schemas.microsoft.com/office/drawing/2014/main" id="{0F1D016C-4D38-AB4A-937C-A845BD65095C}"/>
                </a:ext>
              </a:extLst>
            </p:cNvPr>
            <p:cNvGrpSpPr/>
            <p:nvPr/>
          </p:nvGrpSpPr>
          <p:grpSpPr>
            <a:xfrm>
              <a:off x="4299853" y="4549152"/>
              <a:ext cx="1126894" cy="392367"/>
              <a:chOff x="4299853" y="4549152"/>
              <a:chExt cx="1126894" cy="392367"/>
            </a:xfrm>
          </p:grpSpPr>
          <p:sp>
            <p:nvSpPr>
              <p:cNvPr id="2059" name="フリーフォーム: 図形 2058">
                <a:extLst>
                  <a:ext uri="{FF2B5EF4-FFF2-40B4-BE49-F238E27FC236}">
                    <a16:creationId xmlns:a16="http://schemas.microsoft.com/office/drawing/2014/main" id="{F29C3E29-747E-D490-DE1D-2ABF6EB4929D}"/>
                  </a:ext>
                </a:extLst>
              </p:cNvPr>
              <p:cNvSpPr/>
              <p:nvPr/>
            </p:nvSpPr>
            <p:spPr>
              <a:xfrm>
                <a:off x="4299853" y="4549152"/>
                <a:ext cx="1079541" cy="360797"/>
              </a:xfrm>
              <a:custGeom>
                <a:avLst/>
                <a:gdLst>
                  <a:gd name="connsiteX0" fmla="*/ -101 w 1079541"/>
                  <a:gd name="connsiteY0" fmla="*/ -1938 h 360797"/>
                  <a:gd name="connsiteX1" fmla="*/ 527539 w 1079541"/>
                  <a:gd name="connsiteY1" fmla="*/ -1938 h 360797"/>
                  <a:gd name="connsiteX2" fmla="*/ 527539 w 1079541"/>
                  <a:gd name="connsiteY2" fmla="*/ 358859 h 360797"/>
                  <a:gd name="connsiteX3" fmla="*/ 1079441 w 1079541"/>
                  <a:gd name="connsiteY3" fmla="*/ 358859 h 36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9541" h="360797">
                    <a:moveTo>
                      <a:pt x="-101" y="-1938"/>
                    </a:moveTo>
                    <a:lnTo>
                      <a:pt x="527539" y="-1938"/>
                    </a:lnTo>
                    <a:lnTo>
                      <a:pt x="527539" y="358859"/>
                    </a:lnTo>
                    <a:lnTo>
                      <a:pt x="1079441" y="358859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60" name="フリーフォーム: 図形 2059">
                <a:extLst>
                  <a:ext uri="{FF2B5EF4-FFF2-40B4-BE49-F238E27FC236}">
                    <a16:creationId xmlns:a16="http://schemas.microsoft.com/office/drawing/2014/main" id="{433B763A-41E6-B774-28A6-E707DF4C9A20}"/>
                  </a:ext>
                </a:extLst>
              </p:cNvPr>
              <p:cNvSpPr/>
              <p:nvPr/>
            </p:nvSpPr>
            <p:spPr>
              <a:xfrm>
                <a:off x="5363611" y="4878380"/>
                <a:ext cx="63136" cy="63139"/>
              </a:xfrm>
              <a:custGeom>
                <a:avLst/>
                <a:gdLst>
                  <a:gd name="connsiteX0" fmla="*/ 62990 w 63136"/>
                  <a:gd name="connsiteY0" fmla="*/ 29617 h 63139"/>
                  <a:gd name="connsiteX1" fmla="*/ -146 w 63136"/>
                  <a:gd name="connsiteY1" fmla="*/ 61186 h 63139"/>
                  <a:gd name="connsiteX2" fmla="*/ 15638 w 63136"/>
                  <a:gd name="connsiteY2" fmla="*/ 29617 h 63139"/>
                  <a:gd name="connsiteX3" fmla="*/ -146 w 63136"/>
                  <a:gd name="connsiteY3" fmla="*/ -1953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2990" y="29617"/>
                    </a:moveTo>
                    <a:lnTo>
                      <a:pt x="-146" y="61186"/>
                    </a:lnTo>
                    <a:lnTo>
                      <a:pt x="15638" y="29617"/>
                    </a:lnTo>
                    <a:lnTo>
                      <a:pt x="-146" y="-1953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grpSp>
          <p:nvGrpSpPr>
            <p:cNvPr id="2061" name="グラフィックス 3">
              <a:extLst>
                <a:ext uri="{FF2B5EF4-FFF2-40B4-BE49-F238E27FC236}">
                  <a16:creationId xmlns:a16="http://schemas.microsoft.com/office/drawing/2014/main" id="{A475B321-96AD-8537-CE6F-417576F5A7F1}"/>
                </a:ext>
              </a:extLst>
            </p:cNvPr>
            <p:cNvGrpSpPr/>
            <p:nvPr/>
          </p:nvGrpSpPr>
          <p:grpSpPr>
            <a:xfrm>
              <a:off x="4299853" y="4549152"/>
              <a:ext cx="1151697" cy="1727318"/>
              <a:chOff x="4299853" y="4549152"/>
              <a:chExt cx="1151697" cy="1727318"/>
            </a:xfrm>
          </p:grpSpPr>
          <p:sp>
            <p:nvSpPr>
              <p:cNvPr id="2062" name="フリーフォーム: 図形 2061">
                <a:extLst>
                  <a:ext uri="{FF2B5EF4-FFF2-40B4-BE49-F238E27FC236}">
                    <a16:creationId xmlns:a16="http://schemas.microsoft.com/office/drawing/2014/main" id="{A6514907-9126-6612-0495-5BAE155D1CD0}"/>
                  </a:ext>
                </a:extLst>
              </p:cNvPr>
              <p:cNvSpPr/>
              <p:nvPr/>
            </p:nvSpPr>
            <p:spPr>
              <a:xfrm>
                <a:off x="4299853" y="4549152"/>
                <a:ext cx="1104345" cy="1695749"/>
              </a:xfrm>
              <a:custGeom>
                <a:avLst/>
                <a:gdLst>
                  <a:gd name="connsiteX0" fmla="*/ -102 w 1104345"/>
                  <a:gd name="connsiteY0" fmla="*/ -1993 h 1695749"/>
                  <a:gd name="connsiteX1" fmla="*/ 527538 w 1104345"/>
                  <a:gd name="connsiteY1" fmla="*/ -1993 h 1695749"/>
                  <a:gd name="connsiteX2" fmla="*/ 527538 w 1104345"/>
                  <a:gd name="connsiteY2" fmla="*/ 1693756 h 1695749"/>
                  <a:gd name="connsiteX3" fmla="*/ 1104244 w 1104345"/>
                  <a:gd name="connsiteY3" fmla="*/ 1693756 h 1695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345" h="1695749">
                    <a:moveTo>
                      <a:pt x="-102" y="-1993"/>
                    </a:moveTo>
                    <a:lnTo>
                      <a:pt x="527538" y="-1993"/>
                    </a:lnTo>
                    <a:lnTo>
                      <a:pt x="527538" y="1693756"/>
                    </a:lnTo>
                    <a:lnTo>
                      <a:pt x="1104244" y="1693756"/>
                    </a:lnTo>
                  </a:path>
                </a:pathLst>
              </a:custGeom>
              <a:noFill/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63" name="フリーフォーム: 図形 2062">
                <a:extLst>
                  <a:ext uri="{FF2B5EF4-FFF2-40B4-BE49-F238E27FC236}">
                    <a16:creationId xmlns:a16="http://schemas.microsoft.com/office/drawing/2014/main" id="{D9249F60-6EE5-23CB-25CE-33E500805169}"/>
                  </a:ext>
                </a:extLst>
              </p:cNvPr>
              <p:cNvSpPr/>
              <p:nvPr/>
            </p:nvSpPr>
            <p:spPr>
              <a:xfrm>
                <a:off x="5388414" y="6213332"/>
                <a:ext cx="63136" cy="63139"/>
              </a:xfrm>
              <a:custGeom>
                <a:avLst/>
                <a:gdLst>
                  <a:gd name="connsiteX0" fmla="*/ 62988 w 63136"/>
                  <a:gd name="connsiteY0" fmla="*/ 29508 h 63139"/>
                  <a:gd name="connsiteX1" fmla="*/ -148 w 63136"/>
                  <a:gd name="connsiteY1" fmla="*/ 61078 h 63139"/>
                  <a:gd name="connsiteX2" fmla="*/ 15636 w 63136"/>
                  <a:gd name="connsiteY2" fmla="*/ 29508 h 63139"/>
                  <a:gd name="connsiteX3" fmla="*/ -148 w 63136"/>
                  <a:gd name="connsiteY3" fmla="*/ -2062 h 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6" h="63139">
                    <a:moveTo>
                      <a:pt x="62988" y="29508"/>
                    </a:moveTo>
                    <a:lnTo>
                      <a:pt x="-148" y="61078"/>
                    </a:lnTo>
                    <a:lnTo>
                      <a:pt x="15636" y="29508"/>
                    </a:lnTo>
                    <a:lnTo>
                      <a:pt x="-148" y="-2062"/>
                    </a:lnTo>
                    <a:close/>
                  </a:path>
                </a:pathLst>
              </a:custGeom>
              <a:solidFill>
                <a:srgbClr val="000000"/>
              </a:solidFill>
              <a:ln w="901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2064" name="図 2063">
              <a:extLst>
                <a:ext uri="{FF2B5EF4-FFF2-40B4-BE49-F238E27FC236}">
                  <a16:creationId xmlns:a16="http://schemas.microsoft.com/office/drawing/2014/main" id="{4A9B936B-D066-E4FB-38CD-6BC8B974E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2018" y="4237964"/>
              <a:ext cx="613324" cy="613356"/>
            </a:xfrm>
            <a:custGeom>
              <a:avLst/>
              <a:gdLst>
                <a:gd name="connsiteX0" fmla="*/ -31 w 613324"/>
                <a:gd name="connsiteY0" fmla="*/ -1923 h 613356"/>
                <a:gd name="connsiteX1" fmla="*/ 613294 w 613324"/>
                <a:gd name="connsiteY1" fmla="*/ -1923 h 613356"/>
                <a:gd name="connsiteX2" fmla="*/ 613294 w 613324"/>
                <a:gd name="connsiteY2" fmla="*/ 611433 h 613356"/>
                <a:gd name="connsiteX3" fmla="*/ -31 w 613324"/>
                <a:gd name="connsiteY3" fmla="*/ 611433 h 61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3324" h="613356">
                  <a:moveTo>
                    <a:pt x="-31" y="-1923"/>
                  </a:moveTo>
                  <a:lnTo>
                    <a:pt x="613294" y="-1923"/>
                  </a:lnTo>
                  <a:lnTo>
                    <a:pt x="613294" y="611433"/>
                  </a:lnTo>
                  <a:lnTo>
                    <a:pt x="-31" y="611433"/>
                  </a:lnTo>
                  <a:close/>
                </a:path>
              </a:pathLst>
            </a:custGeom>
          </p:spPr>
        </p:pic>
        <p:grpSp>
          <p:nvGrpSpPr>
            <p:cNvPr id="2065" name="グラフィックス 3">
              <a:extLst>
                <a:ext uri="{FF2B5EF4-FFF2-40B4-BE49-F238E27FC236}">
                  <a16:creationId xmlns:a16="http://schemas.microsoft.com/office/drawing/2014/main" id="{C37281DD-4A73-F9AC-1601-B1162351E604}"/>
                </a:ext>
              </a:extLst>
            </p:cNvPr>
            <p:cNvGrpSpPr/>
            <p:nvPr/>
          </p:nvGrpSpPr>
          <p:grpSpPr>
            <a:xfrm>
              <a:off x="3722606" y="4914460"/>
              <a:ext cx="532149" cy="252558"/>
              <a:chOff x="3722606" y="4914460"/>
              <a:chExt cx="532149" cy="252558"/>
            </a:xfrm>
          </p:grpSpPr>
          <p:sp>
            <p:nvSpPr>
              <p:cNvPr id="2066" name="フリーフォーム: 図形 2065">
                <a:extLst>
                  <a:ext uri="{FF2B5EF4-FFF2-40B4-BE49-F238E27FC236}">
                    <a16:creationId xmlns:a16="http://schemas.microsoft.com/office/drawing/2014/main" id="{B2B0A267-1804-371C-15A6-F21D07516DE7}"/>
                  </a:ext>
                </a:extLst>
              </p:cNvPr>
              <p:cNvSpPr/>
              <p:nvPr/>
            </p:nvSpPr>
            <p:spPr>
              <a:xfrm>
                <a:off x="3745155" y="4923480"/>
                <a:ext cx="505091" cy="243538"/>
              </a:xfrm>
              <a:custGeom>
                <a:avLst/>
                <a:gdLst>
                  <a:gd name="connsiteX0" fmla="*/ -32 w 505091"/>
                  <a:gd name="connsiteY0" fmla="*/ -1964 h 243538"/>
                  <a:gd name="connsiteX1" fmla="*/ 505059 w 505091"/>
                  <a:gd name="connsiteY1" fmla="*/ -1964 h 243538"/>
                  <a:gd name="connsiteX2" fmla="*/ 505059 w 505091"/>
                  <a:gd name="connsiteY2" fmla="*/ 241574 h 243538"/>
                  <a:gd name="connsiteX3" fmla="*/ -32 w 505091"/>
                  <a:gd name="connsiteY3" fmla="*/ 241574 h 243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5091" h="243538">
                    <a:moveTo>
                      <a:pt x="-32" y="-1964"/>
                    </a:moveTo>
                    <a:lnTo>
                      <a:pt x="505059" y="-1964"/>
                    </a:lnTo>
                    <a:lnTo>
                      <a:pt x="505059" y="241574"/>
                    </a:lnTo>
                    <a:lnTo>
                      <a:pt x="-32" y="241574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67" name="テキスト ボックス 2066">
                <a:extLst>
                  <a:ext uri="{FF2B5EF4-FFF2-40B4-BE49-F238E27FC236}">
                    <a16:creationId xmlns:a16="http://schemas.microsoft.com/office/drawing/2014/main" id="{C9C62DFD-3BE6-3FD9-0E2E-0A49FD5304DC}"/>
                  </a:ext>
                </a:extLst>
              </p:cNvPr>
              <p:cNvSpPr txBox="1"/>
              <p:nvPr/>
            </p:nvSpPr>
            <p:spPr>
              <a:xfrm>
                <a:off x="3734890" y="4868740"/>
                <a:ext cx="507581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申請者</a:t>
                </a:r>
              </a:p>
            </p:txBody>
          </p:sp>
          <p:sp>
            <p:nvSpPr>
              <p:cNvPr id="2068" name="テキスト ボックス 2067">
                <a:extLst>
                  <a:ext uri="{FF2B5EF4-FFF2-40B4-BE49-F238E27FC236}">
                    <a16:creationId xmlns:a16="http://schemas.microsoft.com/office/drawing/2014/main" id="{3FDF6237-ECD8-C628-4671-53734EA6D94A}"/>
                  </a:ext>
                </a:extLst>
              </p:cNvPr>
              <p:cNvSpPr txBox="1"/>
              <p:nvPr/>
            </p:nvSpPr>
            <p:spPr>
              <a:xfrm>
                <a:off x="3631166" y="4985999"/>
                <a:ext cx="715029" cy="199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825" spc="0" baseline="0">
                    <a:ln/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  <a:rtl val="0"/>
                  </a:rPr>
                  <a:t>(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国民</a:t>
                </a:r>
                <a:r>
                  <a:rPr lang="ja-JP" altLang="en-US" sz="825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/</a:t>
                </a:r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cs typeface="Helvetica"/>
                    <a:sym typeface="ＭＳ ゴシック"/>
                    <a:rtl val="0"/>
                  </a:rPr>
                  <a:t>企業</a:t>
                </a:r>
                <a:r>
                  <a:rPr lang="ja-JP" altLang="en-US" sz="825" spc="0" baseline="0">
                    <a:ln/>
                    <a:solidFill>
                      <a:srgbClr val="000000"/>
                    </a:solidFill>
                    <a:latin typeface="Helvetica"/>
                    <a:ea typeface="ＭＳ ゴシック"/>
                    <a:cs typeface="Helvetica"/>
                    <a:sym typeface="Helvetica"/>
                    <a:rtl val="0"/>
                  </a:rPr>
                  <a:t>)</a:t>
                </a:r>
              </a:p>
            </p:txBody>
          </p:sp>
        </p:grpSp>
      </p:grpSp>
      <p:pic>
        <p:nvPicPr>
          <p:cNvPr id="2069" name="図 2068">
            <a:extLst>
              <a:ext uri="{FF2B5EF4-FFF2-40B4-BE49-F238E27FC236}">
                <a16:creationId xmlns:a16="http://schemas.microsoft.com/office/drawing/2014/main" id="{59EE85BF-C261-D2C4-7278-6702B9A621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3627" y="3569919"/>
            <a:ext cx="1128554" cy="32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79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0DF8C-BE36-A38A-4D6B-7B176C055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87B4C74D-EED9-39B1-F89E-E175553E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b="0" i="0">
                <a:solidFill>
                  <a:srgbClr val="1A1A1C"/>
                </a:solidFill>
                <a:effectLst/>
                <a:latin typeface="Noto Sans JP"/>
              </a:rPr>
              <a:t>6-1-2-2. </a:t>
            </a:r>
            <a:r>
              <a:rPr lang="ja-JP" altLang="en-US" sz="3200" b="0" i="0">
                <a:solidFill>
                  <a:srgbClr val="1A1A1C"/>
                </a:solidFill>
                <a:effectLst/>
                <a:latin typeface="Noto Sans JP"/>
              </a:rPr>
              <a:t>申請・届出</a:t>
            </a:r>
            <a:r>
              <a:rPr lang="en-US" altLang="ja-JP" sz="3200" b="0" i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>
                <a:solidFill>
                  <a:srgbClr val="1A1A1C"/>
                </a:solidFill>
                <a:effectLst/>
                <a:latin typeface="Noto Sans JP"/>
              </a:rPr>
              <a:t>添付資料管理機能</a:t>
            </a:r>
            <a:endParaRPr lang="ja-JP" altLang="en-US" sz="3200" b="0" i="0" dirty="0">
              <a:solidFill>
                <a:srgbClr val="1A1A1C"/>
              </a:solidFill>
              <a:effectLst/>
              <a:latin typeface="Noto Sans JP"/>
            </a:endParaRPr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2C89FAEE-B1CE-7B0F-16E3-BDEA3978D889}"/>
              </a:ext>
            </a:extLst>
          </p:cNvPr>
          <p:cNvSpPr/>
          <p:nvPr/>
        </p:nvSpPr>
        <p:spPr>
          <a:xfrm>
            <a:off x="4304506" y="1633537"/>
            <a:ext cx="9391650" cy="6858000"/>
          </a:xfrm>
          <a:custGeom>
            <a:avLst/>
            <a:gdLst>
              <a:gd name="connsiteX0" fmla="*/ 0 w 9391650"/>
              <a:gd name="connsiteY0" fmla="*/ 0 h 6858000"/>
              <a:gd name="connsiteX1" fmla="*/ 9391650 w 9391650"/>
              <a:gd name="connsiteY1" fmla="*/ 0 h 6858000"/>
              <a:gd name="connsiteX2" fmla="*/ 9391650 w 9391650"/>
              <a:gd name="connsiteY2" fmla="*/ 6858000 h 6858000"/>
              <a:gd name="connsiteX3" fmla="*/ 0 w 9391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1650" h="6858000">
                <a:moveTo>
                  <a:pt x="0" y="0"/>
                </a:moveTo>
                <a:lnTo>
                  <a:pt x="9391650" y="0"/>
                </a:lnTo>
                <a:lnTo>
                  <a:pt x="9391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0074D9E5-31F2-D29B-88B8-D976D13A6954}"/>
              </a:ext>
            </a:extLst>
          </p:cNvPr>
          <p:cNvSpPr/>
          <p:nvPr/>
        </p:nvSpPr>
        <p:spPr>
          <a:xfrm>
            <a:off x="4933156" y="1633537"/>
            <a:ext cx="8763000" cy="6858000"/>
          </a:xfrm>
          <a:custGeom>
            <a:avLst/>
            <a:gdLst>
              <a:gd name="connsiteX0" fmla="*/ 8753475 w 8763000"/>
              <a:gd name="connsiteY0" fmla="*/ 0 h 6858000"/>
              <a:gd name="connsiteX1" fmla="*/ 8763000 w 8763000"/>
              <a:gd name="connsiteY1" fmla="*/ 9525 h 6858000"/>
              <a:gd name="connsiteX2" fmla="*/ 8763000 w 8763000"/>
              <a:gd name="connsiteY2" fmla="*/ 6848475 h 6858000"/>
              <a:gd name="connsiteX3" fmla="*/ 8753475 w 8763000"/>
              <a:gd name="connsiteY3" fmla="*/ 6858000 h 6858000"/>
              <a:gd name="connsiteX4" fmla="*/ 9525 w 8763000"/>
              <a:gd name="connsiteY4" fmla="*/ 6858000 h 6858000"/>
              <a:gd name="connsiteX5" fmla="*/ 0 w 8763000"/>
              <a:gd name="connsiteY5" fmla="*/ 6848475 h 6858000"/>
              <a:gd name="connsiteX6" fmla="*/ 0 w 8763000"/>
              <a:gd name="connsiteY6" fmla="*/ 9525 h 6858000"/>
              <a:gd name="connsiteX7" fmla="*/ 9525 w 87630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63000" h="6858000">
                <a:moveTo>
                  <a:pt x="8753475" y="0"/>
                </a:moveTo>
                <a:cubicBezTo>
                  <a:pt x="8758736" y="0"/>
                  <a:pt x="8763000" y="4264"/>
                  <a:pt x="8763000" y="9525"/>
                </a:cubicBezTo>
                <a:lnTo>
                  <a:pt x="8763000" y="6848475"/>
                </a:lnTo>
                <a:cubicBezTo>
                  <a:pt x="8763000" y="6853736"/>
                  <a:pt x="8758736" y="6858000"/>
                  <a:pt x="8753475" y="6858000"/>
                </a:cubicBezTo>
                <a:lnTo>
                  <a:pt x="9525" y="6858000"/>
                </a:lnTo>
                <a:cubicBezTo>
                  <a:pt x="4264" y="6858000"/>
                  <a:pt x="0" y="6853736"/>
                  <a:pt x="0" y="68484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5" name="グラフィックス 9">
            <a:extLst>
              <a:ext uri="{FF2B5EF4-FFF2-40B4-BE49-F238E27FC236}">
                <a16:creationId xmlns:a16="http://schemas.microsoft.com/office/drawing/2014/main" id="{98B14BB6-A419-670E-75E9-7779D621DF3B}"/>
              </a:ext>
            </a:extLst>
          </p:cNvPr>
          <p:cNvGrpSpPr/>
          <p:nvPr/>
        </p:nvGrpSpPr>
        <p:grpSpPr>
          <a:xfrm>
            <a:off x="5409406" y="3443287"/>
            <a:ext cx="7429500" cy="3905250"/>
            <a:chOff x="5409406" y="3443287"/>
            <a:chExt cx="7429500" cy="3905250"/>
          </a:xfrm>
          <a:solidFill>
            <a:srgbClr val="DAE8FC"/>
          </a:solidFill>
        </p:grpSpPr>
        <p:sp>
          <p:nvSpPr>
            <p:cNvPr id="16" name="フリーフォーム: 図形 15">
              <a:extLst>
                <a:ext uri="{FF2B5EF4-FFF2-40B4-BE49-F238E27FC236}">
                  <a16:creationId xmlns:a16="http://schemas.microsoft.com/office/drawing/2014/main" id="{53C6FE43-7445-C3BC-1C7B-38171F7A08D6}"/>
                </a:ext>
              </a:extLst>
            </p:cNvPr>
            <p:cNvSpPr/>
            <p:nvPr/>
          </p:nvSpPr>
          <p:spPr>
            <a:xfrm>
              <a:off x="5409406" y="3443287"/>
              <a:ext cx="7429500" cy="3905250"/>
            </a:xfrm>
            <a:custGeom>
              <a:avLst/>
              <a:gdLst>
                <a:gd name="connsiteX0" fmla="*/ 7419975 w 7429500"/>
                <a:gd name="connsiteY0" fmla="*/ 0 h 3905250"/>
                <a:gd name="connsiteX1" fmla="*/ 7429500 w 7429500"/>
                <a:gd name="connsiteY1" fmla="*/ 9525 h 3905250"/>
                <a:gd name="connsiteX2" fmla="*/ 7429500 w 7429500"/>
                <a:gd name="connsiteY2" fmla="*/ 3895725 h 3905250"/>
                <a:gd name="connsiteX3" fmla="*/ 7419975 w 7429500"/>
                <a:gd name="connsiteY3" fmla="*/ 3905250 h 3905250"/>
                <a:gd name="connsiteX4" fmla="*/ 9525 w 7429500"/>
                <a:gd name="connsiteY4" fmla="*/ 3905250 h 3905250"/>
                <a:gd name="connsiteX5" fmla="*/ 0 w 7429500"/>
                <a:gd name="connsiteY5" fmla="*/ 3895725 h 3905250"/>
                <a:gd name="connsiteX6" fmla="*/ 0 w 7429500"/>
                <a:gd name="connsiteY6" fmla="*/ 9525 h 3905250"/>
                <a:gd name="connsiteX7" fmla="*/ 9525 w 7429500"/>
                <a:gd name="connsiteY7" fmla="*/ 0 h 390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29500" h="3905250">
                  <a:moveTo>
                    <a:pt x="7419975" y="0"/>
                  </a:moveTo>
                  <a:cubicBezTo>
                    <a:pt x="7425236" y="0"/>
                    <a:pt x="7429500" y="4264"/>
                    <a:pt x="7429500" y="9525"/>
                  </a:cubicBezTo>
                  <a:lnTo>
                    <a:pt x="7429500" y="3895725"/>
                  </a:lnTo>
                  <a:cubicBezTo>
                    <a:pt x="7429500" y="3900986"/>
                    <a:pt x="7425236" y="3905250"/>
                    <a:pt x="7419975" y="3905250"/>
                  </a:cubicBezTo>
                  <a:lnTo>
                    <a:pt x="9525" y="3905250"/>
                  </a:lnTo>
                  <a:cubicBezTo>
                    <a:pt x="4264" y="3905250"/>
                    <a:pt x="0" y="3900986"/>
                    <a:pt x="0" y="3895725"/>
                  </a:cubicBezTo>
                  <a:lnTo>
                    <a:pt x="0" y="9525"/>
                  </a:lnTo>
                  <a:cubicBezTo>
                    <a:pt x="0" y="4264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DAE8FC"/>
            </a:solidFill>
            <a:ln w="9525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8A12926F-E3E0-A5E7-90CE-B8CC79055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9893" y="3548062"/>
              <a:ext cx="7258050" cy="209550"/>
            </a:xfrm>
            <a:custGeom>
              <a:avLst/>
              <a:gdLst>
                <a:gd name="connsiteX0" fmla="*/ -1 w 7258050"/>
                <a:gd name="connsiteY0" fmla="*/ -1 h 209550"/>
                <a:gd name="connsiteX1" fmla="*/ 7258050 w 7258050"/>
                <a:gd name="connsiteY1" fmla="*/ -1 h 209550"/>
                <a:gd name="connsiteX2" fmla="*/ 7258050 w 7258050"/>
                <a:gd name="connsiteY2" fmla="*/ 209550 h 209550"/>
                <a:gd name="connsiteX3" fmla="*/ -1 w 7258050"/>
                <a:gd name="connsiteY3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58050" h="209550">
                  <a:moveTo>
                    <a:pt x="-1" y="-1"/>
                  </a:moveTo>
                  <a:lnTo>
                    <a:pt x="7258050" y="-1"/>
                  </a:lnTo>
                  <a:lnTo>
                    <a:pt x="7258050" y="209550"/>
                  </a:lnTo>
                  <a:lnTo>
                    <a:pt x="-1" y="209550"/>
                  </a:lnTo>
                  <a:close/>
                </a:path>
              </a:pathLst>
            </a:custGeom>
          </p:spPr>
        </p:pic>
      </p:grpSp>
      <p:grpSp>
        <p:nvGrpSpPr>
          <p:cNvPr id="18" name="グラフィックス 9">
            <a:extLst>
              <a:ext uri="{FF2B5EF4-FFF2-40B4-BE49-F238E27FC236}">
                <a16:creationId xmlns:a16="http://schemas.microsoft.com/office/drawing/2014/main" id="{7CA313F3-AA61-E471-8AD0-1575A8C53C22}"/>
              </a:ext>
            </a:extLst>
          </p:cNvPr>
          <p:cNvGrpSpPr/>
          <p:nvPr/>
        </p:nvGrpSpPr>
        <p:grpSpPr>
          <a:xfrm>
            <a:off x="8700293" y="6481762"/>
            <a:ext cx="1460944" cy="1519237"/>
            <a:chOff x="8700293" y="6481762"/>
            <a:chExt cx="1460944" cy="1519237"/>
          </a:xfrm>
        </p:grpSpPr>
        <p:grpSp>
          <p:nvGrpSpPr>
            <p:cNvPr id="19" name="グラフィックス 9">
              <a:extLst>
                <a:ext uri="{FF2B5EF4-FFF2-40B4-BE49-F238E27FC236}">
                  <a16:creationId xmlns:a16="http://schemas.microsoft.com/office/drawing/2014/main" id="{6EC3BDD5-69B6-0548-27B2-8DA4529301E4}"/>
                </a:ext>
              </a:extLst>
            </p:cNvPr>
            <p:cNvGrpSpPr/>
            <p:nvPr/>
          </p:nvGrpSpPr>
          <p:grpSpPr>
            <a:xfrm>
              <a:off x="9219406" y="6481762"/>
              <a:ext cx="941832" cy="1519237"/>
              <a:chOff x="9219406" y="6481762"/>
              <a:chExt cx="941832" cy="1519237"/>
            </a:xfrm>
          </p:grpSpPr>
          <p:sp>
            <p:nvSpPr>
              <p:cNvPr id="20" name="フリーフォーム: 図形 19">
                <a:extLst>
                  <a:ext uri="{FF2B5EF4-FFF2-40B4-BE49-F238E27FC236}">
                    <a16:creationId xmlns:a16="http://schemas.microsoft.com/office/drawing/2014/main" id="{0AF411FE-3360-CACA-5136-DD2E8396DE71}"/>
                  </a:ext>
                </a:extLst>
              </p:cNvPr>
              <p:cNvSpPr/>
              <p:nvPr/>
            </p:nvSpPr>
            <p:spPr>
              <a:xfrm>
                <a:off x="9219406" y="6481762"/>
                <a:ext cx="891825" cy="1485900"/>
              </a:xfrm>
              <a:custGeom>
                <a:avLst/>
                <a:gdLst>
                  <a:gd name="connsiteX0" fmla="*/ 0 w 891825"/>
                  <a:gd name="connsiteY0" fmla="*/ 0 h 1485900"/>
                  <a:gd name="connsiteX1" fmla="*/ 0 w 891825"/>
                  <a:gd name="connsiteY1" fmla="*/ 1485900 h 1485900"/>
                  <a:gd name="connsiteX2" fmla="*/ 891826 w 891825"/>
                  <a:gd name="connsiteY2" fmla="*/ 1485900 h 148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1825" h="1485900">
                    <a:moveTo>
                      <a:pt x="0" y="0"/>
                    </a:moveTo>
                    <a:lnTo>
                      <a:pt x="0" y="1485900"/>
                    </a:lnTo>
                    <a:lnTo>
                      <a:pt x="891826" y="148590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1" name="フリーフォーム: 図形 20">
                <a:extLst>
                  <a:ext uri="{FF2B5EF4-FFF2-40B4-BE49-F238E27FC236}">
                    <a16:creationId xmlns:a16="http://schemas.microsoft.com/office/drawing/2014/main" id="{1373F017-2AAE-0B4C-6018-72699121D86D}"/>
                  </a:ext>
                </a:extLst>
              </p:cNvPr>
              <p:cNvSpPr/>
              <p:nvPr/>
            </p:nvSpPr>
            <p:spPr>
              <a:xfrm>
                <a:off x="10094563" y="7934324"/>
                <a:ext cx="66675" cy="66675"/>
              </a:xfrm>
              <a:custGeom>
                <a:avLst/>
                <a:gdLst>
                  <a:gd name="connsiteX0" fmla="*/ 66675 w 66675"/>
                  <a:gd name="connsiteY0" fmla="*/ 33338 h 66675"/>
                  <a:gd name="connsiteX1" fmla="*/ 0 w 66675"/>
                  <a:gd name="connsiteY1" fmla="*/ 66675 h 66675"/>
                  <a:gd name="connsiteX2" fmla="*/ 16669 w 66675"/>
                  <a:gd name="connsiteY2" fmla="*/ 33338 h 66675"/>
                  <a:gd name="connsiteX3" fmla="*/ 0 w 6667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66675" y="33338"/>
                    </a:moveTo>
                    <a:lnTo>
                      <a:pt x="0" y="66675"/>
                    </a:lnTo>
                    <a:lnTo>
                      <a:pt x="16669" y="333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CA228BE1-4073-9F9F-6024-EE4D594F3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0293" y="6567487"/>
              <a:ext cx="1047750" cy="273843"/>
            </a:xfrm>
            <a:custGeom>
              <a:avLst/>
              <a:gdLst>
                <a:gd name="connsiteX0" fmla="*/ -1 w 1047750"/>
                <a:gd name="connsiteY0" fmla="*/ -1 h 273843"/>
                <a:gd name="connsiteX1" fmla="*/ 1047750 w 1047750"/>
                <a:gd name="connsiteY1" fmla="*/ -1 h 273843"/>
                <a:gd name="connsiteX2" fmla="*/ 1047750 w 1047750"/>
                <a:gd name="connsiteY2" fmla="*/ 273843 h 273843"/>
                <a:gd name="connsiteX3" fmla="*/ -1 w 1047750"/>
                <a:gd name="connsiteY3" fmla="*/ 273843 h 27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0" h="273843">
                  <a:moveTo>
                    <a:pt x="-1" y="-1"/>
                  </a:moveTo>
                  <a:lnTo>
                    <a:pt x="1047750" y="-1"/>
                  </a:lnTo>
                  <a:lnTo>
                    <a:pt x="1047750" y="273843"/>
                  </a:lnTo>
                  <a:lnTo>
                    <a:pt x="-1" y="273843"/>
                  </a:lnTo>
                  <a:close/>
                </a:path>
              </a:pathLst>
            </a:custGeom>
          </p:spPr>
        </p:pic>
      </p:grpSp>
      <p:grpSp>
        <p:nvGrpSpPr>
          <p:cNvPr id="23" name="グラフィックス 9">
            <a:extLst>
              <a:ext uri="{FF2B5EF4-FFF2-40B4-BE49-F238E27FC236}">
                <a16:creationId xmlns:a16="http://schemas.microsoft.com/office/drawing/2014/main" id="{A1554DA1-79FE-EFE6-AF5F-F526610F1BF0}"/>
              </a:ext>
            </a:extLst>
          </p:cNvPr>
          <p:cNvGrpSpPr/>
          <p:nvPr/>
        </p:nvGrpSpPr>
        <p:grpSpPr>
          <a:xfrm>
            <a:off x="5790406" y="5243512"/>
            <a:ext cx="1333500" cy="571500"/>
            <a:chOff x="5790406" y="5243512"/>
            <a:chExt cx="1333500" cy="571500"/>
          </a:xfrm>
          <a:solidFill>
            <a:srgbClr val="FFFFFF"/>
          </a:solidFill>
        </p:grpSpPr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3933F3D3-0731-A836-B141-B329E7AD2053}"/>
                </a:ext>
              </a:extLst>
            </p:cNvPr>
            <p:cNvSpPr/>
            <p:nvPr/>
          </p:nvSpPr>
          <p:spPr>
            <a:xfrm>
              <a:off x="5790406" y="5243512"/>
              <a:ext cx="1333500" cy="571500"/>
            </a:xfrm>
            <a:custGeom>
              <a:avLst/>
              <a:gdLst>
                <a:gd name="connsiteX0" fmla="*/ 1323975 w 1333500"/>
                <a:gd name="connsiteY0" fmla="*/ 0 h 571500"/>
                <a:gd name="connsiteX1" fmla="*/ 1333500 w 1333500"/>
                <a:gd name="connsiteY1" fmla="*/ 9525 h 571500"/>
                <a:gd name="connsiteX2" fmla="*/ 1333500 w 1333500"/>
                <a:gd name="connsiteY2" fmla="*/ 561975 h 571500"/>
                <a:gd name="connsiteX3" fmla="*/ 1323975 w 1333500"/>
                <a:gd name="connsiteY3" fmla="*/ 571500 h 571500"/>
                <a:gd name="connsiteX4" fmla="*/ 9525 w 1333500"/>
                <a:gd name="connsiteY4" fmla="*/ 571500 h 571500"/>
                <a:gd name="connsiteX5" fmla="*/ 0 w 1333500"/>
                <a:gd name="connsiteY5" fmla="*/ 561975 h 571500"/>
                <a:gd name="connsiteX6" fmla="*/ 0 w 1333500"/>
                <a:gd name="connsiteY6" fmla="*/ 9525 h 571500"/>
                <a:gd name="connsiteX7" fmla="*/ 9525 w 133350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0" h="571500">
                  <a:moveTo>
                    <a:pt x="1323975" y="0"/>
                  </a:moveTo>
                  <a:cubicBezTo>
                    <a:pt x="1329235" y="0"/>
                    <a:pt x="1333500" y="4265"/>
                    <a:pt x="1333500" y="9525"/>
                  </a:cubicBezTo>
                  <a:lnTo>
                    <a:pt x="1333500" y="561975"/>
                  </a:lnTo>
                  <a:cubicBezTo>
                    <a:pt x="1333500" y="567235"/>
                    <a:pt x="1329235" y="571500"/>
                    <a:pt x="1323975" y="571500"/>
                  </a:cubicBezTo>
                  <a:lnTo>
                    <a:pt x="9525" y="571500"/>
                  </a:lnTo>
                  <a:cubicBezTo>
                    <a:pt x="4264" y="571500"/>
                    <a:pt x="0" y="567235"/>
                    <a:pt x="0" y="561975"/>
                  </a:cubicBezTo>
                  <a:lnTo>
                    <a:pt x="0" y="9525"/>
                  </a:lnTo>
                  <a:cubicBezTo>
                    <a:pt x="0" y="4265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25" name="グラフィックス 9">
              <a:extLst>
                <a:ext uri="{FF2B5EF4-FFF2-40B4-BE49-F238E27FC236}">
                  <a16:creationId xmlns:a16="http://schemas.microsoft.com/office/drawing/2014/main" id="{7D31B4FF-03CC-4966-D8CC-91B0F0B8371A}"/>
                </a:ext>
              </a:extLst>
            </p:cNvPr>
            <p:cNvGrpSpPr/>
            <p:nvPr/>
          </p:nvGrpSpPr>
          <p:grpSpPr>
            <a:xfrm>
              <a:off x="5928518" y="5381624"/>
              <a:ext cx="1076325" cy="314325"/>
              <a:chOff x="5928518" y="5381624"/>
              <a:chExt cx="1076325" cy="314325"/>
            </a:xfrm>
          </p:grpSpPr>
          <p:grpSp>
            <p:nvGrpSpPr>
              <p:cNvPr id="26" name="グラフィックス 9">
                <a:extLst>
                  <a:ext uri="{FF2B5EF4-FFF2-40B4-BE49-F238E27FC236}">
                    <a16:creationId xmlns:a16="http://schemas.microsoft.com/office/drawing/2014/main" id="{55BB664A-31A5-D239-0708-35AE2C6F38FC}"/>
                  </a:ext>
                </a:extLst>
              </p:cNvPr>
              <p:cNvGrpSpPr/>
              <p:nvPr/>
            </p:nvGrpSpPr>
            <p:grpSpPr>
              <a:xfrm>
                <a:off x="5928518" y="5381624"/>
                <a:ext cx="285750" cy="285750"/>
                <a:chOff x="5928518" y="5381624"/>
                <a:chExt cx="285750" cy="285750"/>
              </a:xfrm>
            </p:grpSpPr>
            <p:sp>
              <p:nvSpPr>
                <p:cNvPr id="27" name="フリーフォーム: 図形 26">
                  <a:extLst>
                    <a:ext uri="{FF2B5EF4-FFF2-40B4-BE49-F238E27FC236}">
                      <a16:creationId xmlns:a16="http://schemas.microsoft.com/office/drawing/2014/main" id="{7FD1348E-FBE2-1137-3E52-CBC796714A6C}"/>
                    </a:ext>
                  </a:extLst>
                </p:cNvPr>
                <p:cNvSpPr/>
                <p:nvPr/>
              </p:nvSpPr>
              <p:spPr>
                <a:xfrm>
                  <a:off x="5957093" y="5524499"/>
                  <a:ext cx="228600" cy="57150"/>
                </a:xfrm>
                <a:custGeom>
                  <a:avLst/>
                  <a:gdLst>
                    <a:gd name="connsiteX0" fmla="*/ 200201 w 228600"/>
                    <a:gd name="connsiteY0" fmla="*/ 400 h 57150"/>
                    <a:gd name="connsiteX1" fmla="*/ 228776 w 228600"/>
                    <a:gd name="connsiteY1" fmla="*/ 400 h 57150"/>
                    <a:gd name="connsiteX2" fmla="*/ 228776 w 228600"/>
                    <a:gd name="connsiteY2" fmla="*/ 57550 h 57150"/>
                    <a:gd name="connsiteX3" fmla="*/ 200201 w 228600"/>
                    <a:gd name="connsiteY3" fmla="*/ 57550 h 57150"/>
                    <a:gd name="connsiteX4" fmla="*/ 100188 w 228600"/>
                    <a:gd name="connsiteY4" fmla="*/ 400 h 57150"/>
                    <a:gd name="connsiteX5" fmla="*/ 128763 w 228600"/>
                    <a:gd name="connsiteY5" fmla="*/ 400 h 57150"/>
                    <a:gd name="connsiteX6" fmla="*/ 128763 w 228600"/>
                    <a:gd name="connsiteY6" fmla="*/ 57550 h 57150"/>
                    <a:gd name="connsiteX7" fmla="*/ 100188 w 228600"/>
                    <a:gd name="connsiteY7" fmla="*/ 57550 h 57150"/>
                    <a:gd name="connsiteX8" fmla="*/ 176 w 228600"/>
                    <a:gd name="connsiteY8" fmla="*/ 400 h 57150"/>
                    <a:gd name="connsiteX9" fmla="*/ 28751 w 228600"/>
                    <a:gd name="connsiteY9" fmla="*/ 400 h 57150"/>
                    <a:gd name="connsiteX10" fmla="*/ 28751 w 228600"/>
                    <a:gd name="connsiteY10" fmla="*/ 57550 h 57150"/>
                    <a:gd name="connsiteX11" fmla="*/ 176 w 228600"/>
                    <a:gd name="connsiteY11" fmla="*/ 5755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600" h="57150">
                      <a:moveTo>
                        <a:pt x="200201" y="400"/>
                      </a:moveTo>
                      <a:lnTo>
                        <a:pt x="228776" y="400"/>
                      </a:lnTo>
                      <a:lnTo>
                        <a:pt x="228776" y="57550"/>
                      </a:lnTo>
                      <a:lnTo>
                        <a:pt x="200201" y="57550"/>
                      </a:lnTo>
                      <a:close/>
                      <a:moveTo>
                        <a:pt x="100188" y="400"/>
                      </a:moveTo>
                      <a:lnTo>
                        <a:pt x="128763" y="400"/>
                      </a:lnTo>
                      <a:lnTo>
                        <a:pt x="128763" y="57550"/>
                      </a:lnTo>
                      <a:lnTo>
                        <a:pt x="100188" y="57550"/>
                      </a:lnTo>
                      <a:close/>
                      <a:moveTo>
                        <a:pt x="176" y="400"/>
                      </a:moveTo>
                      <a:lnTo>
                        <a:pt x="28751" y="400"/>
                      </a:lnTo>
                      <a:lnTo>
                        <a:pt x="28751" y="57550"/>
                      </a:lnTo>
                      <a:lnTo>
                        <a:pt x="176" y="57550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28" name="フリーフォーム: 図形 27">
                  <a:extLst>
                    <a:ext uri="{FF2B5EF4-FFF2-40B4-BE49-F238E27FC236}">
                      <a16:creationId xmlns:a16="http://schemas.microsoft.com/office/drawing/2014/main" id="{7FB2129B-9D0B-A919-A8B6-F208C61C4C24}"/>
                    </a:ext>
                  </a:extLst>
                </p:cNvPr>
                <p:cNvSpPr/>
                <p:nvPr/>
              </p:nvSpPr>
              <p:spPr>
                <a:xfrm>
                  <a:off x="6057106" y="5453062"/>
                  <a:ext cx="28575" cy="57150"/>
                </a:xfrm>
                <a:custGeom>
                  <a:avLst/>
                  <a:gdLst>
                    <a:gd name="connsiteX0" fmla="*/ 176 w 28575"/>
                    <a:gd name="connsiteY0" fmla="*/ 397 h 57150"/>
                    <a:gd name="connsiteX1" fmla="*/ 28751 w 28575"/>
                    <a:gd name="connsiteY1" fmla="*/ 397 h 57150"/>
                    <a:gd name="connsiteX2" fmla="*/ 28751 w 28575"/>
                    <a:gd name="connsiteY2" fmla="*/ 57547 h 57150"/>
                    <a:gd name="connsiteX3" fmla="*/ 176 w 28575"/>
                    <a:gd name="connsiteY3" fmla="*/ 57547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5" h="57150">
                      <a:moveTo>
                        <a:pt x="176" y="397"/>
                      </a:moveTo>
                      <a:lnTo>
                        <a:pt x="28751" y="397"/>
                      </a:lnTo>
                      <a:lnTo>
                        <a:pt x="28751" y="57547"/>
                      </a:lnTo>
                      <a:lnTo>
                        <a:pt x="176" y="57547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29" name="フリーフォーム: 図形 28">
                  <a:extLst>
                    <a:ext uri="{FF2B5EF4-FFF2-40B4-BE49-F238E27FC236}">
                      <a16:creationId xmlns:a16="http://schemas.microsoft.com/office/drawing/2014/main" id="{5E260A7E-489B-85C8-055E-3A3E4AE31F49}"/>
                    </a:ext>
                  </a:extLst>
                </p:cNvPr>
                <p:cNvSpPr/>
                <p:nvPr/>
              </p:nvSpPr>
              <p:spPr>
                <a:xfrm>
                  <a:off x="5957093" y="5510212"/>
                  <a:ext cx="228600" cy="28575"/>
                </a:xfrm>
                <a:custGeom>
                  <a:avLst/>
                  <a:gdLst>
                    <a:gd name="connsiteX0" fmla="*/ 176 w 228600"/>
                    <a:gd name="connsiteY0" fmla="*/ 399 h 28575"/>
                    <a:gd name="connsiteX1" fmla="*/ 228776 w 228600"/>
                    <a:gd name="connsiteY1" fmla="*/ 399 h 28575"/>
                    <a:gd name="connsiteX2" fmla="*/ 228776 w 228600"/>
                    <a:gd name="connsiteY2" fmla="*/ 28974 h 28575"/>
                    <a:gd name="connsiteX3" fmla="*/ 176 w 228600"/>
                    <a:gd name="connsiteY3" fmla="*/ 28974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00" h="28575">
                      <a:moveTo>
                        <a:pt x="176" y="399"/>
                      </a:moveTo>
                      <a:lnTo>
                        <a:pt x="228776" y="399"/>
                      </a:lnTo>
                      <a:lnTo>
                        <a:pt x="228776" y="28974"/>
                      </a:lnTo>
                      <a:lnTo>
                        <a:pt x="176" y="28974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30" name="フリーフォーム: 図形 29">
                  <a:extLst>
                    <a:ext uri="{FF2B5EF4-FFF2-40B4-BE49-F238E27FC236}">
                      <a16:creationId xmlns:a16="http://schemas.microsoft.com/office/drawing/2014/main" id="{07B1B666-5385-1E4E-6EB2-BAE1454D23A5}"/>
                    </a:ext>
                  </a:extLst>
                </p:cNvPr>
                <p:cNvSpPr/>
                <p:nvPr/>
              </p:nvSpPr>
              <p:spPr>
                <a:xfrm>
                  <a:off x="5985668" y="5381624"/>
                  <a:ext cx="171450" cy="71437"/>
                </a:xfrm>
                <a:custGeom>
                  <a:avLst/>
                  <a:gdLst>
                    <a:gd name="connsiteX0" fmla="*/ 176 w 171450"/>
                    <a:gd name="connsiteY0" fmla="*/ 395 h 71437"/>
                    <a:gd name="connsiteX1" fmla="*/ 171626 w 171450"/>
                    <a:gd name="connsiteY1" fmla="*/ 395 h 71437"/>
                    <a:gd name="connsiteX2" fmla="*/ 171626 w 171450"/>
                    <a:gd name="connsiteY2" fmla="*/ 71832 h 71437"/>
                    <a:gd name="connsiteX3" fmla="*/ 176 w 171450"/>
                    <a:gd name="connsiteY3" fmla="*/ 71832 h 71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450" h="71437">
                      <a:moveTo>
                        <a:pt x="176" y="395"/>
                      </a:moveTo>
                      <a:lnTo>
                        <a:pt x="171626" y="395"/>
                      </a:lnTo>
                      <a:lnTo>
                        <a:pt x="171626" y="71832"/>
                      </a:lnTo>
                      <a:lnTo>
                        <a:pt x="176" y="71832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31" name="フリーフォーム: 図形 30">
                  <a:extLst>
                    <a:ext uri="{FF2B5EF4-FFF2-40B4-BE49-F238E27FC236}">
                      <a16:creationId xmlns:a16="http://schemas.microsoft.com/office/drawing/2014/main" id="{B61DDFBE-E710-3442-84F0-3594608E67A0}"/>
                    </a:ext>
                  </a:extLst>
                </p:cNvPr>
                <p:cNvSpPr/>
                <p:nvPr/>
              </p:nvSpPr>
              <p:spPr>
                <a:xfrm>
                  <a:off x="6071393" y="5381624"/>
                  <a:ext cx="85725" cy="71437"/>
                </a:xfrm>
                <a:custGeom>
                  <a:avLst/>
                  <a:gdLst>
                    <a:gd name="connsiteX0" fmla="*/ 177 w 85725"/>
                    <a:gd name="connsiteY0" fmla="*/ 395 h 71437"/>
                    <a:gd name="connsiteX1" fmla="*/ 85902 w 85725"/>
                    <a:gd name="connsiteY1" fmla="*/ 395 h 71437"/>
                    <a:gd name="connsiteX2" fmla="*/ 85902 w 85725"/>
                    <a:gd name="connsiteY2" fmla="*/ 71832 h 71437"/>
                    <a:gd name="connsiteX3" fmla="*/ 177 w 85725"/>
                    <a:gd name="connsiteY3" fmla="*/ 71832 h 71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71437">
                      <a:moveTo>
                        <a:pt x="177" y="395"/>
                      </a:moveTo>
                      <a:lnTo>
                        <a:pt x="85902" y="395"/>
                      </a:lnTo>
                      <a:lnTo>
                        <a:pt x="85902" y="71832"/>
                      </a:lnTo>
                      <a:lnTo>
                        <a:pt x="177" y="71832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32" name="フリーフォーム: 図形 31">
                  <a:extLst>
                    <a:ext uri="{FF2B5EF4-FFF2-40B4-BE49-F238E27FC236}">
                      <a16:creationId xmlns:a16="http://schemas.microsoft.com/office/drawing/2014/main" id="{DB3115B7-7D7B-9878-69DB-3CD8AF3984B8}"/>
                    </a:ext>
                  </a:extLst>
                </p:cNvPr>
                <p:cNvSpPr/>
                <p:nvPr/>
              </p:nvSpPr>
              <p:spPr>
                <a:xfrm>
                  <a:off x="5928518" y="5581649"/>
                  <a:ext cx="285750" cy="85725"/>
                </a:xfrm>
                <a:custGeom>
                  <a:avLst/>
                  <a:gdLst>
                    <a:gd name="connsiteX0" fmla="*/ 200201 w 285750"/>
                    <a:gd name="connsiteY0" fmla="*/ 402 h 85725"/>
                    <a:gd name="connsiteX1" fmla="*/ 285926 w 285750"/>
                    <a:gd name="connsiteY1" fmla="*/ 402 h 85725"/>
                    <a:gd name="connsiteX2" fmla="*/ 285926 w 285750"/>
                    <a:gd name="connsiteY2" fmla="*/ 86127 h 85725"/>
                    <a:gd name="connsiteX3" fmla="*/ 200201 w 285750"/>
                    <a:gd name="connsiteY3" fmla="*/ 86127 h 85725"/>
                    <a:gd name="connsiteX4" fmla="*/ 176 w 285750"/>
                    <a:gd name="connsiteY4" fmla="*/ 402 h 85725"/>
                    <a:gd name="connsiteX5" fmla="*/ 85901 w 285750"/>
                    <a:gd name="connsiteY5" fmla="*/ 402 h 85725"/>
                    <a:gd name="connsiteX6" fmla="*/ 85901 w 285750"/>
                    <a:gd name="connsiteY6" fmla="*/ 86127 h 85725"/>
                    <a:gd name="connsiteX7" fmla="*/ 176 w 285750"/>
                    <a:gd name="connsiteY7" fmla="*/ 861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5750" h="85725">
                      <a:moveTo>
                        <a:pt x="200201" y="402"/>
                      </a:moveTo>
                      <a:lnTo>
                        <a:pt x="285926" y="402"/>
                      </a:lnTo>
                      <a:lnTo>
                        <a:pt x="285926" y="86127"/>
                      </a:lnTo>
                      <a:lnTo>
                        <a:pt x="200201" y="86127"/>
                      </a:lnTo>
                      <a:close/>
                      <a:moveTo>
                        <a:pt x="176" y="402"/>
                      </a:moveTo>
                      <a:lnTo>
                        <a:pt x="85901" y="402"/>
                      </a:lnTo>
                      <a:lnTo>
                        <a:pt x="85901" y="86127"/>
                      </a:lnTo>
                      <a:lnTo>
                        <a:pt x="176" y="86127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33" name="フリーフォーム: 図形 32">
                  <a:extLst>
                    <a:ext uri="{FF2B5EF4-FFF2-40B4-BE49-F238E27FC236}">
                      <a16:creationId xmlns:a16="http://schemas.microsoft.com/office/drawing/2014/main" id="{B7279E44-686D-FEE2-C01F-066D74C27C35}"/>
                    </a:ext>
                  </a:extLst>
                </p:cNvPr>
                <p:cNvSpPr/>
                <p:nvPr/>
              </p:nvSpPr>
              <p:spPr>
                <a:xfrm>
                  <a:off x="5971381" y="5581649"/>
                  <a:ext cx="42862" cy="85725"/>
                </a:xfrm>
                <a:custGeom>
                  <a:avLst/>
                  <a:gdLst>
                    <a:gd name="connsiteX0" fmla="*/ 173 w 42862"/>
                    <a:gd name="connsiteY0" fmla="*/ 402 h 85725"/>
                    <a:gd name="connsiteX1" fmla="*/ 43035 w 42862"/>
                    <a:gd name="connsiteY1" fmla="*/ 402 h 85725"/>
                    <a:gd name="connsiteX2" fmla="*/ 43035 w 42862"/>
                    <a:gd name="connsiteY2" fmla="*/ 86127 h 85725"/>
                    <a:gd name="connsiteX3" fmla="*/ 173 w 42862"/>
                    <a:gd name="connsiteY3" fmla="*/ 861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862" h="85725">
                      <a:moveTo>
                        <a:pt x="173" y="402"/>
                      </a:moveTo>
                      <a:lnTo>
                        <a:pt x="43035" y="402"/>
                      </a:lnTo>
                      <a:lnTo>
                        <a:pt x="43035" y="86127"/>
                      </a:lnTo>
                      <a:lnTo>
                        <a:pt x="173" y="86127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34" name="フリーフォーム: 図形 33">
                  <a:extLst>
                    <a:ext uri="{FF2B5EF4-FFF2-40B4-BE49-F238E27FC236}">
                      <a16:creationId xmlns:a16="http://schemas.microsoft.com/office/drawing/2014/main" id="{CDFC405E-D63F-7585-92FA-E1CF8A9E93D3}"/>
                    </a:ext>
                  </a:extLst>
                </p:cNvPr>
                <p:cNvSpPr/>
                <p:nvPr/>
              </p:nvSpPr>
              <p:spPr>
                <a:xfrm>
                  <a:off x="6028531" y="5581649"/>
                  <a:ext cx="85725" cy="85725"/>
                </a:xfrm>
                <a:custGeom>
                  <a:avLst/>
                  <a:gdLst>
                    <a:gd name="connsiteX0" fmla="*/ 176 w 85725"/>
                    <a:gd name="connsiteY0" fmla="*/ 402 h 85725"/>
                    <a:gd name="connsiteX1" fmla="*/ 85901 w 85725"/>
                    <a:gd name="connsiteY1" fmla="*/ 402 h 85725"/>
                    <a:gd name="connsiteX2" fmla="*/ 85901 w 85725"/>
                    <a:gd name="connsiteY2" fmla="*/ 86127 h 85725"/>
                    <a:gd name="connsiteX3" fmla="*/ 176 w 85725"/>
                    <a:gd name="connsiteY3" fmla="*/ 861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176" y="402"/>
                      </a:moveTo>
                      <a:lnTo>
                        <a:pt x="85901" y="402"/>
                      </a:lnTo>
                      <a:lnTo>
                        <a:pt x="85901" y="86127"/>
                      </a:lnTo>
                      <a:lnTo>
                        <a:pt x="176" y="86127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35" name="フリーフォーム: 図形 34">
                  <a:extLst>
                    <a:ext uri="{FF2B5EF4-FFF2-40B4-BE49-F238E27FC236}">
                      <a16:creationId xmlns:a16="http://schemas.microsoft.com/office/drawing/2014/main" id="{377C2DD6-1B9D-398C-D698-EAEB556385FE}"/>
                    </a:ext>
                  </a:extLst>
                </p:cNvPr>
                <p:cNvSpPr/>
                <p:nvPr/>
              </p:nvSpPr>
              <p:spPr>
                <a:xfrm>
                  <a:off x="6071393" y="5581649"/>
                  <a:ext cx="142875" cy="85725"/>
                </a:xfrm>
                <a:custGeom>
                  <a:avLst/>
                  <a:gdLst>
                    <a:gd name="connsiteX0" fmla="*/ 178 w 142875"/>
                    <a:gd name="connsiteY0" fmla="*/ 402 h 85725"/>
                    <a:gd name="connsiteX1" fmla="*/ 43041 w 142875"/>
                    <a:gd name="connsiteY1" fmla="*/ 402 h 85725"/>
                    <a:gd name="connsiteX2" fmla="*/ 43041 w 142875"/>
                    <a:gd name="connsiteY2" fmla="*/ 86127 h 85725"/>
                    <a:gd name="connsiteX3" fmla="*/ 178 w 142875"/>
                    <a:gd name="connsiteY3" fmla="*/ 86127 h 85725"/>
                    <a:gd name="connsiteX4" fmla="*/ 100191 w 142875"/>
                    <a:gd name="connsiteY4" fmla="*/ 402 h 85725"/>
                    <a:gd name="connsiteX5" fmla="*/ 143053 w 142875"/>
                    <a:gd name="connsiteY5" fmla="*/ 402 h 85725"/>
                    <a:gd name="connsiteX6" fmla="*/ 143053 w 142875"/>
                    <a:gd name="connsiteY6" fmla="*/ 86127 h 85725"/>
                    <a:gd name="connsiteX7" fmla="*/ 100191 w 142875"/>
                    <a:gd name="connsiteY7" fmla="*/ 861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2875" h="85725">
                      <a:moveTo>
                        <a:pt x="178" y="402"/>
                      </a:moveTo>
                      <a:lnTo>
                        <a:pt x="43041" y="402"/>
                      </a:lnTo>
                      <a:lnTo>
                        <a:pt x="43041" y="86127"/>
                      </a:lnTo>
                      <a:lnTo>
                        <a:pt x="178" y="86127"/>
                      </a:lnTo>
                      <a:close/>
                      <a:moveTo>
                        <a:pt x="100191" y="402"/>
                      </a:moveTo>
                      <a:lnTo>
                        <a:pt x="143053" y="402"/>
                      </a:lnTo>
                      <a:lnTo>
                        <a:pt x="143053" y="86127"/>
                      </a:lnTo>
                      <a:lnTo>
                        <a:pt x="100191" y="86127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89F40BCD-043C-3D99-C805-41493ACF7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23818" y="5391149"/>
                <a:ext cx="581025" cy="304800"/>
              </a:xfrm>
              <a:custGeom>
                <a:avLst/>
                <a:gdLst>
                  <a:gd name="connsiteX0" fmla="*/ -1 w 581025"/>
                  <a:gd name="connsiteY0" fmla="*/ -1 h 304800"/>
                  <a:gd name="connsiteX1" fmla="*/ 581025 w 581025"/>
                  <a:gd name="connsiteY1" fmla="*/ -1 h 304800"/>
                  <a:gd name="connsiteX2" fmla="*/ 581025 w 581025"/>
                  <a:gd name="connsiteY2" fmla="*/ 304800 h 304800"/>
                  <a:gd name="connsiteX3" fmla="*/ -1 w 581025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1025" h="304800">
                    <a:moveTo>
                      <a:pt x="-1" y="-1"/>
                    </a:moveTo>
                    <a:lnTo>
                      <a:pt x="581025" y="-1"/>
                    </a:lnTo>
                    <a:lnTo>
                      <a:pt x="581025" y="304800"/>
                    </a:lnTo>
                    <a:lnTo>
                      <a:pt x="-1" y="30480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7" name="フリーフォーム: 図形 36">
            <a:extLst>
              <a:ext uri="{FF2B5EF4-FFF2-40B4-BE49-F238E27FC236}">
                <a16:creationId xmlns:a16="http://schemas.microsoft.com/office/drawing/2014/main" id="{43F91954-D119-9D7E-7DF7-145E6E3C9EFC}"/>
              </a:ext>
            </a:extLst>
          </p:cNvPr>
          <p:cNvSpPr/>
          <p:nvPr/>
        </p:nvSpPr>
        <p:spPr>
          <a:xfrm>
            <a:off x="6457156" y="5062537"/>
            <a:ext cx="9525" cy="180975"/>
          </a:xfrm>
          <a:custGeom>
            <a:avLst/>
            <a:gdLst>
              <a:gd name="connsiteX0" fmla="*/ 0 w 9525"/>
              <a:gd name="connsiteY0" fmla="*/ 0 h 180975"/>
              <a:gd name="connsiteX1" fmla="*/ 0 w 9525"/>
              <a:gd name="connsiteY1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80975">
                <a:moveTo>
                  <a:pt x="0" y="0"/>
                </a:moveTo>
                <a:lnTo>
                  <a:pt x="0" y="18097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38" name="グラフィックス 9">
            <a:extLst>
              <a:ext uri="{FF2B5EF4-FFF2-40B4-BE49-F238E27FC236}">
                <a16:creationId xmlns:a16="http://schemas.microsoft.com/office/drawing/2014/main" id="{9A404EDF-A83A-672B-1373-9216BBD37FA7}"/>
              </a:ext>
            </a:extLst>
          </p:cNvPr>
          <p:cNvGrpSpPr/>
          <p:nvPr/>
        </p:nvGrpSpPr>
        <p:grpSpPr>
          <a:xfrm>
            <a:off x="5933281" y="4491037"/>
            <a:ext cx="1047750" cy="571500"/>
            <a:chOff x="5933281" y="4491037"/>
            <a:chExt cx="1047750" cy="571500"/>
          </a:xfrm>
          <a:solidFill>
            <a:srgbClr val="FFFFFF"/>
          </a:solidFill>
        </p:grpSpPr>
        <p:sp>
          <p:nvSpPr>
            <p:cNvPr id="39" name="フリーフォーム: 図形 38">
              <a:extLst>
                <a:ext uri="{FF2B5EF4-FFF2-40B4-BE49-F238E27FC236}">
                  <a16:creationId xmlns:a16="http://schemas.microsoft.com/office/drawing/2014/main" id="{0A326708-92A0-628A-C0AF-3BDDF1BE2F6B}"/>
                </a:ext>
              </a:extLst>
            </p:cNvPr>
            <p:cNvSpPr/>
            <p:nvPr/>
          </p:nvSpPr>
          <p:spPr>
            <a:xfrm>
              <a:off x="5933281" y="4491037"/>
              <a:ext cx="1047750" cy="571500"/>
            </a:xfrm>
            <a:custGeom>
              <a:avLst/>
              <a:gdLst>
                <a:gd name="connsiteX0" fmla="*/ 1038225 w 1047750"/>
                <a:gd name="connsiteY0" fmla="*/ 0 h 571500"/>
                <a:gd name="connsiteX1" fmla="*/ 1047750 w 1047750"/>
                <a:gd name="connsiteY1" fmla="*/ 9525 h 571500"/>
                <a:gd name="connsiteX2" fmla="*/ 1047750 w 1047750"/>
                <a:gd name="connsiteY2" fmla="*/ 561975 h 571500"/>
                <a:gd name="connsiteX3" fmla="*/ 1038225 w 1047750"/>
                <a:gd name="connsiteY3" fmla="*/ 571500 h 571500"/>
                <a:gd name="connsiteX4" fmla="*/ 9525 w 1047750"/>
                <a:gd name="connsiteY4" fmla="*/ 571500 h 571500"/>
                <a:gd name="connsiteX5" fmla="*/ 0 w 1047750"/>
                <a:gd name="connsiteY5" fmla="*/ 561975 h 571500"/>
                <a:gd name="connsiteX6" fmla="*/ 0 w 1047750"/>
                <a:gd name="connsiteY6" fmla="*/ 9525 h 571500"/>
                <a:gd name="connsiteX7" fmla="*/ 9525 w 104775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0" h="571500">
                  <a:moveTo>
                    <a:pt x="1038225" y="0"/>
                  </a:moveTo>
                  <a:cubicBezTo>
                    <a:pt x="1043485" y="0"/>
                    <a:pt x="1047750" y="4265"/>
                    <a:pt x="1047750" y="9525"/>
                  </a:cubicBezTo>
                  <a:lnTo>
                    <a:pt x="1047750" y="561975"/>
                  </a:lnTo>
                  <a:cubicBezTo>
                    <a:pt x="1047750" y="567235"/>
                    <a:pt x="1043485" y="571500"/>
                    <a:pt x="1038225" y="571500"/>
                  </a:cubicBezTo>
                  <a:lnTo>
                    <a:pt x="9525" y="571500"/>
                  </a:lnTo>
                  <a:cubicBezTo>
                    <a:pt x="4264" y="571500"/>
                    <a:pt x="0" y="567235"/>
                    <a:pt x="0" y="561975"/>
                  </a:cubicBezTo>
                  <a:lnTo>
                    <a:pt x="0" y="9525"/>
                  </a:lnTo>
                  <a:cubicBezTo>
                    <a:pt x="0" y="4265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40" name="グラフィックス 9">
              <a:extLst>
                <a:ext uri="{FF2B5EF4-FFF2-40B4-BE49-F238E27FC236}">
                  <a16:creationId xmlns:a16="http://schemas.microsoft.com/office/drawing/2014/main" id="{7819F65D-AA06-2E45-68B0-FF63116B3A8C}"/>
                </a:ext>
              </a:extLst>
            </p:cNvPr>
            <p:cNvGrpSpPr/>
            <p:nvPr/>
          </p:nvGrpSpPr>
          <p:grpSpPr>
            <a:xfrm>
              <a:off x="6096393" y="4629149"/>
              <a:ext cx="765574" cy="314325"/>
              <a:chOff x="6096393" y="4629149"/>
              <a:chExt cx="765574" cy="314325"/>
            </a:xfrm>
          </p:grpSpPr>
          <p:grpSp>
            <p:nvGrpSpPr>
              <p:cNvPr id="41" name="グラフィックス 9">
                <a:extLst>
                  <a:ext uri="{FF2B5EF4-FFF2-40B4-BE49-F238E27FC236}">
                    <a16:creationId xmlns:a16="http://schemas.microsoft.com/office/drawing/2014/main" id="{A012E870-3664-FC00-D932-B705DDC407E1}"/>
                  </a:ext>
                </a:extLst>
              </p:cNvPr>
              <p:cNvGrpSpPr/>
              <p:nvPr/>
            </p:nvGrpSpPr>
            <p:grpSpPr>
              <a:xfrm>
                <a:off x="6096393" y="4629149"/>
                <a:ext cx="235750" cy="285750"/>
                <a:chOff x="6096393" y="4629149"/>
                <a:chExt cx="235750" cy="285750"/>
              </a:xfrm>
            </p:grpSpPr>
            <p:sp>
              <p:nvSpPr>
                <p:cNvPr id="42" name="フリーフォーム: 図形 41">
                  <a:extLst>
                    <a:ext uri="{FF2B5EF4-FFF2-40B4-BE49-F238E27FC236}">
                      <a16:creationId xmlns:a16="http://schemas.microsoft.com/office/drawing/2014/main" id="{25F66EE3-26F8-E58A-426D-2E7BBD908279}"/>
                    </a:ext>
                  </a:extLst>
                </p:cNvPr>
                <p:cNvSpPr/>
                <p:nvPr/>
              </p:nvSpPr>
              <p:spPr>
                <a:xfrm>
                  <a:off x="6104257" y="4729590"/>
                  <a:ext cx="155876" cy="165306"/>
                </a:xfrm>
                <a:custGeom>
                  <a:avLst/>
                  <a:gdLst>
                    <a:gd name="connsiteX0" fmla="*/ 141209 w 155876"/>
                    <a:gd name="connsiteY0" fmla="*/ 72330 h 165306"/>
                    <a:gd name="connsiteX1" fmla="*/ 156068 w 155876"/>
                    <a:gd name="connsiteY1" fmla="*/ 87332 h 165306"/>
                    <a:gd name="connsiteX2" fmla="*/ 78201 w 155876"/>
                    <a:gd name="connsiteY2" fmla="*/ 165627 h 165306"/>
                    <a:gd name="connsiteX3" fmla="*/ 63342 w 155876"/>
                    <a:gd name="connsiteY3" fmla="*/ 150625 h 165306"/>
                    <a:gd name="connsiteX4" fmla="*/ 129350 w 155876"/>
                    <a:gd name="connsiteY4" fmla="*/ 12465 h 165306"/>
                    <a:gd name="connsiteX5" fmla="*/ 144209 w 155876"/>
                    <a:gd name="connsiteY5" fmla="*/ 27467 h 165306"/>
                    <a:gd name="connsiteX6" fmla="*/ 39196 w 155876"/>
                    <a:gd name="connsiteY6" fmla="*/ 133052 h 165306"/>
                    <a:gd name="connsiteX7" fmla="*/ 24337 w 155876"/>
                    <a:gd name="connsiteY7" fmla="*/ 118050 h 165306"/>
                    <a:gd name="connsiteX8" fmla="*/ 69914 w 155876"/>
                    <a:gd name="connsiteY8" fmla="*/ 321 h 165306"/>
                    <a:gd name="connsiteX9" fmla="*/ 84773 w 155876"/>
                    <a:gd name="connsiteY9" fmla="*/ 15323 h 165306"/>
                    <a:gd name="connsiteX10" fmla="*/ 15050 w 155876"/>
                    <a:gd name="connsiteY10" fmla="*/ 85332 h 165306"/>
                    <a:gd name="connsiteX11" fmla="*/ 191 w 155876"/>
                    <a:gd name="connsiteY11" fmla="*/ 70330 h 165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5876" h="165306">
                      <a:moveTo>
                        <a:pt x="141209" y="72330"/>
                      </a:moveTo>
                      <a:lnTo>
                        <a:pt x="156068" y="87332"/>
                      </a:lnTo>
                      <a:lnTo>
                        <a:pt x="78201" y="165627"/>
                      </a:lnTo>
                      <a:lnTo>
                        <a:pt x="63342" y="150625"/>
                      </a:lnTo>
                      <a:close/>
                      <a:moveTo>
                        <a:pt x="129350" y="12465"/>
                      </a:moveTo>
                      <a:lnTo>
                        <a:pt x="144209" y="27467"/>
                      </a:lnTo>
                      <a:lnTo>
                        <a:pt x="39196" y="133052"/>
                      </a:lnTo>
                      <a:lnTo>
                        <a:pt x="24337" y="118050"/>
                      </a:lnTo>
                      <a:close/>
                      <a:moveTo>
                        <a:pt x="69914" y="321"/>
                      </a:moveTo>
                      <a:lnTo>
                        <a:pt x="84773" y="15323"/>
                      </a:lnTo>
                      <a:lnTo>
                        <a:pt x="15050" y="85332"/>
                      </a:lnTo>
                      <a:lnTo>
                        <a:pt x="191" y="70330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grpSp>
              <p:nvGrpSpPr>
                <p:cNvPr id="43" name="グラフィックス 9">
                  <a:extLst>
                    <a:ext uri="{FF2B5EF4-FFF2-40B4-BE49-F238E27FC236}">
                      <a16:creationId xmlns:a16="http://schemas.microsoft.com/office/drawing/2014/main" id="{6A4E25C8-0691-3A46-1641-35D6D2BFA09B}"/>
                    </a:ext>
                  </a:extLst>
                </p:cNvPr>
                <p:cNvGrpSpPr/>
                <p:nvPr/>
              </p:nvGrpSpPr>
              <p:grpSpPr>
                <a:xfrm>
                  <a:off x="6096393" y="4629149"/>
                  <a:ext cx="235750" cy="285750"/>
                  <a:chOff x="6096393" y="4629149"/>
                  <a:chExt cx="235750" cy="285750"/>
                </a:xfrm>
                <a:solidFill>
                  <a:srgbClr val="669DF6"/>
                </a:solidFill>
              </p:grpSpPr>
              <p:sp>
                <p:nvSpPr>
                  <p:cNvPr id="44" name="フリーフォーム: 図形 43">
                    <a:extLst>
                      <a:ext uri="{FF2B5EF4-FFF2-40B4-BE49-F238E27FC236}">
                        <a16:creationId xmlns:a16="http://schemas.microsoft.com/office/drawing/2014/main" id="{C3A22018-1712-F3F6-3C60-00CE453BBD68}"/>
                      </a:ext>
                    </a:extLst>
                  </p:cNvPr>
                  <p:cNvSpPr/>
                  <p:nvPr/>
                </p:nvSpPr>
                <p:spPr>
                  <a:xfrm>
                    <a:off x="6096393" y="4629149"/>
                    <a:ext cx="235750" cy="285750"/>
                  </a:xfrm>
                  <a:custGeom>
                    <a:avLst/>
                    <a:gdLst>
                      <a:gd name="connsiteX0" fmla="*/ 118069 w 235750"/>
                      <a:gd name="connsiteY0" fmla="*/ 23322 h 285750"/>
                      <a:gd name="connsiteX1" fmla="*/ 214939 w 235750"/>
                      <a:gd name="connsiteY1" fmla="*/ 66185 h 285750"/>
                      <a:gd name="connsiteX2" fmla="*/ 214939 w 235750"/>
                      <a:gd name="connsiteY2" fmla="*/ 131193 h 285750"/>
                      <a:gd name="connsiteX3" fmla="*/ 118069 w 235750"/>
                      <a:gd name="connsiteY3" fmla="*/ 264353 h 285750"/>
                      <a:gd name="connsiteX4" fmla="*/ 21200 w 235750"/>
                      <a:gd name="connsiteY4" fmla="*/ 131336 h 285750"/>
                      <a:gd name="connsiteX5" fmla="*/ 21200 w 235750"/>
                      <a:gd name="connsiteY5" fmla="*/ 66471 h 285750"/>
                      <a:gd name="connsiteX6" fmla="*/ 118069 w 235750"/>
                      <a:gd name="connsiteY6" fmla="*/ 23608 h 285750"/>
                      <a:gd name="connsiteX7" fmla="*/ 118069 w 235750"/>
                      <a:gd name="connsiteY7" fmla="*/ 320 h 285750"/>
                      <a:gd name="connsiteX8" fmla="*/ 197 w 235750"/>
                      <a:gd name="connsiteY8" fmla="*/ 52898 h 285750"/>
                      <a:gd name="connsiteX9" fmla="*/ 197 w 235750"/>
                      <a:gd name="connsiteY9" fmla="*/ 131336 h 285750"/>
                      <a:gd name="connsiteX10" fmla="*/ 115926 w 235750"/>
                      <a:gd name="connsiteY10" fmla="*/ 286070 h 285750"/>
                      <a:gd name="connsiteX11" fmla="*/ 118069 w 235750"/>
                      <a:gd name="connsiteY11" fmla="*/ 286070 h 285750"/>
                      <a:gd name="connsiteX12" fmla="*/ 120212 w 235750"/>
                      <a:gd name="connsiteY12" fmla="*/ 286070 h 285750"/>
                      <a:gd name="connsiteX13" fmla="*/ 235941 w 235750"/>
                      <a:gd name="connsiteY13" fmla="*/ 132050 h 285750"/>
                      <a:gd name="connsiteX14" fmla="*/ 235941 w 235750"/>
                      <a:gd name="connsiteY14" fmla="*/ 52898 h 28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35750" h="285750">
                        <a:moveTo>
                          <a:pt x="118069" y="23322"/>
                        </a:moveTo>
                        <a:lnTo>
                          <a:pt x="214939" y="66185"/>
                        </a:lnTo>
                        <a:lnTo>
                          <a:pt x="214939" y="131193"/>
                        </a:lnTo>
                        <a:cubicBezTo>
                          <a:pt x="215330" y="192015"/>
                          <a:pt x="176058" y="246000"/>
                          <a:pt x="118069" y="264353"/>
                        </a:cubicBezTo>
                        <a:cubicBezTo>
                          <a:pt x="60103" y="246056"/>
                          <a:pt x="20825" y="192121"/>
                          <a:pt x="21200" y="131336"/>
                        </a:cubicBezTo>
                        <a:lnTo>
                          <a:pt x="21200" y="66471"/>
                        </a:lnTo>
                        <a:lnTo>
                          <a:pt x="118069" y="23608"/>
                        </a:lnTo>
                        <a:moveTo>
                          <a:pt x="118069" y="320"/>
                        </a:moveTo>
                        <a:lnTo>
                          <a:pt x="197" y="52898"/>
                        </a:lnTo>
                        <a:lnTo>
                          <a:pt x="197" y="131336"/>
                        </a:lnTo>
                        <a:cubicBezTo>
                          <a:pt x="-381" y="203059"/>
                          <a:pt x="46962" y="266358"/>
                          <a:pt x="115926" y="286070"/>
                        </a:cubicBezTo>
                        <a:lnTo>
                          <a:pt x="118069" y="286070"/>
                        </a:lnTo>
                        <a:lnTo>
                          <a:pt x="120212" y="286070"/>
                        </a:lnTo>
                        <a:cubicBezTo>
                          <a:pt x="188921" y="266430"/>
                          <a:pt x="236198" y="203509"/>
                          <a:pt x="235941" y="132050"/>
                        </a:cubicBezTo>
                        <a:lnTo>
                          <a:pt x="235941" y="52898"/>
                        </a:lnTo>
                        <a:close/>
                      </a:path>
                    </a:pathLst>
                  </a:custGeom>
                  <a:solidFill>
                    <a:srgbClr val="669DF6"/>
                  </a:solidFill>
                  <a:ln w="142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45" name="フリーフォーム: 図形 44">
                    <a:extLst>
                      <a:ext uri="{FF2B5EF4-FFF2-40B4-BE49-F238E27FC236}">
                        <a16:creationId xmlns:a16="http://schemas.microsoft.com/office/drawing/2014/main" id="{57655330-8296-E608-F4BC-DAEB8FC0723F}"/>
                      </a:ext>
                    </a:extLst>
                  </p:cNvPr>
                  <p:cNvSpPr/>
                  <p:nvPr/>
                </p:nvSpPr>
                <p:spPr>
                  <a:xfrm>
                    <a:off x="6232415" y="4789169"/>
                    <a:ext cx="40576" cy="40576"/>
                  </a:xfrm>
                  <a:custGeom>
                    <a:avLst/>
                    <a:gdLst>
                      <a:gd name="connsiteX0" fmla="*/ 40770 w 40576"/>
                      <a:gd name="connsiteY0" fmla="*/ 20609 h 40576"/>
                      <a:gd name="connsiteX1" fmla="*/ 20482 w 40576"/>
                      <a:gd name="connsiteY1" fmla="*/ 40897 h 40576"/>
                      <a:gd name="connsiteX2" fmla="*/ 194 w 40576"/>
                      <a:gd name="connsiteY2" fmla="*/ 20609 h 40576"/>
                      <a:gd name="connsiteX3" fmla="*/ 20482 w 40576"/>
                      <a:gd name="connsiteY3" fmla="*/ 321 h 40576"/>
                      <a:gd name="connsiteX4" fmla="*/ 40770 w 40576"/>
                      <a:gd name="connsiteY4" fmla="*/ 20609 h 40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76" h="40576">
                        <a:moveTo>
                          <a:pt x="40770" y="20609"/>
                        </a:moveTo>
                        <a:cubicBezTo>
                          <a:pt x="40770" y="31814"/>
                          <a:pt x="31687" y="40897"/>
                          <a:pt x="20482" y="40897"/>
                        </a:cubicBezTo>
                        <a:cubicBezTo>
                          <a:pt x="9277" y="40897"/>
                          <a:pt x="194" y="31814"/>
                          <a:pt x="194" y="20609"/>
                        </a:cubicBezTo>
                        <a:cubicBezTo>
                          <a:pt x="194" y="9404"/>
                          <a:pt x="9277" y="321"/>
                          <a:pt x="20482" y="321"/>
                        </a:cubicBezTo>
                        <a:cubicBezTo>
                          <a:pt x="31687" y="321"/>
                          <a:pt x="40770" y="9404"/>
                          <a:pt x="40770" y="20609"/>
                        </a:cubicBezTo>
                        <a:close/>
                      </a:path>
                    </a:pathLst>
                  </a:custGeom>
                  <a:solidFill>
                    <a:srgbClr val="669DF6"/>
                  </a:solidFill>
                  <a:ln w="142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46" name="フリーフォーム: 図形 45">
                    <a:extLst>
                      <a:ext uri="{FF2B5EF4-FFF2-40B4-BE49-F238E27FC236}">
                        <a16:creationId xmlns:a16="http://schemas.microsoft.com/office/drawing/2014/main" id="{3EDE6324-16EE-AADE-7AC0-A6E3D36DDDE6}"/>
                      </a:ext>
                    </a:extLst>
                  </p:cNvPr>
                  <p:cNvSpPr/>
                  <p:nvPr/>
                </p:nvSpPr>
                <p:spPr>
                  <a:xfrm>
                    <a:off x="6220414" y="4729590"/>
                    <a:ext cx="40576" cy="40576"/>
                  </a:xfrm>
                  <a:custGeom>
                    <a:avLst/>
                    <a:gdLst>
                      <a:gd name="connsiteX0" fmla="*/ 40770 w 40576"/>
                      <a:gd name="connsiteY0" fmla="*/ 20607 h 40576"/>
                      <a:gd name="connsiteX1" fmla="*/ 20481 w 40576"/>
                      <a:gd name="connsiteY1" fmla="*/ 40895 h 40576"/>
                      <a:gd name="connsiteX2" fmla="*/ 193 w 40576"/>
                      <a:gd name="connsiteY2" fmla="*/ 20607 h 40576"/>
                      <a:gd name="connsiteX3" fmla="*/ 20481 w 40576"/>
                      <a:gd name="connsiteY3" fmla="*/ 319 h 40576"/>
                      <a:gd name="connsiteX4" fmla="*/ 40770 w 40576"/>
                      <a:gd name="connsiteY4" fmla="*/ 20607 h 40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76" h="40576">
                        <a:moveTo>
                          <a:pt x="40770" y="20607"/>
                        </a:moveTo>
                        <a:cubicBezTo>
                          <a:pt x="40770" y="31812"/>
                          <a:pt x="31686" y="40895"/>
                          <a:pt x="20481" y="40895"/>
                        </a:cubicBezTo>
                        <a:cubicBezTo>
                          <a:pt x="9277" y="40895"/>
                          <a:pt x="193" y="31812"/>
                          <a:pt x="193" y="20607"/>
                        </a:cubicBezTo>
                        <a:cubicBezTo>
                          <a:pt x="193" y="9402"/>
                          <a:pt x="9277" y="319"/>
                          <a:pt x="20481" y="319"/>
                        </a:cubicBezTo>
                        <a:cubicBezTo>
                          <a:pt x="31686" y="319"/>
                          <a:pt x="40770" y="9402"/>
                          <a:pt x="40770" y="20607"/>
                        </a:cubicBezTo>
                        <a:close/>
                      </a:path>
                    </a:pathLst>
                  </a:custGeom>
                  <a:solidFill>
                    <a:srgbClr val="669DF6"/>
                  </a:solidFill>
                  <a:ln w="142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47" name="フリーフォーム: 図形 46">
                    <a:extLst>
                      <a:ext uri="{FF2B5EF4-FFF2-40B4-BE49-F238E27FC236}">
                        <a16:creationId xmlns:a16="http://schemas.microsoft.com/office/drawing/2014/main" id="{748CE5C2-8E7C-4AAB-A70B-F77B5C628759}"/>
                      </a:ext>
                    </a:extLst>
                  </p:cNvPr>
                  <p:cNvSpPr/>
                  <p:nvPr/>
                </p:nvSpPr>
                <p:spPr>
                  <a:xfrm>
                    <a:off x="6160978" y="4717446"/>
                    <a:ext cx="40576" cy="40576"/>
                  </a:xfrm>
                  <a:custGeom>
                    <a:avLst/>
                    <a:gdLst>
                      <a:gd name="connsiteX0" fmla="*/ 40768 w 40576"/>
                      <a:gd name="connsiteY0" fmla="*/ 20607 h 40576"/>
                      <a:gd name="connsiteX1" fmla="*/ 20479 w 40576"/>
                      <a:gd name="connsiteY1" fmla="*/ 40895 h 40576"/>
                      <a:gd name="connsiteX2" fmla="*/ 191 w 40576"/>
                      <a:gd name="connsiteY2" fmla="*/ 20607 h 40576"/>
                      <a:gd name="connsiteX3" fmla="*/ 20479 w 40576"/>
                      <a:gd name="connsiteY3" fmla="*/ 318 h 40576"/>
                      <a:gd name="connsiteX4" fmla="*/ 40768 w 40576"/>
                      <a:gd name="connsiteY4" fmla="*/ 20607 h 40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76" h="40576">
                        <a:moveTo>
                          <a:pt x="40768" y="20607"/>
                        </a:moveTo>
                        <a:cubicBezTo>
                          <a:pt x="40768" y="31811"/>
                          <a:pt x="31684" y="40895"/>
                          <a:pt x="20479" y="40895"/>
                        </a:cubicBezTo>
                        <a:cubicBezTo>
                          <a:pt x="9274" y="40895"/>
                          <a:pt x="191" y="31811"/>
                          <a:pt x="191" y="20607"/>
                        </a:cubicBezTo>
                        <a:cubicBezTo>
                          <a:pt x="191" y="9402"/>
                          <a:pt x="9274" y="318"/>
                          <a:pt x="20479" y="318"/>
                        </a:cubicBezTo>
                        <a:cubicBezTo>
                          <a:pt x="31684" y="318"/>
                          <a:pt x="40768" y="9402"/>
                          <a:pt x="40768" y="20607"/>
                        </a:cubicBezTo>
                        <a:close/>
                      </a:path>
                    </a:pathLst>
                  </a:custGeom>
                  <a:solidFill>
                    <a:srgbClr val="669DF6"/>
                  </a:solidFill>
                  <a:ln w="142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</p:grpSp>
          </p:grpSp>
          <p:pic>
            <p:nvPicPr>
              <p:cNvPr id="48" name="図 47">
                <a:extLst>
                  <a:ext uri="{FF2B5EF4-FFF2-40B4-BE49-F238E27FC236}">
                    <a16:creationId xmlns:a16="http://schemas.microsoft.com/office/drawing/2014/main" id="{652B4EF3-F450-6E03-5E69-9CE90E97B1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7643" y="4638674"/>
                <a:ext cx="314325" cy="304800"/>
              </a:xfrm>
              <a:custGeom>
                <a:avLst/>
                <a:gdLst>
                  <a:gd name="connsiteX0" fmla="*/ -1 w 314325"/>
                  <a:gd name="connsiteY0" fmla="*/ -1 h 304800"/>
                  <a:gd name="connsiteX1" fmla="*/ 314325 w 314325"/>
                  <a:gd name="connsiteY1" fmla="*/ -1 h 304800"/>
                  <a:gd name="connsiteX2" fmla="*/ 314325 w 314325"/>
                  <a:gd name="connsiteY2" fmla="*/ 304800 h 304800"/>
                  <a:gd name="connsiteX3" fmla="*/ -1 w 314325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4325" h="304800">
                    <a:moveTo>
                      <a:pt x="-1" y="-1"/>
                    </a:moveTo>
                    <a:lnTo>
                      <a:pt x="314325" y="-1"/>
                    </a:lnTo>
                    <a:lnTo>
                      <a:pt x="314325" y="304800"/>
                    </a:lnTo>
                    <a:lnTo>
                      <a:pt x="-1" y="3048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9" name="グラフィックス 9">
            <a:extLst>
              <a:ext uri="{FF2B5EF4-FFF2-40B4-BE49-F238E27FC236}">
                <a16:creationId xmlns:a16="http://schemas.microsoft.com/office/drawing/2014/main" id="{B72EBF86-3611-8742-E8EE-342CBDF335B5}"/>
              </a:ext>
            </a:extLst>
          </p:cNvPr>
          <p:cNvGrpSpPr/>
          <p:nvPr/>
        </p:nvGrpSpPr>
        <p:grpSpPr>
          <a:xfrm>
            <a:off x="11314906" y="5243512"/>
            <a:ext cx="1143000" cy="571500"/>
            <a:chOff x="11314906" y="5243512"/>
            <a:chExt cx="1143000" cy="571500"/>
          </a:xfrm>
          <a:solidFill>
            <a:srgbClr val="FFFFFF"/>
          </a:solidFill>
        </p:grpSpPr>
        <p:sp>
          <p:nvSpPr>
            <p:cNvPr id="50" name="フリーフォーム: 図形 49">
              <a:extLst>
                <a:ext uri="{FF2B5EF4-FFF2-40B4-BE49-F238E27FC236}">
                  <a16:creationId xmlns:a16="http://schemas.microsoft.com/office/drawing/2014/main" id="{304449CF-C7E4-35B6-B9BE-051234B89AE4}"/>
                </a:ext>
              </a:extLst>
            </p:cNvPr>
            <p:cNvSpPr/>
            <p:nvPr/>
          </p:nvSpPr>
          <p:spPr>
            <a:xfrm>
              <a:off x="11314906" y="5243512"/>
              <a:ext cx="1143000" cy="571500"/>
            </a:xfrm>
            <a:custGeom>
              <a:avLst/>
              <a:gdLst>
                <a:gd name="connsiteX0" fmla="*/ 1133475 w 1143000"/>
                <a:gd name="connsiteY0" fmla="*/ 0 h 571500"/>
                <a:gd name="connsiteX1" fmla="*/ 1143000 w 1143000"/>
                <a:gd name="connsiteY1" fmla="*/ 9525 h 571500"/>
                <a:gd name="connsiteX2" fmla="*/ 1143000 w 1143000"/>
                <a:gd name="connsiteY2" fmla="*/ 561975 h 571500"/>
                <a:gd name="connsiteX3" fmla="*/ 1133475 w 1143000"/>
                <a:gd name="connsiteY3" fmla="*/ 571500 h 571500"/>
                <a:gd name="connsiteX4" fmla="*/ 9525 w 1143000"/>
                <a:gd name="connsiteY4" fmla="*/ 571500 h 571500"/>
                <a:gd name="connsiteX5" fmla="*/ 0 w 1143000"/>
                <a:gd name="connsiteY5" fmla="*/ 561975 h 571500"/>
                <a:gd name="connsiteX6" fmla="*/ 0 w 1143000"/>
                <a:gd name="connsiteY6" fmla="*/ 9525 h 571500"/>
                <a:gd name="connsiteX7" fmla="*/ 9525 w 114300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0" h="571500">
                  <a:moveTo>
                    <a:pt x="1133475" y="0"/>
                  </a:moveTo>
                  <a:cubicBezTo>
                    <a:pt x="1138736" y="0"/>
                    <a:pt x="1143000" y="4265"/>
                    <a:pt x="1143000" y="9525"/>
                  </a:cubicBezTo>
                  <a:lnTo>
                    <a:pt x="1143000" y="561975"/>
                  </a:lnTo>
                  <a:cubicBezTo>
                    <a:pt x="1143000" y="567235"/>
                    <a:pt x="1138736" y="571500"/>
                    <a:pt x="1133475" y="571500"/>
                  </a:cubicBezTo>
                  <a:lnTo>
                    <a:pt x="9525" y="571500"/>
                  </a:lnTo>
                  <a:cubicBezTo>
                    <a:pt x="4264" y="571500"/>
                    <a:pt x="0" y="567235"/>
                    <a:pt x="0" y="561975"/>
                  </a:cubicBezTo>
                  <a:lnTo>
                    <a:pt x="0" y="9525"/>
                  </a:lnTo>
                  <a:cubicBezTo>
                    <a:pt x="0" y="4265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51" name="グラフィックス 9">
              <a:extLst>
                <a:ext uri="{FF2B5EF4-FFF2-40B4-BE49-F238E27FC236}">
                  <a16:creationId xmlns:a16="http://schemas.microsoft.com/office/drawing/2014/main" id="{22A4E5DB-8BCE-0BD3-2A50-0B51195D34B7}"/>
                </a:ext>
              </a:extLst>
            </p:cNvPr>
            <p:cNvGrpSpPr/>
            <p:nvPr/>
          </p:nvGrpSpPr>
          <p:grpSpPr>
            <a:xfrm>
              <a:off x="11453018" y="5391149"/>
              <a:ext cx="895350" cy="304800"/>
              <a:chOff x="11453018" y="5391149"/>
              <a:chExt cx="895350" cy="304800"/>
            </a:xfrm>
          </p:grpSpPr>
          <p:grpSp>
            <p:nvGrpSpPr>
              <p:cNvPr id="52" name="グラフィックス 9">
                <a:extLst>
                  <a:ext uri="{FF2B5EF4-FFF2-40B4-BE49-F238E27FC236}">
                    <a16:creationId xmlns:a16="http://schemas.microsoft.com/office/drawing/2014/main" id="{BBC8C8D2-C7EC-F682-74B9-F0D29930924D}"/>
                  </a:ext>
                </a:extLst>
              </p:cNvPr>
              <p:cNvGrpSpPr/>
              <p:nvPr/>
            </p:nvGrpSpPr>
            <p:grpSpPr>
              <a:xfrm>
                <a:off x="11453018" y="5410199"/>
                <a:ext cx="285750" cy="228600"/>
                <a:chOff x="11453018" y="5410199"/>
                <a:chExt cx="285750" cy="228600"/>
              </a:xfrm>
            </p:grpSpPr>
            <p:sp>
              <p:nvSpPr>
                <p:cNvPr id="53" name="フリーフォーム: 図形 52">
                  <a:extLst>
                    <a:ext uri="{FF2B5EF4-FFF2-40B4-BE49-F238E27FC236}">
                      <a16:creationId xmlns:a16="http://schemas.microsoft.com/office/drawing/2014/main" id="{6F1A2E38-0436-358E-2F94-DE3D5BC0FDDC}"/>
                    </a:ext>
                  </a:extLst>
                </p:cNvPr>
                <p:cNvSpPr/>
                <p:nvPr/>
              </p:nvSpPr>
              <p:spPr>
                <a:xfrm>
                  <a:off x="11453018" y="5410199"/>
                  <a:ext cx="285750" cy="100012"/>
                </a:xfrm>
                <a:custGeom>
                  <a:avLst/>
                  <a:gdLst>
                    <a:gd name="connsiteX0" fmla="*/ 756 w 285750"/>
                    <a:gd name="connsiteY0" fmla="*/ 398 h 100012"/>
                    <a:gd name="connsiteX1" fmla="*/ 286506 w 285750"/>
                    <a:gd name="connsiteY1" fmla="*/ 398 h 100012"/>
                    <a:gd name="connsiteX2" fmla="*/ 286506 w 285750"/>
                    <a:gd name="connsiteY2" fmla="*/ 100411 h 100012"/>
                    <a:gd name="connsiteX3" fmla="*/ 756 w 285750"/>
                    <a:gd name="connsiteY3" fmla="*/ 100411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50" h="100012">
                      <a:moveTo>
                        <a:pt x="756" y="398"/>
                      </a:moveTo>
                      <a:lnTo>
                        <a:pt x="286506" y="398"/>
                      </a:lnTo>
                      <a:lnTo>
                        <a:pt x="286506" y="100411"/>
                      </a:lnTo>
                      <a:lnTo>
                        <a:pt x="756" y="100411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4" name="フリーフォーム: 図形 53">
                  <a:extLst>
                    <a:ext uri="{FF2B5EF4-FFF2-40B4-BE49-F238E27FC236}">
                      <a16:creationId xmlns:a16="http://schemas.microsoft.com/office/drawing/2014/main" id="{CBBFF016-9F45-6FF7-64EE-A47E1230614B}"/>
                    </a:ext>
                  </a:extLst>
                </p:cNvPr>
                <p:cNvSpPr/>
                <p:nvPr/>
              </p:nvSpPr>
              <p:spPr>
                <a:xfrm>
                  <a:off x="11710193" y="5410199"/>
                  <a:ext cx="28575" cy="100012"/>
                </a:xfrm>
                <a:custGeom>
                  <a:avLst/>
                  <a:gdLst>
                    <a:gd name="connsiteX0" fmla="*/ 760 w 28575"/>
                    <a:gd name="connsiteY0" fmla="*/ 398 h 100012"/>
                    <a:gd name="connsiteX1" fmla="*/ 29335 w 28575"/>
                    <a:gd name="connsiteY1" fmla="*/ 398 h 100012"/>
                    <a:gd name="connsiteX2" fmla="*/ 29335 w 28575"/>
                    <a:gd name="connsiteY2" fmla="*/ 100411 h 100012"/>
                    <a:gd name="connsiteX3" fmla="*/ 760 w 28575"/>
                    <a:gd name="connsiteY3" fmla="*/ 100411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5" h="100012">
                      <a:moveTo>
                        <a:pt x="760" y="398"/>
                      </a:moveTo>
                      <a:lnTo>
                        <a:pt x="29335" y="398"/>
                      </a:lnTo>
                      <a:lnTo>
                        <a:pt x="29335" y="100411"/>
                      </a:lnTo>
                      <a:lnTo>
                        <a:pt x="760" y="100411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5" name="フリーフォーム: 図形 54">
                  <a:extLst>
                    <a:ext uri="{FF2B5EF4-FFF2-40B4-BE49-F238E27FC236}">
                      <a16:creationId xmlns:a16="http://schemas.microsoft.com/office/drawing/2014/main" id="{D24AE9C7-6B3B-FF8B-702F-877F87A85DF9}"/>
                    </a:ext>
                  </a:extLst>
                </p:cNvPr>
                <p:cNvSpPr/>
                <p:nvPr/>
              </p:nvSpPr>
              <p:spPr>
                <a:xfrm>
                  <a:off x="11710193" y="5410199"/>
                  <a:ext cx="28575" cy="100012"/>
                </a:xfrm>
                <a:custGeom>
                  <a:avLst/>
                  <a:gdLst>
                    <a:gd name="connsiteX0" fmla="*/ 760 w 28575"/>
                    <a:gd name="connsiteY0" fmla="*/ 100411 h 100012"/>
                    <a:gd name="connsiteX1" fmla="*/ 29335 w 28575"/>
                    <a:gd name="connsiteY1" fmla="*/ 398 h 100012"/>
                    <a:gd name="connsiteX2" fmla="*/ 760 w 28575"/>
                    <a:gd name="connsiteY2" fmla="*/ 398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5" h="100012">
                      <a:moveTo>
                        <a:pt x="760" y="100411"/>
                      </a:moveTo>
                      <a:lnTo>
                        <a:pt x="29335" y="398"/>
                      </a:lnTo>
                      <a:lnTo>
                        <a:pt x="760" y="398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6" name="フリーフォーム: 図形 55">
                  <a:extLst>
                    <a:ext uri="{FF2B5EF4-FFF2-40B4-BE49-F238E27FC236}">
                      <a16:creationId xmlns:a16="http://schemas.microsoft.com/office/drawing/2014/main" id="{AC602E9B-E745-D679-482C-5194A4290A06}"/>
                    </a:ext>
                  </a:extLst>
                </p:cNvPr>
                <p:cNvSpPr/>
                <p:nvPr/>
              </p:nvSpPr>
              <p:spPr>
                <a:xfrm>
                  <a:off x="11453018" y="5410199"/>
                  <a:ext cx="28575" cy="100012"/>
                </a:xfrm>
                <a:custGeom>
                  <a:avLst/>
                  <a:gdLst>
                    <a:gd name="connsiteX0" fmla="*/ 751 w 28575"/>
                    <a:gd name="connsiteY0" fmla="*/ 398 h 100012"/>
                    <a:gd name="connsiteX1" fmla="*/ 29326 w 28575"/>
                    <a:gd name="connsiteY1" fmla="*/ 398 h 100012"/>
                    <a:gd name="connsiteX2" fmla="*/ 29326 w 28575"/>
                    <a:gd name="connsiteY2" fmla="*/ 100411 h 100012"/>
                    <a:gd name="connsiteX3" fmla="*/ 751 w 28575"/>
                    <a:gd name="connsiteY3" fmla="*/ 100411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5" h="100012">
                      <a:moveTo>
                        <a:pt x="751" y="398"/>
                      </a:moveTo>
                      <a:lnTo>
                        <a:pt x="29326" y="398"/>
                      </a:lnTo>
                      <a:lnTo>
                        <a:pt x="29326" y="100411"/>
                      </a:lnTo>
                      <a:lnTo>
                        <a:pt x="751" y="100411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grpSp>
              <p:nvGrpSpPr>
                <p:cNvPr id="57" name="グラフィックス 9">
                  <a:extLst>
                    <a:ext uri="{FF2B5EF4-FFF2-40B4-BE49-F238E27FC236}">
                      <a16:creationId xmlns:a16="http://schemas.microsoft.com/office/drawing/2014/main" id="{FDE123AF-FB06-13FD-16D8-41EF23850B0B}"/>
                    </a:ext>
                  </a:extLst>
                </p:cNvPr>
                <p:cNvGrpSpPr/>
                <p:nvPr/>
              </p:nvGrpSpPr>
              <p:grpSpPr>
                <a:xfrm>
                  <a:off x="11510168" y="5438774"/>
                  <a:ext cx="171450" cy="42862"/>
                  <a:chOff x="11510168" y="5438774"/>
                  <a:chExt cx="171450" cy="42862"/>
                </a:xfrm>
                <a:solidFill>
                  <a:srgbClr val="FFFFFF"/>
                </a:solidFill>
              </p:grpSpPr>
              <p:sp>
                <p:nvSpPr>
                  <p:cNvPr id="58" name="フリーフォーム: 図形 57">
                    <a:extLst>
                      <a:ext uri="{FF2B5EF4-FFF2-40B4-BE49-F238E27FC236}">
                        <a16:creationId xmlns:a16="http://schemas.microsoft.com/office/drawing/2014/main" id="{EAD9989A-7116-DC06-4F42-8DDA926D91DB}"/>
                      </a:ext>
                    </a:extLst>
                  </p:cNvPr>
                  <p:cNvSpPr/>
                  <p:nvPr/>
                </p:nvSpPr>
                <p:spPr>
                  <a:xfrm>
                    <a:off x="11510168" y="5453062"/>
                    <a:ext cx="85725" cy="14287"/>
                  </a:xfrm>
                  <a:custGeom>
                    <a:avLst/>
                    <a:gdLst>
                      <a:gd name="connsiteX0" fmla="*/ 754 w 85725"/>
                      <a:gd name="connsiteY0" fmla="*/ 398 h 14287"/>
                      <a:gd name="connsiteX1" fmla="*/ 86479 w 85725"/>
                      <a:gd name="connsiteY1" fmla="*/ 398 h 14287"/>
                      <a:gd name="connsiteX2" fmla="*/ 86479 w 85725"/>
                      <a:gd name="connsiteY2" fmla="*/ 14686 h 14287"/>
                      <a:gd name="connsiteX3" fmla="*/ 754 w 85725"/>
                      <a:gd name="connsiteY3" fmla="*/ 14686 h 14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14287">
                        <a:moveTo>
                          <a:pt x="754" y="398"/>
                        </a:moveTo>
                        <a:lnTo>
                          <a:pt x="86479" y="398"/>
                        </a:lnTo>
                        <a:lnTo>
                          <a:pt x="86479" y="14686"/>
                        </a:lnTo>
                        <a:lnTo>
                          <a:pt x="754" y="1468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42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59" name="フリーフォーム: 図形 58">
                    <a:extLst>
                      <a:ext uri="{FF2B5EF4-FFF2-40B4-BE49-F238E27FC236}">
                        <a16:creationId xmlns:a16="http://schemas.microsoft.com/office/drawing/2014/main" id="{6AB804DB-91A1-457A-BAA2-95C9C15C58DA}"/>
                      </a:ext>
                    </a:extLst>
                  </p:cNvPr>
                  <p:cNvSpPr/>
                  <p:nvPr/>
                </p:nvSpPr>
                <p:spPr>
                  <a:xfrm>
                    <a:off x="11638756" y="5438774"/>
                    <a:ext cx="42862" cy="42862"/>
                  </a:xfrm>
                  <a:custGeom>
                    <a:avLst/>
                    <a:gdLst>
                      <a:gd name="connsiteX0" fmla="*/ 22189 w 42862"/>
                      <a:gd name="connsiteY0" fmla="*/ 398 h 42862"/>
                      <a:gd name="connsiteX1" fmla="*/ 43620 w 42862"/>
                      <a:gd name="connsiteY1" fmla="*/ 398 h 42862"/>
                      <a:gd name="connsiteX2" fmla="*/ 43620 w 42862"/>
                      <a:gd name="connsiteY2" fmla="*/ 43261 h 42862"/>
                      <a:gd name="connsiteX3" fmla="*/ 22189 w 42862"/>
                      <a:gd name="connsiteY3" fmla="*/ 43261 h 42862"/>
                      <a:gd name="connsiteX4" fmla="*/ 22189 w 42862"/>
                      <a:gd name="connsiteY4" fmla="*/ 43261 h 42862"/>
                      <a:gd name="connsiteX5" fmla="*/ 758 w 42862"/>
                      <a:gd name="connsiteY5" fmla="*/ 43261 h 42862"/>
                      <a:gd name="connsiteX6" fmla="*/ 758 w 42862"/>
                      <a:gd name="connsiteY6" fmla="*/ 398 h 42862"/>
                      <a:gd name="connsiteX7" fmla="*/ 22189 w 42862"/>
                      <a:gd name="connsiteY7" fmla="*/ 398 h 42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2862" h="42862">
                        <a:moveTo>
                          <a:pt x="22189" y="398"/>
                        </a:moveTo>
                        <a:cubicBezTo>
                          <a:pt x="34025" y="398"/>
                          <a:pt x="43620" y="398"/>
                          <a:pt x="43620" y="398"/>
                        </a:cubicBezTo>
                        <a:lnTo>
                          <a:pt x="43620" y="43261"/>
                        </a:lnTo>
                        <a:cubicBezTo>
                          <a:pt x="43620" y="43261"/>
                          <a:pt x="34025" y="43261"/>
                          <a:pt x="22189" y="43261"/>
                        </a:cubicBezTo>
                        <a:lnTo>
                          <a:pt x="22189" y="43261"/>
                        </a:lnTo>
                        <a:cubicBezTo>
                          <a:pt x="10353" y="43261"/>
                          <a:pt x="758" y="43261"/>
                          <a:pt x="758" y="43261"/>
                        </a:cubicBezTo>
                        <a:lnTo>
                          <a:pt x="758" y="398"/>
                        </a:lnTo>
                        <a:cubicBezTo>
                          <a:pt x="758" y="398"/>
                          <a:pt x="10353" y="398"/>
                          <a:pt x="22189" y="3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2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60" name="フリーフォーム: 図形 59">
                  <a:extLst>
                    <a:ext uri="{FF2B5EF4-FFF2-40B4-BE49-F238E27FC236}">
                      <a16:creationId xmlns:a16="http://schemas.microsoft.com/office/drawing/2014/main" id="{6A9C378D-F88E-2331-92FB-6D15B2652EA6}"/>
                    </a:ext>
                  </a:extLst>
                </p:cNvPr>
                <p:cNvSpPr/>
                <p:nvPr/>
              </p:nvSpPr>
              <p:spPr>
                <a:xfrm>
                  <a:off x="11453018" y="5538787"/>
                  <a:ext cx="285750" cy="100012"/>
                </a:xfrm>
                <a:custGeom>
                  <a:avLst/>
                  <a:gdLst>
                    <a:gd name="connsiteX0" fmla="*/ 756 w 285750"/>
                    <a:gd name="connsiteY0" fmla="*/ 403 h 100012"/>
                    <a:gd name="connsiteX1" fmla="*/ 286506 w 285750"/>
                    <a:gd name="connsiteY1" fmla="*/ 403 h 100012"/>
                    <a:gd name="connsiteX2" fmla="*/ 286506 w 285750"/>
                    <a:gd name="connsiteY2" fmla="*/ 100415 h 100012"/>
                    <a:gd name="connsiteX3" fmla="*/ 756 w 285750"/>
                    <a:gd name="connsiteY3" fmla="*/ 100415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50" h="100012">
                      <a:moveTo>
                        <a:pt x="756" y="403"/>
                      </a:moveTo>
                      <a:lnTo>
                        <a:pt x="286506" y="403"/>
                      </a:lnTo>
                      <a:lnTo>
                        <a:pt x="286506" y="100415"/>
                      </a:lnTo>
                      <a:lnTo>
                        <a:pt x="756" y="100415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61" name="フリーフォーム: 図形 60">
                  <a:extLst>
                    <a:ext uri="{FF2B5EF4-FFF2-40B4-BE49-F238E27FC236}">
                      <a16:creationId xmlns:a16="http://schemas.microsoft.com/office/drawing/2014/main" id="{F167EDDC-775E-FF0E-6255-1C2EC0157B55}"/>
                    </a:ext>
                  </a:extLst>
                </p:cNvPr>
                <p:cNvSpPr/>
                <p:nvPr/>
              </p:nvSpPr>
              <p:spPr>
                <a:xfrm>
                  <a:off x="11710193" y="5538787"/>
                  <a:ext cx="28575" cy="100012"/>
                </a:xfrm>
                <a:custGeom>
                  <a:avLst/>
                  <a:gdLst>
                    <a:gd name="connsiteX0" fmla="*/ 760 w 28575"/>
                    <a:gd name="connsiteY0" fmla="*/ 403 h 100012"/>
                    <a:gd name="connsiteX1" fmla="*/ 29335 w 28575"/>
                    <a:gd name="connsiteY1" fmla="*/ 403 h 100012"/>
                    <a:gd name="connsiteX2" fmla="*/ 29335 w 28575"/>
                    <a:gd name="connsiteY2" fmla="*/ 100415 h 100012"/>
                    <a:gd name="connsiteX3" fmla="*/ 760 w 28575"/>
                    <a:gd name="connsiteY3" fmla="*/ 100415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5" h="100012">
                      <a:moveTo>
                        <a:pt x="760" y="403"/>
                      </a:moveTo>
                      <a:lnTo>
                        <a:pt x="29335" y="403"/>
                      </a:lnTo>
                      <a:lnTo>
                        <a:pt x="29335" y="100415"/>
                      </a:lnTo>
                      <a:lnTo>
                        <a:pt x="760" y="100415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62" name="フリーフォーム: 図形 61">
                  <a:extLst>
                    <a:ext uri="{FF2B5EF4-FFF2-40B4-BE49-F238E27FC236}">
                      <a16:creationId xmlns:a16="http://schemas.microsoft.com/office/drawing/2014/main" id="{4A814DCE-4603-21EF-3F05-B76D1554E7DD}"/>
                    </a:ext>
                  </a:extLst>
                </p:cNvPr>
                <p:cNvSpPr/>
                <p:nvPr/>
              </p:nvSpPr>
              <p:spPr>
                <a:xfrm>
                  <a:off x="11710193" y="5538787"/>
                  <a:ext cx="28575" cy="100012"/>
                </a:xfrm>
                <a:custGeom>
                  <a:avLst/>
                  <a:gdLst>
                    <a:gd name="connsiteX0" fmla="*/ 760 w 28575"/>
                    <a:gd name="connsiteY0" fmla="*/ 100415 h 100012"/>
                    <a:gd name="connsiteX1" fmla="*/ 29335 w 28575"/>
                    <a:gd name="connsiteY1" fmla="*/ 403 h 100012"/>
                    <a:gd name="connsiteX2" fmla="*/ 760 w 28575"/>
                    <a:gd name="connsiteY2" fmla="*/ 403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5" h="100012">
                      <a:moveTo>
                        <a:pt x="760" y="100415"/>
                      </a:moveTo>
                      <a:lnTo>
                        <a:pt x="29335" y="403"/>
                      </a:lnTo>
                      <a:lnTo>
                        <a:pt x="760" y="403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63" name="フリーフォーム: 図形 62">
                  <a:extLst>
                    <a:ext uri="{FF2B5EF4-FFF2-40B4-BE49-F238E27FC236}">
                      <a16:creationId xmlns:a16="http://schemas.microsoft.com/office/drawing/2014/main" id="{867F7B35-213D-89AF-DEBC-3C9C02F2AA03}"/>
                    </a:ext>
                  </a:extLst>
                </p:cNvPr>
                <p:cNvSpPr/>
                <p:nvPr/>
              </p:nvSpPr>
              <p:spPr>
                <a:xfrm>
                  <a:off x="11453018" y="5538787"/>
                  <a:ext cx="28575" cy="100012"/>
                </a:xfrm>
                <a:custGeom>
                  <a:avLst/>
                  <a:gdLst>
                    <a:gd name="connsiteX0" fmla="*/ 751 w 28575"/>
                    <a:gd name="connsiteY0" fmla="*/ 403 h 100012"/>
                    <a:gd name="connsiteX1" fmla="*/ 29326 w 28575"/>
                    <a:gd name="connsiteY1" fmla="*/ 403 h 100012"/>
                    <a:gd name="connsiteX2" fmla="*/ 29326 w 28575"/>
                    <a:gd name="connsiteY2" fmla="*/ 100415 h 100012"/>
                    <a:gd name="connsiteX3" fmla="*/ 751 w 28575"/>
                    <a:gd name="connsiteY3" fmla="*/ 100415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5" h="100012">
                      <a:moveTo>
                        <a:pt x="751" y="403"/>
                      </a:moveTo>
                      <a:lnTo>
                        <a:pt x="29326" y="403"/>
                      </a:lnTo>
                      <a:lnTo>
                        <a:pt x="29326" y="100415"/>
                      </a:lnTo>
                      <a:lnTo>
                        <a:pt x="751" y="100415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grpSp>
              <p:nvGrpSpPr>
                <p:cNvPr id="64" name="グラフィックス 9">
                  <a:extLst>
                    <a:ext uri="{FF2B5EF4-FFF2-40B4-BE49-F238E27FC236}">
                      <a16:creationId xmlns:a16="http://schemas.microsoft.com/office/drawing/2014/main" id="{7EE3236D-A0BC-92E2-5B55-BED815DE9A10}"/>
                    </a:ext>
                  </a:extLst>
                </p:cNvPr>
                <p:cNvGrpSpPr/>
                <p:nvPr/>
              </p:nvGrpSpPr>
              <p:grpSpPr>
                <a:xfrm>
                  <a:off x="11510168" y="5567362"/>
                  <a:ext cx="171450" cy="42862"/>
                  <a:chOff x="11510168" y="5567362"/>
                  <a:chExt cx="171450" cy="42862"/>
                </a:xfrm>
                <a:solidFill>
                  <a:srgbClr val="FFFFFF"/>
                </a:solidFill>
              </p:grpSpPr>
              <p:sp>
                <p:nvSpPr>
                  <p:cNvPr id="65" name="フリーフォーム: 図形 64">
                    <a:extLst>
                      <a:ext uri="{FF2B5EF4-FFF2-40B4-BE49-F238E27FC236}">
                        <a16:creationId xmlns:a16="http://schemas.microsoft.com/office/drawing/2014/main" id="{04DABF50-BC79-6E92-CD95-792D27D45EA9}"/>
                      </a:ext>
                    </a:extLst>
                  </p:cNvPr>
                  <p:cNvSpPr/>
                  <p:nvPr/>
                </p:nvSpPr>
                <p:spPr>
                  <a:xfrm>
                    <a:off x="11510168" y="5581649"/>
                    <a:ext cx="85725" cy="14287"/>
                  </a:xfrm>
                  <a:custGeom>
                    <a:avLst/>
                    <a:gdLst>
                      <a:gd name="connsiteX0" fmla="*/ 754 w 85725"/>
                      <a:gd name="connsiteY0" fmla="*/ 403 h 14287"/>
                      <a:gd name="connsiteX1" fmla="*/ 86479 w 85725"/>
                      <a:gd name="connsiteY1" fmla="*/ 403 h 14287"/>
                      <a:gd name="connsiteX2" fmla="*/ 86479 w 85725"/>
                      <a:gd name="connsiteY2" fmla="*/ 14690 h 14287"/>
                      <a:gd name="connsiteX3" fmla="*/ 754 w 85725"/>
                      <a:gd name="connsiteY3" fmla="*/ 14690 h 14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14287">
                        <a:moveTo>
                          <a:pt x="754" y="403"/>
                        </a:moveTo>
                        <a:lnTo>
                          <a:pt x="86479" y="403"/>
                        </a:lnTo>
                        <a:lnTo>
                          <a:pt x="86479" y="14690"/>
                        </a:lnTo>
                        <a:lnTo>
                          <a:pt x="754" y="146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42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66" name="フリーフォーム: 図形 65">
                    <a:extLst>
                      <a:ext uri="{FF2B5EF4-FFF2-40B4-BE49-F238E27FC236}">
                        <a16:creationId xmlns:a16="http://schemas.microsoft.com/office/drawing/2014/main" id="{F31A7DC8-6A91-B31D-EF74-A6EF95733FEE}"/>
                      </a:ext>
                    </a:extLst>
                  </p:cNvPr>
                  <p:cNvSpPr/>
                  <p:nvPr/>
                </p:nvSpPr>
                <p:spPr>
                  <a:xfrm>
                    <a:off x="11638756" y="5567362"/>
                    <a:ext cx="42862" cy="42862"/>
                  </a:xfrm>
                  <a:custGeom>
                    <a:avLst/>
                    <a:gdLst>
                      <a:gd name="connsiteX0" fmla="*/ 22189 w 42862"/>
                      <a:gd name="connsiteY0" fmla="*/ 403 h 42862"/>
                      <a:gd name="connsiteX1" fmla="*/ 43620 w 42862"/>
                      <a:gd name="connsiteY1" fmla="*/ 403 h 42862"/>
                      <a:gd name="connsiteX2" fmla="*/ 43620 w 42862"/>
                      <a:gd name="connsiteY2" fmla="*/ 43265 h 42862"/>
                      <a:gd name="connsiteX3" fmla="*/ 22189 w 42862"/>
                      <a:gd name="connsiteY3" fmla="*/ 43265 h 42862"/>
                      <a:gd name="connsiteX4" fmla="*/ 22189 w 42862"/>
                      <a:gd name="connsiteY4" fmla="*/ 43265 h 42862"/>
                      <a:gd name="connsiteX5" fmla="*/ 758 w 42862"/>
                      <a:gd name="connsiteY5" fmla="*/ 43265 h 42862"/>
                      <a:gd name="connsiteX6" fmla="*/ 758 w 42862"/>
                      <a:gd name="connsiteY6" fmla="*/ 403 h 42862"/>
                      <a:gd name="connsiteX7" fmla="*/ 22189 w 42862"/>
                      <a:gd name="connsiteY7" fmla="*/ 403 h 42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2862" h="42862">
                        <a:moveTo>
                          <a:pt x="22189" y="403"/>
                        </a:moveTo>
                        <a:cubicBezTo>
                          <a:pt x="34025" y="403"/>
                          <a:pt x="43620" y="403"/>
                          <a:pt x="43620" y="403"/>
                        </a:cubicBezTo>
                        <a:lnTo>
                          <a:pt x="43620" y="43265"/>
                        </a:lnTo>
                        <a:cubicBezTo>
                          <a:pt x="43620" y="43265"/>
                          <a:pt x="34025" y="43265"/>
                          <a:pt x="22189" y="43265"/>
                        </a:cubicBezTo>
                        <a:lnTo>
                          <a:pt x="22189" y="43265"/>
                        </a:lnTo>
                        <a:cubicBezTo>
                          <a:pt x="10353" y="43265"/>
                          <a:pt x="758" y="43265"/>
                          <a:pt x="758" y="43265"/>
                        </a:cubicBezTo>
                        <a:lnTo>
                          <a:pt x="758" y="403"/>
                        </a:lnTo>
                        <a:cubicBezTo>
                          <a:pt x="758" y="403"/>
                          <a:pt x="10353" y="403"/>
                          <a:pt x="22189" y="40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2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</p:grpSp>
          </p:grpSp>
          <p:pic>
            <p:nvPicPr>
              <p:cNvPr id="67" name="図 66">
                <a:extLst>
                  <a:ext uri="{FF2B5EF4-FFF2-40B4-BE49-F238E27FC236}">
                    <a16:creationId xmlns:a16="http://schemas.microsoft.com/office/drawing/2014/main" id="{8AAEE4B5-75AC-DC01-36E7-9D51652F3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48318" y="5391149"/>
                <a:ext cx="400050" cy="304800"/>
              </a:xfrm>
              <a:custGeom>
                <a:avLst/>
                <a:gdLst>
                  <a:gd name="connsiteX0" fmla="*/ -1 w 400050"/>
                  <a:gd name="connsiteY0" fmla="*/ -1 h 304800"/>
                  <a:gd name="connsiteX1" fmla="*/ 400050 w 400050"/>
                  <a:gd name="connsiteY1" fmla="*/ -1 h 304800"/>
                  <a:gd name="connsiteX2" fmla="*/ 400050 w 400050"/>
                  <a:gd name="connsiteY2" fmla="*/ 304800 h 304800"/>
                  <a:gd name="connsiteX3" fmla="*/ -1 w 400050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050" h="304800">
                    <a:moveTo>
                      <a:pt x="-1" y="-1"/>
                    </a:moveTo>
                    <a:lnTo>
                      <a:pt x="400050" y="-1"/>
                    </a:lnTo>
                    <a:lnTo>
                      <a:pt x="400050" y="304800"/>
                    </a:lnTo>
                    <a:lnTo>
                      <a:pt x="-1" y="3048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68" name="グラフィックス 9">
            <a:extLst>
              <a:ext uri="{FF2B5EF4-FFF2-40B4-BE49-F238E27FC236}">
                <a16:creationId xmlns:a16="http://schemas.microsoft.com/office/drawing/2014/main" id="{5BC9FF4C-55E5-E368-A1D8-3ADA1BD13543}"/>
              </a:ext>
            </a:extLst>
          </p:cNvPr>
          <p:cNvGrpSpPr/>
          <p:nvPr/>
        </p:nvGrpSpPr>
        <p:grpSpPr>
          <a:xfrm>
            <a:off x="5790406" y="7539037"/>
            <a:ext cx="3238500" cy="857250"/>
            <a:chOff x="5790406" y="7539037"/>
            <a:chExt cx="3238500" cy="857250"/>
          </a:xfrm>
          <a:noFill/>
        </p:grpSpPr>
        <p:grpSp>
          <p:nvGrpSpPr>
            <p:cNvPr id="69" name="グラフィックス 9">
              <a:extLst>
                <a:ext uri="{FF2B5EF4-FFF2-40B4-BE49-F238E27FC236}">
                  <a16:creationId xmlns:a16="http://schemas.microsoft.com/office/drawing/2014/main" id="{720AE3F7-B6C9-CAAC-71E0-E35A41FC8CE5}"/>
                </a:ext>
              </a:extLst>
            </p:cNvPr>
            <p:cNvGrpSpPr/>
            <p:nvPr/>
          </p:nvGrpSpPr>
          <p:grpSpPr>
            <a:xfrm>
              <a:off x="5790406" y="7539037"/>
              <a:ext cx="3238500" cy="857250"/>
              <a:chOff x="5790406" y="7539037"/>
              <a:chExt cx="3238500" cy="857250"/>
            </a:xfrm>
            <a:noFill/>
          </p:grpSpPr>
          <p:sp>
            <p:nvSpPr>
              <p:cNvPr id="70" name="フリーフォーム: 図形 69">
                <a:extLst>
                  <a:ext uri="{FF2B5EF4-FFF2-40B4-BE49-F238E27FC236}">
                    <a16:creationId xmlns:a16="http://schemas.microsoft.com/office/drawing/2014/main" id="{F71CD446-30A9-F09C-C054-30588C991376}"/>
                  </a:ext>
                </a:extLst>
              </p:cNvPr>
              <p:cNvSpPr/>
              <p:nvPr/>
            </p:nvSpPr>
            <p:spPr>
              <a:xfrm>
                <a:off x="5790406" y="7539037"/>
                <a:ext cx="3238500" cy="857250"/>
              </a:xfrm>
              <a:custGeom>
                <a:avLst/>
                <a:gdLst>
                  <a:gd name="connsiteX0" fmla="*/ 0 w 3238500"/>
                  <a:gd name="connsiteY0" fmla="*/ 0 h 857250"/>
                  <a:gd name="connsiteX1" fmla="*/ 3238500 w 3238500"/>
                  <a:gd name="connsiteY1" fmla="*/ 0 h 857250"/>
                  <a:gd name="connsiteX2" fmla="*/ 3238500 w 3238500"/>
                  <a:gd name="connsiteY2" fmla="*/ 857250 h 857250"/>
                  <a:gd name="connsiteX3" fmla="*/ 0 w 3238500"/>
                  <a:gd name="connsiteY3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8500" h="857250">
                    <a:moveTo>
                      <a:pt x="0" y="0"/>
                    </a:moveTo>
                    <a:lnTo>
                      <a:pt x="3238500" y="0"/>
                    </a:lnTo>
                    <a:lnTo>
                      <a:pt x="3238500" y="857250"/>
                    </a:lnTo>
                    <a:lnTo>
                      <a:pt x="0" y="85725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0000"/>
                </a:solidFill>
                <a:custDash>
                  <a:ds d="225000" sp="225000"/>
                </a:custDash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pic>
            <p:nvPicPr>
              <p:cNvPr id="71" name="図 70">
                <a:extLst>
                  <a:ext uri="{FF2B5EF4-FFF2-40B4-BE49-F238E27FC236}">
                    <a16:creationId xmlns:a16="http://schemas.microsoft.com/office/drawing/2014/main" id="{D40E5DBA-27E1-6FB5-0285-31423F914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04693" y="7672387"/>
                <a:ext cx="3219450" cy="619125"/>
              </a:xfrm>
              <a:custGeom>
                <a:avLst/>
                <a:gdLst>
                  <a:gd name="connsiteX0" fmla="*/ -1 w 3219450"/>
                  <a:gd name="connsiteY0" fmla="*/ -1 h 619125"/>
                  <a:gd name="connsiteX1" fmla="*/ 3219450 w 3219450"/>
                  <a:gd name="connsiteY1" fmla="*/ -1 h 619125"/>
                  <a:gd name="connsiteX2" fmla="*/ 3219450 w 3219450"/>
                  <a:gd name="connsiteY2" fmla="*/ 619125 h 619125"/>
                  <a:gd name="connsiteX3" fmla="*/ -1 w 3219450"/>
                  <a:gd name="connsiteY3" fmla="*/ 619125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19450" h="619125">
                    <a:moveTo>
                      <a:pt x="-1" y="-1"/>
                    </a:moveTo>
                    <a:lnTo>
                      <a:pt x="3219450" y="-1"/>
                    </a:lnTo>
                    <a:lnTo>
                      <a:pt x="3219450" y="619125"/>
                    </a:lnTo>
                    <a:lnTo>
                      <a:pt x="-1" y="619125"/>
                    </a:lnTo>
                    <a:close/>
                  </a:path>
                </a:pathLst>
              </a:custGeom>
            </p:spPr>
          </p:pic>
        </p:grpSp>
        <p:grpSp>
          <p:nvGrpSpPr>
            <p:cNvPr id="72" name="グラフィックス 9">
              <a:extLst>
                <a:ext uri="{FF2B5EF4-FFF2-40B4-BE49-F238E27FC236}">
                  <a16:creationId xmlns:a16="http://schemas.microsoft.com/office/drawing/2014/main" id="{67B28161-11FC-BF45-F677-10C8B131D417}"/>
                </a:ext>
              </a:extLst>
            </p:cNvPr>
            <p:cNvGrpSpPr/>
            <p:nvPr/>
          </p:nvGrpSpPr>
          <p:grpSpPr>
            <a:xfrm>
              <a:off x="7409656" y="7539037"/>
              <a:ext cx="1619250" cy="857250"/>
              <a:chOff x="7409656" y="7539037"/>
              <a:chExt cx="1619250" cy="857250"/>
            </a:xfrm>
            <a:noFill/>
          </p:grpSpPr>
          <p:sp>
            <p:nvSpPr>
              <p:cNvPr id="73" name="フリーフォーム: 図形 72">
                <a:extLst>
                  <a:ext uri="{FF2B5EF4-FFF2-40B4-BE49-F238E27FC236}">
                    <a16:creationId xmlns:a16="http://schemas.microsoft.com/office/drawing/2014/main" id="{A8BAA3C9-6DAA-9BB6-193F-48BFF1ACE771}"/>
                  </a:ext>
                </a:extLst>
              </p:cNvPr>
              <p:cNvSpPr/>
              <p:nvPr/>
            </p:nvSpPr>
            <p:spPr>
              <a:xfrm>
                <a:off x="7409656" y="7539037"/>
                <a:ext cx="1619250" cy="857250"/>
              </a:xfrm>
              <a:custGeom>
                <a:avLst/>
                <a:gdLst>
                  <a:gd name="connsiteX0" fmla="*/ 0 w 1619250"/>
                  <a:gd name="connsiteY0" fmla="*/ 0 h 857250"/>
                  <a:gd name="connsiteX1" fmla="*/ 1619250 w 1619250"/>
                  <a:gd name="connsiteY1" fmla="*/ 0 h 857250"/>
                  <a:gd name="connsiteX2" fmla="*/ 1619250 w 1619250"/>
                  <a:gd name="connsiteY2" fmla="*/ 857250 h 857250"/>
                  <a:gd name="connsiteX3" fmla="*/ 0 w 1619250"/>
                  <a:gd name="connsiteY3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0" h="857250">
                    <a:moveTo>
                      <a:pt x="0" y="0"/>
                    </a:moveTo>
                    <a:lnTo>
                      <a:pt x="1619250" y="0"/>
                    </a:lnTo>
                    <a:lnTo>
                      <a:pt x="1619250" y="857250"/>
                    </a:lnTo>
                    <a:lnTo>
                      <a:pt x="0" y="85725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pic>
            <p:nvPicPr>
              <p:cNvPr id="74" name="図 73">
                <a:extLst>
                  <a:ext uri="{FF2B5EF4-FFF2-40B4-BE49-F238E27FC236}">
                    <a16:creationId xmlns:a16="http://schemas.microsoft.com/office/drawing/2014/main" id="{4E5B1633-7CB5-9CC6-4B8B-82ABD9EA7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23943" y="7691437"/>
                <a:ext cx="1600200" cy="581025"/>
              </a:xfrm>
              <a:custGeom>
                <a:avLst/>
                <a:gdLst>
                  <a:gd name="connsiteX0" fmla="*/ -1 w 1600200"/>
                  <a:gd name="connsiteY0" fmla="*/ -1 h 581025"/>
                  <a:gd name="connsiteX1" fmla="*/ 1600200 w 1600200"/>
                  <a:gd name="connsiteY1" fmla="*/ -1 h 581025"/>
                  <a:gd name="connsiteX2" fmla="*/ 1600200 w 1600200"/>
                  <a:gd name="connsiteY2" fmla="*/ 581025 h 581025"/>
                  <a:gd name="connsiteX3" fmla="*/ -1 w 1600200"/>
                  <a:gd name="connsiteY3" fmla="*/ 581025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581025">
                    <a:moveTo>
                      <a:pt x="-1" y="-1"/>
                    </a:moveTo>
                    <a:lnTo>
                      <a:pt x="1600200" y="-1"/>
                    </a:lnTo>
                    <a:lnTo>
                      <a:pt x="1600200" y="581025"/>
                    </a:lnTo>
                    <a:lnTo>
                      <a:pt x="-1" y="581025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5" name="グラフィックス 9">
            <a:extLst>
              <a:ext uri="{FF2B5EF4-FFF2-40B4-BE49-F238E27FC236}">
                <a16:creationId xmlns:a16="http://schemas.microsoft.com/office/drawing/2014/main" id="{DE21CCB4-D74C-AE49-0839-9A0297ED9C9C}"/>
              </a:ext>
            </a:extLst>
          </p:cNvPr>
          <p:cNvGrpSpPr/>
          <p:nvPr/>
        </p:nvGrpSpPr>
        <p:grpSpPr>
          <a:xfrm>
            <a:off x="5790406" y="2395537"/>
            <a:ext cx="3238500" cy="857250"/>
            <a:chOff x="5790406" y="2395537"/>
            <a:chExt cx="3238500" cy="857250"/>
          </a:xfrm>
          <a:noFill/>
        </p:grpSpPr>
        <p:grpSp>
          <p:nvGrpSpPr>
            <p:cNvPr id="76" name="グラフィックス 9">
              <a:extLst>
                <a:ext uri="{FF2B5EF4-FFF2-40B4-BE49-F238E27FC236}">
                  <a16:creationId xmlns:a16="http://schemas.microsoft.com/office/drawing/2014/main" id="{0A87F8DF-4589-8200-DA64-A05E492E8E85}"/>
                </a:ext>
              </a:extLst>
            </p:cNvPr>
            <p:cNvGrpSpPr/>
            <p:nvPr/>
          </p:nvGrpSpPr>
          <p:grpSpPr>
            <a:xfrm>
              <a:off x="5790406" y="2395537"/>
              <a:ext cx="3238500" cy="857250"/>
              <a:chOff x="5790406" y="2395537"/>
              <a:chExt cx="3238500" cy="857250"/>
            </a:xfrm>
            <a:noFill/>
          </p:grpSpPr>
          <p:sp>
            <p:nvSpPr>
              <p:cNvPr id="77" name="フリーフォーム: 図形 76">
                <a:extLst>
                  <a:ext uri="{FF2B5EF4-FFF2-40B4-BE49-F238E27FC236}">
                    <a16:creationId xmlns:a16="http://schemas.microsoft.com/office/drawing/2014/main" id="{9D458C7D-F83C-A72D-2AD4-E0032B82B5FF}"/>
                  </a:ext>
                </a:extLst>
              </p:cNvPr>
              <p:cNvSpPr/>
              <p:nvPr/>
            </p:nvSpPr>
            <p:spPr>
              <a:xfrm>
                <a:off x="5790406" y="2395537"/>
                <a:ext cx="3238500" cy="857250"/>
              </a:xfrm>
              <a:custGeom>
                <a:avLst/>
                <a:gdLst>
                  <a:gd name="connsiteX0" fmla="*/ 0 w 3238500"/>
                  <a:gd name="connsiteY0" fmla="*/ 0 h 857250"/>
                  <a:gd name="connsiteX1" fmla="*/ 3238500 w 3238500"/>
                  <a:gd name="connsiteY1" fmla="*/ 0 h 857250"/>
                  <a:gd name="connsiteX2" fmla="*/ 3238500 w 3238500"/>
                  <a:gd name="connsiteY2" fmla="*/ 857250 h 857250"/>
                  <a:gd name="connsiteX3" fmla="*/ 0 w 3238500"/>
                  <a:gd name="connsiteY3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8500" h="857250">
                    <a:moveTo>
                      <a:pt x="0" y="0"/>
                    </a:moveTo>
                    <a:lnTo>
                      <a:pt x="3238500" y="0"/>
                    </a:lnTo>
                    <a:lnTo>
                      <a:pt x="3238500" y="857250"/>
                    </a:lnTo>
                    <a:lnTo>
                      <a:pt x="0" y="85725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0000"/>
                </a:solidFill>
                <a:custDash>
                  <a:ds d="225000" sp="225000"/>
                </a:custDash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pic>
            <p:nvPicPr>
              <p:cNvPr id="78" name="図 77">
                <a:extLst>
                  <a:ext uri="{FF2B5EF4-FFF2-40B4-BE49-F238E27FC236}">
                    <a16:creationId xmlns:a16="http://schemas.microsoft.com/office/drawing/2014/main" id="{794810F0-7F7A-398B-0356-A0CF228CD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4693" y="2528887"/>
                <a:ext cx="3219450" cy="619125"/>
              </a:xfrm>
              <a:custGeom>
                <a:avLst/>
                <a:gdLst>
                  <a:gd name="connsiteX0" fmla="*/ -1 w 3219450"/>
                  <a:gd name="connsiteY0" fmla="*/ -1 h 619125"/>
                  <a:gd name="connsiteX1" fmla="*/ 3219450 w 3219450"/>
                  <a:gd name="connsiteY1" fmla="*/ -1 h 619125"/>
                  <a:gd name="connsiteX2" fmla="*/ 3219450 w 3219450"/>
                  <a:gd name="connsiteY2" fmla="*/ 619125 h 619125"/>
                  <a:gd name="connsiteX3" fmla="*/ -1 w 3219450"/>
                  <a:gd name="connsiteY3" fmla="*/ 619125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19450" h="619125">
                    <a:moveTo>
                      <a:pt x="-1" y="-1"/>
                    </a:moveTo>
                    <a:lnTo>
                      <a:pt x="3219450" y="-1"/>
                    </a:lnTo>
                    <a:lnTo>
                      <a:pt x="3219450" y="619125"/>
                    </a:lnTo>
                    <a:lnTo>
                      <a:pt x="-1" y="619125"/>
                    </a:lnTo>
                    <a:close/>
                  </a:path>
                </a:pathLst>
              </a:custGeom>
            </p:spPr>
          </p:pic>
        </p:grpSp>
        <p:grpSp>
          <p:nvGrpSpPr>
            <p:cNvPr id="79" name="グラフィックス 9">
              <a:extLst>
                <a:ext uri="{FF2B5EF4-FFF2-40B4-BE49-F238E27FC236}">
                  <a16:creationId xmlns:a16="http://schemas.microsoft.com/office/drawing/2014/main" id="{BAC67822-02DA-7E50-F164-565E8FB3C9E2}"/>
                </a:ext>
              </a:extLst>
            </p:cNvPr>
            <p:cNvGrpSpPr/>
            <p:nvPr/>
          </p:nvGrpSpPr>
          <p:grpSpPr>
            <a:xfrm>
              <a:off x="7409656" y="2395537"/>
              <a:ext cx="1619250" cy="857250"/>
              <a:chOff x="7409656" y="2395537"/>
              <a:chExt cx="1619250" cy="857250"/>
            </a:xfrm>
            <a:noFill/>
          </p:grpSpPr>
          <p:sp>
            <p:nvSpPr>
              <p:cNvPr id="80" name="フリーフォーム: 図形 79">
                <a:extLst>
                  <a:ext uri="{FF2B5EF4-FFF2-40B4-BE49-F238E27FC236}">
                    <a16:creationId xmlns:a16="http://schemas.microsoft.com/office/drawing/2014/main" id="{22DAE441-7F2F-4642-07C0-F54E6165B7B6}"/>
                  </a:ext>
                </a:extLst>
              </p:cNvPr>
              <p:cNvSpPr/>
              <p:nvPr/>
            </p:nvSpPr>
            <p:spPr>
              <a:xfrm>
                <a:off x="7409656" y="2395537"/>
                <a:ext cx="1619250" cy="857250"/>
              </a:xfrm>
              <a:custGeom>
                <a:avLst/>
                <a:gdLst>
                  <a:gd name="connsiteX0" fmla="*/ 0 w 1619250"/>
                  <a:gd name="connsiteY0" fmla="*/ 0 h 857250"/>
                  <a:gd name="connsiteX1" fmla="*/ 1619250 w 1619250"/>
                  <a:gd name="connsiteY1" fmla="*/ 0 h 857250"/>
                  <a:gd name="connsiteX2" fmla="*/ 1619250 w 1619250"/>
                  <a:gd name="connsiteY2" fmla="*/ 857250 h 857250"/>
                  <a:gd name="connsiteX3" fmla="*/ 0 w 1619250"/>
                  <a:gd name="connsiteY3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0" h="857250">
                    <a:moveTo>
                      <a:pt x="0" y="0"/>
                    </a:moveTo>
                    <a:lnTo>
                      <a:pt x="1619250" y="0"/>
                    </a:lnTo>
                    <a:lnTo>
                      <a:pt x="1619250" y="857250"/>
                    </a:lnTo>
                    <a:lnTo>
                      <a:pt x="0" y="85725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pic>
            <p:nvPicPr>
              <p:cNvPr id="81" name="図 80">
                <a:extLst>
                  <a:ext uri="{FF2B5EF4-FFF2-40B4-BE49-F238E27FC236}">
                    <a16:creationId xmlns:a16="http://schemas.microsoft.com/office/drawing/2014/main" id="{7DA6C4B5-7808-1E9A-D934-DB184BF3C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23943" y="2547937"/>
                <a:ext cx="1600200" cy="581025"/>
              </a:xfrm>
              <a:custGeom>
                <a:avLst/>
                <a:gdLst>
                  <a:gd name="connsiteX0" fmla="*/ -1 w 1600200"/>
                  <a:gd name="connsiteY0" fmla="*/ -1 h 581025"/>
                  <a:gd name="connsiteX1" fmla="*/ 1600200 w 1600200"/>
                  <a:gd name="connsiteY1" fmla="*/ -1 h 581025"/>
                  <a:gd name="connsiteX2" fmla="*/ 1600200 w 1600200"/>
                  <a:gd name="connsiteY2" fmla="*/ 581025 h 581025"/>
                  <a:gd name="connsiteX3" fmla="*/ -1 w 1600200"/>
                  <a:gd name="connsiteY3" fmla="*/ 581025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581025">
                    <a:moveTo>
                      <a:pt x="-1" y="-1"/>
                    </a:moveTo>
                    <a:lnTo>
                      <a:pt x="1600200" y="-1"/>
                    </a:lnTo>
                    <a:lnTo>
                      <a:pt x="1600200" y="581025"/>
                    </a:lnTo>
                    <a:lnTo>
                      <a:pt x="-1" y="581025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82" name="グラフィックス 9">
            <a:extLst>
              <a:ext uri="{FF2B5EF4-FFF2-40B4-BE49-F238E27FC236}">
                <a16:creationId xmlns:a16="http://schemas.microsoft.com/office/drawing/2014/main" id="{A30179C2-B50C-F263-BAA4-8EB21AA48B43}"/>
              </a:ext>
            </a:extLst>
          </p:cNvPr>
          <p:cNvGrpSpPr/>
          <p:nvPr/>
        </p:nvGrpSpPr>
        <p:grpSpPr>
          <a:xfrm>
            <a:off x="4837906" y="5495924"/>
            <a:ext cx="941832" cy="66675"/>
            <a:chOff x="4837906" y="5495924"/>
            <a:chExt cx="941832" cy="66675"/>
          </a:xfrm>
        </p:grpSpPr>
        <p:sp>
          <p:nvSpPr>
            <p:cNvPr id="83" name="フリーフォーム: 図形 82">
              <a:extLst>
                <a:ext uri="{FF2B5EF4-FFF2-40B4-BE49-F238E27FC236}">
                  <a16:creationId xmlns:a16="http://schemas.microsoft.com/office/drawing/2014/main" id="{BB69271B-F12E-3018-5EDE-AF97AAC7F433}"/>
                </a:ext>
              </a:extLst>
            </p:cNvPr>
            <p:cNvSpPr/>
            <p:nvPr/>
          </p:nvSpPr>
          <p:spPr>
            <a:xfrm>
              <a:off x="4837906" y="5529262"/>
              <a:ext cx="891825" cy="9525"/>
            </a:xfrm>
            <a:custGeom>
              <a:avLst/>
              <a:gdLst>
                <a:gd name="connsiteX0" fmla="*/ 0 w 891825"/>
                <a:gd name="connsiteY0" fmla="*/ 0 h 9525"/>
                <a:gd name="connsiteX1" fmla="*/ 891826 w 89182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1825" h="9525">
                  <a:moveTo>
                    <a:pt x="0" y="0"/>
                  </a:moveTo>
                  <a:lnTo>
                    <a:pt x="89182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4" name="フリーフォーム: 図形 83">
              <a:extLst>
                <a:ext uri="{FF2B5EF4-FFF2-40B4-BE49-F238E27FC236}">
                  <a16:creationId xmlns:a16="http://schemas.microsoft.com/office/drawing/2014/main" id="{E2666B60-699B-A0CC-8CB2-9FD166D6F2C4}"/>
                </a:ext>
              </a:extLst>
            </p:cNvPr>
            <p:cNvSpPr/>
            <p:nvPr/>
          </p:nvSpPr>
          <p:spPr>
            <a:xfrm>
              <a:off x="5713063" y="5495924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85" name="グラフィックス 9">
            <a:extLst>
              <a:ext uri="{FF2B5EF4-FFF2-40B4-BE49-F238E27FC236}">
                <a16:creationId xmlns:a16="http://schemas.microsoft.com/office/drawing/2014/main" id="{258A7F39-1918-48D0-ACB7-45B7B1BF32DF}"/>
              </a:ext>
            </a:extLst>
          </p:cNvPr>
          <p:cNvGrpSpPr/>
          <p:nvPr/>
        </p:nvGrpSpPr>
        <p:grpSpPr>
          <a:xfrm>
            <a:off x="4837906" y="2743199"/>
            <a:ext cx="941832" cy="2786062"/>
            <a:chOff x="4837906" y="2743199"/>
            <a:chExt cx="941832" cy="2786062"/>
          </a:xfrm>
        </p:grpSpPr>
        <p:sp>
          <p:nvSpPr>
            <p:cNvPr id="86" name="フリーフォーム: 図形 85">
              <a:extLst>
                <a:ext uri="{FF2B5EF4-FFF2-40B4-BE49-F238E27FC236}">
                  <a16:creationId xmlns:a16="http://schemas.microsoft.com/office/drawing/2014/main" id="{AAC98488-6F97-57D3-7D4D-61BC7AB6CB7F}"/>
                </a:ext>
              </a:extLst>
            </p:cNvPr>
            <p:cNvSpPr/>
            <p:nvPr/>
          </p:nvSpPr>
          <p:spPr>
            <a:xfrm>
              <a:off x="4837906" y="2776537"/>
              <a:ext cx="891825" cy="2752725"/>
            </a:xfrm>
            <a:custGeom>
              <a:avLst/>
              <a:gdLst>
                <a:gd name="connsiteX0" fmla="*/ 0 w 891825"/>
                <a:gd name="connsiteY0" fmla="*/ 2752725 h 2752725"/>
                <a:gd name="connsiteX1" fmla="*/ 304800 w 891825"/>
                <a:gd name="connsiteY1" fmla="*/ 2752725 h 2752725"/>
                <a:gd name="connsiteX2" fmla="*/ 304800 w 891825"/>
                <a:gd name="connsiteY2" fmla="*/ 0 h 2752725"/>
                <a:gd name="connsiteX3" fmla="*/ 891826 w 891825"/>
                <a:gd name="connsiteY3" fmla="*/ 0 h 275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1825" h="2752725">
                  <a:moveTo>
                    <a:pt x="0" y="2752725"/>
                  </a:moveTo>
                  <a:lnTo>
                    <a:pt x="304800" y="2752725"/>
                  </a:lnTo>
                  <a:lnTo>
                    <a:pt x="304800" y="0"/>
                  </a:lnTo>
                  <a:lnTo>
                    <a:pt x="89182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7" name="フリーフォーム: 図形 86">
              <a:extLst>
                <a:ext uri="{FF2B5EF4-FFF2-40B4-BE49-F238E27FC236}">
                  <a16:creationId xmlns:a16="http://schemas.microsoft.com/office/drawing/2014/main" id="{A3CE6757-B6D2-05AD-2DFC-CD08DF12BEFF}"/>
                </a:ext>
              </a:extLst>
            </p:cNvPr>
            <p:cNvSpPr/>
            <p:nvPr/>
          </p:nvSpPr>
          <p:spPr>
            <a:xfrm>
              <a:off x="5713063" y="2743199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88" name="グラフィックス 9">
            <a:extLst>
              <a:ext uri="{FF2B5EF4-FFF2-40B4-BE49-F238E27FC236}">
                <a16:creationId xmlns:a16="http://schemas.microsoft.com/office/drawing/2014/main" id="{B74EF889-F3BD-CCBB-641F-FAD6E3794B76}"/>
              </a:ext>
            </a:extLst>
          </p:cNvPr>
          <p:cNvGrpSpPr/>
          <p:nvPr/>
        </p:nvGrpSpPr>
        <p:grpSpPr>
          <a:xfrm>
            <a:off x="4685506" y="5529262"/>
            <a:ext cx="1094232" cy="2424112"/>
            <a:chOff x="4685506" y="5529262"/>
            <a:chExt cx="1094232" cy="2424112"/>
          </a:xfrm>
        </p:grpSpPr>
        <p:sp>
          <p:nvSpPr>
            <p:cNvPr id="89" name="フリーフォーム: 図形 88">
              <a:extLst>
                <a:ext uri="{FF2B5EF4-FFF2-40B4-BE49-F238E27FC236}">
                  <a16:creationId xmlns:a16="http://schemas.microsoft.com/office/drawing/2014/main" id="{B55CBCBE-6194-A09C-5DBC-ECE395AE7392}"/>
                </a:ext>
              </a:extLst>
            </p:cNvPr>
            <p:cNvSpPr/>
            <p:nvPr/>
          </p:nvSpPr>
          <p:spPr>
            <a:xfrm>
              <a:off x="4685506" y="5529262"/>
              <a:ext cx="1044225" cy="2390775"/>
            </a:xfrm>
            <a:custGeom>
              <a:avLst/>
              <a:gdLst>
                <a:gd name="connsiteX0" fmla="*/ 0 w 1044225"/>
                <a:gd name="connsiteY0" fmla="*/ 0 h 2390775"/>
                <a:gd name="connsiteX1" fmla="*/ 457200 w 1044225"/>
                <a:gd name="connsiteY1" fmla="*/ 0 h 2390775"/>
                <a:gd name="connsiteX2" fmla="*/ 457200 w 1044225"/>
                <a:gd name="connsiteY2" fmla="*/ 2390775 h 2390775"/>
                <a:gd name="connsiteX3" fmla="*/ 1044226 w 1044225"/>
                <a:gd name="connsiteY3" fmla="*/ 2390775 h 239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4225" h="2390775">
                  <a:moveTo>
                    <a:pt x="0" y="0"/>
                  </a:moveTo>
                  <a:lnTo>
                    <a:pt x="457200" y="0"/>
                  </a:lnTo>
                  <a:lnTo>
                    <a:pt x="457200" y="2390775"/>
                  </a:lnTo>
                  <a:lnTo>
                    <a:pt x="1044226" y="2390775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0" name="フリーフォーム: 図形 89">
              <a:extLst>
                <a:ext uri="{FF2B5EF4-FFF2-40B4-BE49-F238E27FC236}">
                  <a16:creationId xmlns:a16="http://schemas.microsoft.com/office/drawing/2014/main" id="{C95372F9-0ADA-54E8-2943-3FEDD6BB87E3}"/>
                </a:ext>
              </a:extLst>
            </p:cNvPr>
            <p:cNvSpPr/>
            <p:nvPr/>
          </p:nvSpPr>
          <p:spPr>
            <a:xfrm>
              <a:off x="5713063" y="7886699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91" name="グラフィックス 9">
            <a:extLst>
              <a:ext uri="{FF2B5EF4-FFF2-40B4-BE49-F238E27FC236}">
                <a16:creationId xmlns:a16="http://schemas.microsoft.com/office/drawing/2014/main" id="{F58FAB59-495A-66B7-AA0C-86575398A1F2}"/>
              </a:ext>
            </a:extLst>
          </p:cNvPr>
          <p:cNvGrpSpPr/>
          <p:nvPr/>
        </p:nvGrpSpPr>
        <p:grpSpPr>
          <a:xfrm>
            <a:off x="8266906" y="4576762"/>
            <a:ext cx="1905000" cy="1905000"/>
            <a:chOff x="8266906" y="4576762"/>
            <a:chExt cx="1905000" cy="1905000"/>
          </a:xfrm>
          <a:solidFill>
            <a:srgbClr val="FFFFFF"/>
          </a:solidFill>
        </p:grpSpPr>
        <p:grpSp>
          <p:nvGrpSpPr>
            <p:cNvPr id="92" name="グラフィックス 9">
              <a:extLst>
                <a:ext uri="{FF2B5EF4-FFF2-40B4-BE49-F238E27FC236}">
                  <a16:creationId xmlns:a16="http://schemas.microsoft.com/office/drawing/2014/main" id="{9255A33A-6161-EAC5-EA17-F4EB0DF5F78D}"/>
                </a:ext>
              </a:extLst>
            </p:cNvPr>
            <p:cNvGrpSpPr/>
            <p:nvPr/>
          </p:nvGrpSpPr>
          <p:grpSpPr>
            <a:xfrm>
              <a:off x="8266906" y="4576762"/>
              <a:ext cx="1905000" cy="1905000"/>
              <a:chOff x="8266906" y="4576762"/>
              <a:chExt cx="1905000" cy="1905000"/>
            </a:xfrm>
            <a:solidFill>
              <a:srgbClr val="FFFFFF"/>
            </a:solidFill>
          </p:grpSpPr>
          <p:sp>
            <p:nvSpPr>
              <p:cNvPr id="93" name="フリーフォーム: 図形 92">
                <a:extLst>
                  <a:ext uri="{FF2B5EF4-FFF2-40B4-BE49-F238E27FC236}">
                    <a16:creationId xmlns:a16="http://schemas.microsoft.com/office/drawing/2014/main" id="{7E919F34-18AA-0498-BF5A-9DC46B8C4BB4}"/>
                  </a:ext>
                </a:extLst>
              </p:cNvPr>
              <p:cNvSpPr/>
              <p:nvPr/>
            </p:nvSpPr>
            <p:spPr>
              <a:xfrm>
                <a:off x="8266906" y="4576762"/>
                <a:ext cx="1905000" cy="1905000"/>
              </a:xfrm>
              <a:custGeom>
                <a:avLst/>
                <a:gdLst>
                  <a:gd name="connsiteX0" fmla="*/ 1895475 w 1905000"/>
                  <a:gd name="connsiteY0" fmla="*/ 0 h 1905000"/>
                  <a:gd name="connsiteX1" fmla="*/ 1905000 w 1905000"/>
                  <a:gd name="connsiteY1" fmla="*/ 9525 h 1905000"/>
                  <a:gd name="connsiteX2" fmla="*/ 1905000 w 1905000"/>
                  <a:gd name="connsiteY2" fmla="*/ 1895475 h 1905000"/>
                  <a:gd name="connsiteX3" fmla="*/ 1895475 w 1905000"/>
                  <a:gd name="connsiteY3" fmla="*/ 1905000 h 1905000"/>
                  <a:gd name="connsiteX4" fmla="*/ 9525 w 1905000"/>
                  <a:gd name="connsiteY4" fmla="*/ 1905000 h 1905000"/>
                  <a:gd name="connsiteX5" fmla="*/ 0 w 1905000"/>
                  <a:gd name="connsiteY5" fmla="*/ 1895475 h 1905000"/>
                  <a:gd name="connsiteX6" fmla="*/ 0 w 1905000"/>
                  <a:gd name="connsiteY6" fmla="*/ 9525 h 1905000"/>
                  <a:gd name="connsiteX7" fmla="*/ 9525 w 1905000"/>
                  <a:gd name="connsiteY7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0" h="1905000">
                    <a:moveTo>
                      <a:pt x="1895475" y="0"/>
                    </a:moveTo>
                    <a:cubicBezTo>
                      <a:pt x="1900736" y="0"/>
                      <a:pt x="1905000" y="4265"/>
                      <a:pt x="1905000" y="9525"/>
                    </a:cubicBezTo>
                    <a:lnTo>
                      <a:pt x="1905000" y="1895475"/>
                    </a:lnTo>
                    <a:cubicBezTo>
                      <a:pt x="1905000" y="1900735"/>
                      <a:pt x="1900736" y="1905000"/>
                      <a:pt x="1895475" y="1905000"/>
                    </a:cubicBezTo>
                    <a:lnTo>
                      <a:pt x="9525" y="1905000"/>
                    </a:lnTo>
                    <a:cubicBezTo>
                      <a:pt x="4265" y="1905000"/>
                      <a:pt x="0" y="1900735"/>
                      <a:pt x="0" y="1895475"/>
                    </a:cubicBezTo>
                    <a:lnTo>
                      <a:pt x="0" y="9525"/>
                    </a:lnTo>
                    <a:cubicBezTo>
                      <a:pt x="0" y="4265"/>
                      <a:pt x="4265" y="0"/>
                      <a:pt x="9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pic>
            <p:nvPicPr>
              <p:cNvPr id="94" name="図 93">
                <a:extLst>
                  <a:ext uri="{FF2B5EF4-FFF2-40B4-BE49-F238E27FC236}">
                    <a16:creationId xmlns:a16="http://schemas.microsoft.com/office/drawing/2014/main" id="{6FFCBF74-1020-8998-F60A-DA30307D20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57393" y="4681537"/>
                <a:ext cx="1733550" cy="209550"/>
              </a:xfrm>
              <a:custGeom>
                <a:avLst/>
                <a:gdLst>
                  <a:gd name="connsiteX0" fmla="*/ -1 w 1733550"/>
                  <a:gd name="connsiteY0" fmla="*/ -1 h 209550"/>
                  <a:gd name="connsiteX1" fmla="*/ 1733550 w 1733550"/>
                  <a:gd name="connsiteY1" fmla="*/ -1 h 209550"/>
                  <a:gd name="connsiteX2" fmla="*/ 1733550 w 1733550"/>
                  <a:gd name="connsiteY2" fmla="*/ 209550 h 209550"/>
                  <a:gd name="connsiteX3" fmla="*/ -1 w 1733550"/>
                  <a:gd name="connsiteY3" fmla="*/ 20955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3550" h="209550">
                    <a:moveTo>
                      <a:pt x="-1" y="-1"/>
                    </a:moveTo>
                    <a:lnTo>
                      <a:pt x="1733550" y="-1"/>
                    </a:lnTo>
                    <a:lnTo>
                      <a:pt x="1733550" y="209550"/>
                    </a:lnTo>
                    <a:lnTo>
                      <a:pt x="-1" y="209550"/>
                    </a:lnTo>
                    <a:close/>
                  </a:path>
                </a:pathLst>
              </a:custGeom>
            </p:spPr>
          </p:pic>
        </p:grpSp>
        <p:grpSp>
          <p:nvGrpSpPr>
            <p:cNvPr id="95" name="グラフィックス 9">
              <a:extLst>
                <a:ext uri="{FF2B5EF4-FFF2-40B4-BE49-F238E27FC236}">
                  <a16:creationId xmlns:a16="http://schemas.microsoft.com/office/drawing/2014/main" id="{CC749CE9-3977-E9FF-706F-5E0C6DA4B5E3}"/>
                </a:ext>
              </a:extLst>
            </p:cNvPr>
            <p:cNvGrpSpPr/>
            <p:nvPr/>
          </p:nvGrpSpPr>
          <p:grpSpPr>
            <a:xfrm>
              <a:off x="8600281" y="5719762"/>
              <a:ext cx="1238250" cy="571500"/>
              <a:chOff x="8600281" y="5719762"/>
              <a:chExt cx="1238250" cy="571500"/>
            </a:xfrm>
            <a:solidFill>
              <a:srgbClr val="FFFFFF"/>
            </a:solidFill>
          </p:grpSpPr>
          <p:sp>
            <p:nvSpPr>
              <p:cNvPr id="96" name="フリーフォーム: 図形 95">
                <a:extLst>
                  <a:ext uri="{FF2B5EF4-FFF2-40B4-BE49-F238E27FC236}">
                    <a16:creationId xmlns:a16="http://schemas.microsoft.com/office/drawing/2014/main" id="{8C04A459-B896-A77B-7EEC-46794F735CFC}"/>
                  </a:ext>
                </a:extLst>
              </p:cNvPr>
              <p:cNvSpPr/>
              <p:nvPr/>
            </p:nvSpPr>
            <p:spPr>
              <a:xfrm>
                <a:off x="8600281" y="5719762"/>
                <a:ext cx="1238250" cy="571500"/>
              </a:xfrm>
              <a:custGeom>
                <a:avLst/>
                <a:gdLst>
                  <a:gd name="connsiteX0" fmla="*/ 1228725 w 1238250"/>
                  <a:gd name="connsiteY0" fmla="*/ 0 h 571500"/>
                  <a:gd name="connsiteX1" fmla="*/ 1238250 w 1238250"/>
                  <a:gd name="connsiteY1" fmla="*/ 9525 h 571500"/>
                  <a:gd name="connsiteX2" fmla="*/ 1238250 w 1238250"/>
                  <a:gd name="connsiteY2" fmla="*/ 561975 h 571500"/>
                  <a:gd name="connsiteX3" fmla="*/ 1228725 w 1238250"/>
                  <a:gd name="connsiteY3" fmla="*/ 571500 h 571500"/>
                  <a:gd name="connsiteX4" fmla="*/ 9525 w 1238250"/>
                  <a:gd name="connsiteY4" fmla="*/ 571500 h 571500"/>
                  <a:gd name="connsiteX5" fmla="*/ 0 w 1238250"/>
                  <a:gd name="connsiteY5" fmla="*/ 561975 h 571500"/>
                  <a:gd name="connsiteX6" fmla="*/ 0 w 1238250"/>
                  <a:gd name="connsiteY6" fmla="*/ 9525 h 571500"/>
                  <a:gd name="connsiteX7" fmla="*/ 9525 w 1238250"/>
                  <a:gd name="connsiteY7" fmla="*/ 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571500">
                    <a:moveTo>
                      <a:pt x="1228725" y="0"/>
                    </a:moveTo>
                    <a:cubicBezTo>
                      <a:pt x="1233986" y="0"/>
                      <a:pt x="1238250" y="4265"/>
                      <a:pt x="1238250" y="9525"/>
                    </a:cubicBezTo>
                    <a:lnTo>
                      <a:pt x="1238250" y="561975"/>
                    </a:lnTo>
                    <a:cubicBezTo>
                      <a:pt x="1238250" y="567235"/>
                      <a:pt x="1233986" y="571500"/>
                      <a:pt x="1228725" y="571500"/>
                    </a:cubicBezTo>
                    <a:lnTo>
                      <a:pt x="9525" y="571500"/>
                    </a:lnTo>
                    <a:cubicBezTo>
                      <a:pt x="4265" y="571500"/>
                      <a:pt x="0" y="567235"/>
                      <a:pt x="0" y="561975"/>
                    </a:cubicBezTo>
                    <a:lnTo>
                      <a:pt x="0" y="9525"/>
                    </a:lnTo>
                    <a:cubicBezTo>
                      <a:pt x="0" y="4265"/>
                      <a:pt x="4265" y="0"/>
                      <a:pt x="9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DDDDD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97" name="グラフィックス 9">
                <a:extLst>
                  <a:ext uri="{FF2B5EF4-FFF2-40B4-BE49-F238E27FC236}">
                    <a16:creationId xmlns:a16="http://schemas.microsoft.com/office/drawing/2014/main" id="{051A6BD7-40CC-954D-3BBB-7100491CEC2D}"/>
                  </a:ext>
                </a:extLst>
              </p:cNvPr>
              <p:cNvGrpSpPr/>
              <p:nvPr/>
            </p:nvGrpSpPr>
            <p:grpSpPr>
              <a:xfrm>
                <a:off x="8766911" y="5867399"/>
                <a:ext cx="962082" cy="304800"/>
                <a:chOff x="8766911" y="5867399"/>
                <a:chExt cx="962082" cy="304800"/>
              </a:xfrm>
            </p:grpSpPr>
            <p:grpSp>
              <p:nvGrpSpPr>
                <p:cNvPr id="98" name="グラフィックス 9">
                  <a:extLst>
                    <a:ext uri="{FF2B5EF4-FFF2-40B4-BE49-F238E27FC236}">
                      <a16:creationId xmlns:a16="http://schemas.microsoft.com/office/drawing/2014/main" id="{0BA4B161-F15B-939A-B105-7C865861E725}"/>
                    </a:ext>
                  </a:extLst>
                </p:cNvPr>
                <p:cNvGrpSpPr/>
                <p:nvPr/>
              </p:nvGrpSpPr>
              <p:grpSpPr>
                <a:xfrm>
                  <a:off x="8766911" y="5886449"/>
                  <a:ext cx="228714" cy="228599"/>
                  <a:chOff x="8766911" y="5886449"/>
                  <a:chExt cx="228714" cy="228599"/>
                </a:xfrm>
              </p:grpSpPr>
              <p:sp>
                <p:nvSpPr>
                  <p:cNvPr id="99" name="フリーフォーム: 図形 98">
                    <a:extLst>
                      <a:ext uri="{FF2B5EF4-FFF2-40B4-BE49-F238E27FC236}">
                        <a16:creationId xmlns:a16="http://schemas.microsoft.com/office/drawing/2014/main" id="{67D54138-C606-A4D3-97F7-E2C16BF01136}"/>
                      </a:ext>
                    </a:extLst>
                  </p:cNvPr>
                  <p:cNvSpPr/>
                  <p:nvPr/>
                </p:nvSpPr>
                <p:spPr>
                  <a:xfrm>
                    <a:off x="8766911" y="5932078"/>
                    <a:ext cx="34307" cy="137228"/>
                  </a:xfrm>
                  <a:custGeom>
                    <a:avLst/>
                    <a:gdLst>
                      <a:gd name="connsiteX0" fmla="*/ 34776 w 34307"/>
                      <a:gd name="connsiteY0" fmla="*/ 449 h 137228"/>
                      <a:gd name="connsiteX1" fmla="*/ 469 w 34307"/>
                      <a:gd name="connsiteY1" fmla="*/ 28237 h 137228"/>
                      <a:gd name="connsiteX2" fmla="*/ 469 w 34307"/>
                      <a:gd name="connsiteY2" fmla="*/ 109774 h 137228"/>
                      <a:gd name="connsiteX3" fmla="*/ 34776 w 34307"/>
                      <a:gd name="connsiteY3" fmla="*/ 137677 h 137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07" h="137228">
                        <a:moveTo>
                          <a:pt x="34776" y="449"/>
                        </a:moveTo>
                        <a:lnTo>
                          <a:pt x="469" y="28237"/>
                        </a:lnTo>
                        <a:lnTo>
                          <a:pt x="469" y="109774"/>
                        </a:lnTo>
                        <a:lnTo>
                          <a:pt x="34776" y="137677"/>
                        </a:lnTo>
                        <a:close/>
                      </a:path>
                    </a:pathLst>
                  </a:custGeom>
                  <a:solidFill>
                    <a:srgbClr val="669DF6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0" name="フリーフォーム: 図形 99">
                    <a:extLst>
                      <a:ext uri="{FF2B5EF4-FFF2-40B4-BE49-F238E27FC236}">
                        <a16:creationId xmlns:a16="http://schemas.microsoft.com/office/drawing/2014/main" id="{21922EDD-19E2-10F0-78E8-4EE123A9DC9C}"/>
                      </a:ext>
                    </a:extLst>
                  </p:cNvPr>
                  <p:cNvSpPr/>
                  <p:nvPr/>
                </p:nvSpPr>
                <p:spPr>
                  <a:xfrm>
                    <a:off x="8766911" y="5932078"/>
                    <a:ext cx="34307" cy="137228"/>
                  </a:xfrm>
                  <a:custGeom>
                    <a:avLst/>
                    <a:gdLst>
                      <a:gd name="connsiteX0" fmla="*/ 34776 w 34307"/>
                      <a:gd name="connsiteY0" fmla="*/ 449 h 137228"/>
                      <a:gd name="connsiteX1" fmla="*/ 469 w 34307"/>
                      <a:gd name="connsiteY1" fmla="*/ 46191 h 137228"/>
                      <a:gd name="connsiteX2" fmla="*/ 34776 w 34307"/>
                      <a:gd name="connsiteY2" fmla="*/ 23320 h 137228"/>
                      <a:gd name="connsiteX3" fmla="*/ 469 w 34307"/>
                      <a:gd name="connsiteY3" fmla="*/ 91934 h 137228"/>
                      <a:gd name="connsiteX4" fmla="*/ 34776 w 34307"/>
                      <a:gd name="connsiteY4" fmla="*/ 137677 h 137228"/>
                      <a:gd name="connsiteX5" fmla="*/ 34776 w 34307"/>
                      <a:gd name="connsiteY5" fmla="*/ 114806 h 137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7" h="137228">
                        <a:moveTo>
                          <a:pt x="34776" y="449"/>
                        </a:moveTo>
                        <a:lnTo>
                          <a:pt x="469" y="46191"/>
                        </a:lnTo>
                        <a:lnTo>
                          <a:pt x="34776" y="23320"/>
                        </a:lnTo>
                        <a:close/>
                        <a:moveTo>
                          <a:pt x="469" y="91934"/>
                        </a:moveTo>
                        <a:lnTo>
                          <a:pt x="34776" y="137677"/>
                        </a:lnTo>
                        <a:lnTo>
                          <a:pt x="34776" y="114806"/>
                        </a:lnTo>
                        <a:close/>
                      </a:path>
                    </a:pathLst>
                  </a:custGeom>
                  <a:solidFill>
                    <a:srgbClr val="4285F4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1" name="フリーフォーム: 図形 100">
                    <a:extLst>
                      <a:ext uri="{FF2B5EF4-FFF2-40B4-BE49-F238E27FC236}">
                        <a16:creationId xmlns:a16="http://schemas.microsoft.com/office/drawing/2014/main" id="{17FFC1D3-BC8E-9359-021E-1E7612C06501}"/>
                      </a:ext>
                    </a:extLst>
                  </p:cNvPr>
                  <p:cNvSpPr/>
                  <p:nvPr/>
                </p:nvSpPr>
                <p:spPr>
                  <a:xfrm>
                    <a:off x="8766911" y="5886449"/>
                    <a:ext cx="68614" cy="228599"/>
                  </a:xfrm>
                  <a:custGeom>
                    <a:avLst/>
                    <a:gdLst>
                      <a:gd name="connsiteX0" fmla="*/ 469 w 68614"/>
                      <a:gd name="connsiteY0" fmla="*/ 183306 h 228599"/>
                      <a:gd name="connsiteX1" fmla="*/ 46212 w 68614"/>
                      <a:gd name="connsiteY1" fmla="*/ 229049 h 228599"/>
                      <a:gd name="connsiteX2" fmla="*/ 69083 w 68614"/>
                      <a:gd name="connsiteY2" fmla="*/ 206177 h 228599"/>
                      <a:gd name="connsiteX3" fmla="*/ 469 w 68614"/>
                      <a:gd name="connsiteY3" fmla="*/ 137563 h 228599"/>
                      <a:gd name="connsiteX4" fmla="*/ 583 w 68614"/>
                      <a:gd name="connsiteY4" fmla="*/ 91820 h 228599"/>
                      <a:gd name="connsiteX5" fmla="*/ 68969 w 68614"/>
                      <a:gd name="connsiteY5" fmla="*/ 23320 h 228599"/>
                      <a:gd name="connsiteX6" fmla="*/ 46098 w 68614"/>
                      <a:gd name="connsiteY6" fmla="*/ 449 h 228599"/>
                      <a:gd name="connsiteX7" fmla="*/ 469 w 68614"/>
                      <a:gd name="connsiteY7" fmla="*/ 46077 h 228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614" h="228599">
                        <a:moveTo>
                          <a:pt x="469" y="183306"/>
                        </a:moveTo>
                        <a:lnTo>
                          <a:pt x="46212" y="229049"/>
                        </a:lnTo>
                        <a:lnTo>
                          <a:pt x="69083" y="206177"/>
                        </a:lnTo>
                        <a:lnTo>
                          <a:pt x="469" y="137563"/>
                        </a:lnTo>
                        <a:close/>
                        <a:moveTo>
                          <a:pt x="583" y="91820"/>
                        </a:moveTo>
                        <a:lnTo>
                          <a:pt x="68969" y="23320"/>
                        </a:lnTo>
                        <a:lnTo>
                          <a:pt x="46098" y="449"/>
                        </a:lnTo>
                        <a:lnTo>
                          <a:pt x="469" y="46077"/>
                        </a:lnTo>
                        <a:close/>
                      </a:path>
                    </a:pathLst>
                  </a:custGeom>
                  <a:solidFill>
                    <a:srgbClr val="AECBFA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2" name="フリーフォーム: 図形 101">
                    <a:extLst>
                      <a:ext uri="{FF2B5EF4-FFF2-40B4-BE49-F238E27FC236}">
                        <a16:creationId xmlns:a16="http://schemas.microsoft.com/office/drawing/2014/main" id="{F65CA3FD-502F-E316-505A-28AC7471A77B}"/>
                      </a:ext>
                    </a:extLst>
                  </p:cNvPr>
                  <p:cNvSpPr/>
                  <p:nvPr/>
                </p:nvSpPr>
                <p:spPr>
                  <a:xfrm>
                    <a:off x="8961318" y="5932192"/>
                    <a:ext cx="34307" cy="137228"/>
                  </a:xfrm>
                  <a:custGeom>
                    <a:avLst/>
                    <a:gdLst>
                      <a:gd name="connsiteX0" fmla="*/ 472 w 34307"/>
                      <a:gd name="connsiteY0" fmla="*/ 137677 h 137228"/>
                      <a:gd name="connsiteX1" fmla="*/ 34779 w 34307"/>
                      <a:gd name="connsiteY1" fmla="*/ 110003 h 137228"/>
                      <a:gd name="connsiteX2" fmla="*/ 34779 w 34307"/>
                      <a:gd name="connsiteY2" fmla="*/ 28352 h 137228"/>
                      <a:gd name="connsiteX3" fmla="*/ 472 w 34307"/>
                      <a:gd name="connsiteY3" fmla="*/ 449 h 137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07" h="137228">
                        <a:moveTo>
                          <a:pt x="472" y="137677"/>
                        </a:moveTo>
                        <a:lnTo>
                          <a:pt x="34779" y="110003"/>
                        </a:lnTo>
                        <a:lnTo>
                          <a:pt x="34779" y="28352"/>
                        </a:lnTo>
                        <a:lnTo>
                          <a:pt x="472" y="449"/>
                        </a:lnTo>
                        <a:close/>
                      </a:path>
                    </a:pathLst>
                  </a:custGeom>
                  <a:solidFill>
                    <a:srgbClr val="669DF6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3" name="フリーフォーム: 図形 102">
                    <a:extLst>
                      <a:ext uri="{FF2B5EF4-FFF2-40B4-BE49-F238E27FC236}">
                        <a16:creationId xmlns:a16="http://schemas.microsoft.com/office/drawing/2014/main" id="{628AEB75-512E-EAF2-7EE7-96083F1DDE6C}"/>
                      </a:ext>
                    </a:extLst>
                  </p:cNvPr>
                  <p:cNvSpPr/>
                  <p:nvPr/>
                </p:nvSpPr>
                <p:spPr>
                  <a:xfrm>
                    <a:off x="8961318" y="5932192"/>
                    <a:ext cx="34307" cy="137228"/>
                  </a:xfrm>
                  <a:custGeom>
                    <a:avLst/>
                    <a:gdLst>
                      <a:gd name="connsiteX0" fmla="*/ 472 w 34307"/>
                      <a:gd name="connsiteY0" fmla="*/ 137677 h 137228"/>
                      <a:gd name="connsiteX1" fmla="*/ 34779 w 34307"/>
                      <a:gd name="connsiteY1" fmla="*/ 91934 h 137228"/>
                      <a:gd name="connsiteX2" fmla="*/ 472 w 34307"/>
                      <a:gd name="connsiteY2" fmla="*/ 114806 h 137228"/>
                      <a:gd name="connsiteX3" fmla="*/ 34779 w 34307"/>
                      <a:gd name="connsiteY3" fmla="*/ 46191 h 137228"/>
                      <a:gd name="connsiteX4" fmla="*/ 472 w 34307"/>
                      <a:gd name="connsiteY4" fmla="*/ 449 h 137228"/>
                      <a:gd name="connsiteX5" fmla="*/ 472 w 34307"/>
                      <a:gd name="connsiteY5" fmla="*/ 23320 h 137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7" h="137228">
                        <a:moveTo>
                          <a:pt x="472" y="137677"/>
                        </a:moveTo>
                        <a:lnTo>
                          <a:pt x="34779" y="91934"/>
                        </a:lnTo>
                        <a:lnTo>
                          <a:pt x="472" y="114806"/>
                        </a:lnTo>
                        <a:close/>
                        <a:moveTo>
                          <a:pt x="34779" y="46191"/>
                        </a:moveTo>
                        <a:lnTo>
                          <a:pt x="472" y="449"/>
                        </a:lnTo>
                        <a:lnTo>
                          <a:pt x="472" y="23320"/>
                        </a:lnTo>
                        <a:close/>
                      </a:path>
                    </a:pathLst>
                  </a:custGeom>
                  <a:solidFill>
                    <a:srgbClr val="4285F4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grpSp>
                <p:nvGrpSpPr>
                  <p:cNvPr id="104" name="グラフィックス 9">
                    <a:extLst>
                      <a:ext uri="{FF2B5EF4-FFF2-40B4-BE49-F238E27FC236}">
                        <a16:creationId xmlns:a16="http://schemas.microsoft.com/office/drawing/2014/main" id="{99DED625-5725-1345-B3A3-4860C8F10CD0}"/>
                      </a:ext>
                    </a:extLst>
                  </p:cNvPr>
                  <p:cNvGrpSpPr/>
                  <p:nvPr/>
                </p:nvGrpSpPr>
                <p:grpSpPr>
                  <a:xfrm>
                    <a:off x="8824089" y="5886449"/>
                    <a:ext cx="171535" cy="228599"/>
                    <a:chOff x="8824089" y="5886449"/>
                    <a:chExt cx="171535" cy="228599"/>
                  </a:xfrm>
                  <a:solidFill>
                    <a:srgbClr val="AECBFA"/>
                  </a:solidFill>
                </p:grpSpPr>
                <p:sp>
                  <p:nvSpPr>
                    <p:cNvPr id="105" name="フリーフォーム: 図形 104">
                      <a:extLst>
                        <a:ext uri="{FF2B5EF4-FFF2-40B4-BE49-F238E27FC236}">
                          <a16:creationId xmlns:a16="http://schemas.microsoft.com/office/drawing/2014/main" id="{BD3FE2D1-798D-DDCF-32F0-452ED04D9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27011" y="5886449"/>
                      <a:ext cx="68614" cy="228599"/>
                    </a:xfrm>
                    <a:custGeom>
                      <a:avLst/>
                      <a:gdLst>
                        <a:gd name="connsiteX0" fmla="*/ 69086 w 68614"/>
                        <a:gd name="connsiteY0" fmla="*/ 46191 h 228599"/>
                        <a:gd name="connsiteX1" fmla="*/ 23343 w 68614"/>
                        <a:gd name="connsiteY1" fmla="*/ 449 h 228599"/>
                        <a:gd name="connsiteX2" fmla="*/ 472 w 68614"/>
                        <a:gd name="connsiteY2" fmla="*/ 23320 h 228599"/>
                        <a:gd name="connsiteX3" fmla="*/ 69086 w 68614"/>
                        <a:gd name="connsiteY3" fmla="*/ 91934 h 228599"/>
                        <a:gd name="connsiteX4" fmla="*/ 68972 w 68614"/>
                        <a:gd name="connsiteY4" fmla="*/ 137677 h 228599"/>
                        <a:gd name="connsiteX5" fmla="*/ 586 w 68614"/>
                        <a:gd name="connsiteY5" fmla="*/ 206177 h 228599"/>
                        <a:gd name="connsiteX6" fmla="*/ 23458 w 68614"/>
                        <a:gd name="connsiteY6" fmla="*/ 229049 h 228599"/>
                        <a:gd name="connsiteX7" fmla="*/ 69086 w 68614"/>
                        <a:gd name="connsiteY7" fmla="*/ 183420 h 2285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8614" h="228599">
                          <a:moveTo>
                            <a:pt x="69086" y="46191"/>
                          </a:moveTo>
                          <a:lnTo>
                            <a:pt x="23343" y="449"/>
                          </a:lnTo>
                          <a:lnTo>
                            <a:pt x="472" y="23320"/>
                          </a:lnTo>
                          <a:lnTo>
                            <a:pt x="69086" y="91934"/>
                          </a:lnTo>
                          <a:close/>
                          <a:moveTo>
                            <a:pt x="68972" y="137677"/>
                          </a:moveTo>
                          <a:lnTo>
                            <a:pt x="586" y="206177"/>
                          </a:lnTo>
                          <a:lnTo>
                            <a:pt x="23458" y="229049"/>
                          </a:lnTo>
                          <a:lnTo>
                            <a:pt x="69086" y="183420"/>
                          </a:lnTo>
                          <a:close/>
                        </a:path>
                      </a:pathLst>
                    </a:custGeom>
                    <a:solidFill>
                      <a:srgbClr val="AECBFA"/>
                    </a:solidFill>
                    <a:ln w="1143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6" name="フリーフォーム: 図形 105">
                      <a:extLst>
                        <a:ext uri="{FF2B5EF4-FFF2-40B4-BE49-F238E27FC236}">
                          <a16:creationId xmlns:a16="http://schemas.microsoft.com/office/drawing/2014/main" id="{DA9C970E-3E85-E1D6-5262-A82A1994EA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24089" y="5989256"/>
                      <a:ext cx="22871" cy="22871"/>
                    </a:xfrm>
                    <a:custGeom>
                      <a:avLst/>
                      <a:gdLst>
                        <a:gd name="connsiteX0" fmla="*/ 23341 w 22871"/>
                        <a:gd name="connsiteY0" fmla="*/ 11884 h 22871"/>
                        <a:gd name="connsiteX1" fmla="*/ 11905 w 22871"/>
                        <a:gd name="connsiteY1" fmla="*/ 23320 h 22871"/>
                        <a:gd name="connsiteX2" fmla="*/ 470 w 22871"/>
                        <a:gd name="connsiteY2" fmla="*/ 11884 h 22871"/>
                        <a:gd name="connsiteX3" fmla="*/ 11905 w 22871"/>
                        <a:gd name="connsiteY3" fmla="*/ 449 h 22871"/>
                        <a:gd name="connsiteX4" fmla="*/ 23341 w 22871"/>
                        <a:gd name="connsiteY4" fmla="*/ 11884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71" h="22871">
                          <a:moveTo>
                            <a:pt x="23341" y="11884"/>
                          </a:moveTo>
                          <a:cubicBezTo>
                            <a:pt x="23341" y="18200"/>
                            <a:pt x="18221" y="23320"/>
                            <a:pt x="11905" y="23320"/>
                          </a:cubicBezTo>
                          <a:cubicBezTo>
                            <a:pt x="5590" y="23320"/>
                            <a:pt x="470" y="18200"/>
                            <a:pt x="470" y="11884"/>
                          </a:cubicBezTo>
                          <a:cubicBezTo>
                            <a:pt x="470" y="5568"/>
                            <a:pt x="5590" y="449"/>
                            <a:pt x="11905" y="449"/>
                          </a:cubicBezTo>
                          <a:cubicBezTo>
                            <a:pt x="18221" y="449"/>
                            <a:pt x="23341" y="5568"/>
                            <a:pt x="23341" y="11884"/>
                          </a:cubicBezTo>
                          <a:close/>
                        </a:path>
                      </a:pathLst>
                    </a:custGeom>
                    <a:solidFill>
                      <a:srgbClr val="AECBFA"/>
                    </a:solidFill>
                    <a:ln w="1143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7" name="フリーフォーム: 図形 106">
                      <a:extLst>
                        <a:ext uri="{FF2B5EF4-FFF2-40B4-BE49-F238E27FC236}">
                          <a16:creationId xmlns:a16="http://schemas.microsoft.com/office/drawing/2014/main" id="{1BC7C56A-6FA5-7760-124E-62138F4B3A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69832" y="5989256"/>
                      <a:ext cx="22871" cy="22871"/>
                    </a:xfrm>
                    <a:custGeom>
                      <a:avLst/>
                      <a:gdLst>
                        <a:gd name="connsiteX0" fmla="*/ 23342 w 22871"/>
                        <a:gd name="connsiteY0" fmla="*/ 11884 h 22871"/>
                        <a:gd name="connsiteX1" fmla="*/ 11906 w 22871"/>
                        <a:gd name="connsiteY1" fmla="*/ 23320 h 22871"/>
                        <a:gd name="connsiteX2" fmla="*/ 471 w 22871"/>
                        <a:gd name="connsiteY2" fmla="*/ 11884 h 22871"/>
                        <a:gd name="connsiteX3" fmla="*/ 11906 w 22871"/>
                        <a:gd name="connsiteY3" fmla="*/ 449 h 22871"/>
                        <a:gd name="connsiteX4" fmla="*/ 23342 w 22871"/>
                        <a:gd name="connsiteY4" fmla="*/ 11884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71" h="22871">
                          <a:moveTo>
                            <a:pt x="23342" y="11884"/>
                          </a:moveTo>
                          <a:cubicBezTo>
                            <a:pt x="23342" y="18200"/>
                            <a:pt x="18222" y="23320"/>
                            <a:pt x="11906" y="23320"/>
                          </a:cubicBezTo>
                          <a:cubicBezTo>
                            <a:pt x="5590" y="23320"/>
                            <a:pt x="471" y="18200"/>
                            <a:pt x="471" y="11884"/>
                          </a:cubicBezTo>
                          <a:cubicBezTo>
                            <a:pt x="471" y="5568"/>
                            <a:pt x="5590" y="449"/>
                            <a:pt x="11906" y="449"/>
                          </a:cubicBezTo>
                          <a:cubicBezTo>
                            <a:pt x="18222" y="449"/>
                            <a:pt x="23342" y="5568"/>
                            <a:pt x="23342" y="11884"/>
                          </a:cubicBezTo>
                          <a:close/>
                        </a:path>
                      </a:pathLst>
                    </a:custGeom>
                    <a:solidFill>
                      <a:srgbClr val="AECBFA"/>
                    </a:solidFill>
                    <a:ln w="1143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8" name="フリーフォーム: 図形 107">
                      <a:extLst>
                        <a:ext uri="{FF2B5EF4-FFF2-40B4-BE49-F238E27FC236}">
                          <a16:creationId xmlns:a16="http://schemas.microsoft.com/office/drawing/2014/main" id="{B0D3EC17-E015-821B-3CF3-9AC83DDFC3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5461" y="5989256"/>
                      <a:ext cx="22871" cy="22871"/>
                    </a:xfrm>
                    <a:custGeom>
                      <a:avLst/>
                      <a:gdLst>
                        <a:gd name="connsiteX0" fmla="*/ 23343 w 22871"/>
                        <a:gd name="connsiteY0" fmla="*/ 11884 h 22871"/>
                        <a:gd name="connsiteX1" fmla="*/ 11907 w 22871"/>
                        <a:gd name="connsiteY1" fmla="*/ 23320 h 22871"/>
                        <a:gd name="connsiteX2" fmla="*/ 471 w 22871"/>
                        <a:gd name="connsiteY2" fmla="*/ 11884 h 22871"/>
                        <a:gd name="connsiteX3" fmla="*/ 11907 w 22871"/>
                        <a:gd name="connsiteY3" fmla="*/ 449 h 22871"/>
                        <a:gd name="connsiteX4" fmla="*/ 23343 w 22871"/>
                        <a:gd name="connsiteY4" fmla="*/ 11884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71" h="22871">
                          <a:moveTo>
                            <a:pt x="23343" y="11884"/>
                          </a:moveTo>
                          <a:cubicBezTo>
                            <a:pt x="23343" y="18200"/>
                            <a:pt x="18223" y="23320"/>
                            <a:pt x="11907" y="23320"/>
                          </a:cubicBezTo>
                          <a:cubicBezTo>
                            <a:pt x="5591" y="23320"/>
                            <a:pt x="471" y="18200"/>
                            <a:pt x="471" y="11884"/>
                          </a:cubicBezTo>
                          <a:cubicBezTo>
                            <a:pt x="471" y="5568"/>
                            <a:pt x="5591" y="449"/>
                            <a:pt x="11907" y="449"/>
                          </a:cubicBezTo>
                          <a:cubicBezTo>
                            <a:pt x="18223" y="449"/>
                            <a:pt x="23343" y="5568"/>
                            <a:pt x="23343" y="11884"/>
                          </a:cubicBezTo>
                          <a:close/>
                        </a:path>
                      </a:pathLst>
                    </a:custGeom>
                    <a:solidFill>
                      <a:srgbClr val="AECBFA"/>
                    </a:solidFill>
                    <a:ln w="1143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  <p:pic>
              <p:nvPicPr>
                <p:cNvPr id="109" name="図 108">
                  <a:extLst>
                    <a:ext uri="{FF2B5EF4-FFF2-40B4-BE49-F238E27FC236}">
                      <a16:creationId xmlns:a16="http://schemas.microsoft.com/office/drawing/2014/main" id="{2C61E84C-343B-3C28-CFFE-A93DF0322E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233693" y="5867399"/>
                  <a:ext cx="495300" cy="304800"/>
                </a:xfrm>
                <a:custGeom>
                  <a:avLst/>
                  <a:gdLst>
                    <a:gd name="connsiteX0" fmla="*/ -1 w 495300"/>
                    <a:gd name="connsiteY0" fmla="*/ -1 h 304800"/>
                    <a:gd name="connsiteX1" fmla="*/ 495300 w 495300"/>
                    <a:gd name="connsiteY1" fmla="*/ -1 h 304800"/>
                    <a:gd name="connsiteX2" fmla="*/ 495300 w 495300"/>
                    <a:gd name="connsiteY2" fmla="*/ 304800 h 304800"/>
                    <a:gd name="connsiteX3" fmla="*/ -1 w 495300"/>
                    <a:gd name="connsiteY3" fmla="*/ 3048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300" h="304800">
                      <a:moveTo>
                        <a:pt x="-1" y="-1"/>
                      </a:moveTo>
                      <a:lnTo>
                        <a:pt x="495300" y="-1"/>
                      </a:lnTo>
                      <a:lnTo>
                        <a:pt x="495300" y="304800"/>
                      </a:lnTo>
                      <a:lnTo>
                        <a:pt x="-1" y="304800"/>
                      </a:lnTo>
                      <a:close/>
                    </a:path>
                  </a:pathLst>
                </a:custGeom>
              </p:spPr>
            </p:pic>
          </p:grpSp>
        </p:grpSp>
        <p:grpSp>
          <p:nvGrpSpPr>
            <p:cNvPr id="110" name="グラフィックス 9">
              <a:extLst>
                <a:ext uri="{FF2B5EF4-FFF2-40B4-BE49-F238E27FC236}">
                  <a16:creationId xmlns:a16="http://schemas.microsoft.com/office/drawing/2014/main" id="{7F4D1493-9629-288A-71EF-3CBFB39EBA82}"/>
                </a:ext>
              </a:extLst>
            </p:cNvPr>
            <p:cNvGrpSpPr/>
            <p:nvPr/>
          </p:nvGrpSpPr>
          <p:grpSpPr>
            <a:xfrm>
              <a:off x="8600281" y="5053012"/>
              <a:ext cx="1238250" cy="571500"/>
              <a:chOff x="8600281" y="5053012"/>
              <a:chExt cx="1238250" cy="571500"/>
            </a:xfrm>
            <a:solidFill>
              <a:srgbClr val="FFFFFF"/>
            </a:solidFill>
          </p:grpSpPr>
          <p:sp>
            <p:nvSpPr>
              <p:cNvPr id="111" name="フリーフォーム: 図形 110">
                <a:extLst>
                  <a:ext uri="{FF2B5EF4-FFF2-40B4-BE49-F238E27FC236}">
                    <a16:creationId xmlns:a16="http://schemas.microsoft.com/office/drawing/2014/main" id="{A5A97231-97D0-D693-4C33-84559F895BD5}"/>
                  </a:ext>
                </a:extLst>
              </p:cNvPr>
              <p:cNvSpPr/>
              <p:nvPr/>
            </p:nvSpPr>
            <p:spPr>
              <a:xfrm>
                <a:off x="8600281" y="5053012"/>
                <a:ext cx="1238250" cy="571500"/>
              </a:xfrm>
              <a:custGeom>
                <a:avLst/>
                <a:gdLst>
                  <a:gd name="connsiteX0" fmla="*/ 1228725 w 1238250"/>
                  <a:gd name="connsiteY0" fmla="*/ 0 h 571500"/>
                  <a:gd name="connsiteX1" fmla="*/ 1238250 w 1238250"/>
                  <a:gd name="connsiteY1" fmla="*/ 9525 h 571500"/>
                  <a:gd name="connsiteX2" fmla="*/ 1238250 w 1238250"/>
                  <a:gd name="connsiteY2" fmla="*/ 561975 h 571500"/>
                  <a:gd name="connsiteX3" fmla="*/ 1228725 w 1238250"/>
                  <a:gd name="connsiteY3" fmla="*/ 571500 h 571500"/>
                  <a:gd name="connsiteX4" fmla="*/ 9525 w 1238250"/>
                  <a:gd name="connsiteY4" fmla="*/ 571500 h 571500"/>
                  <a:gd name="connsiteX5" fmla="*/ 0 w 1238250"/>
                  <a:gd name="connsiteY5" fmla="*/ 561975 h 571500"/>
                  <a:gd name="connsiteX6" fmla="*/ 0 w 1238250"/>
                  <a:gd name="connsiteY6" fmla="*/ 9525 h 571500"/>
                  <a:gd name="connsiteX7" fmla="*/ 9525 w 1238250"/>
                  <a:gd name="connsiteY7" fmla="*/ 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8250" h="571500">
                    <a:moveTo>
                      <a:pt x="1228725" y="0"/>
                    </a:moveTo>
                    <a:cubicBezTo>
                      <a:pt x="1233986" y="0"/>
                      <a:pt x="1238250" y="4265"/>
                      <a:pt x="1238250" y="9525"/>
                    </a:cubicBezTo>
                    <a:lnTo>
                      <a:pt x="1238250" y="561975"/>
                    </a:lnTo>
                    <a:cubicBezTo>
                      <a:pt x="1238250" y="567235"/>
                      <a:pt x="1233986" y="571500"/>
                      <a:pt x="1228725" y="571500"/>
                    </a:cubicBezTo>
                    <a:lnTo>
                      <a:pt x="9525" y="571500"/>
                    </a:lnTo>
                    <a:cubicBezTo>
                      <a:pt x="4265" y="571500"/>
                      <a:pt x="0" y="567235"/>
                      <a:pt x="0" y="561975"/>
                    </a:cubicBezTo>
                    <a:lnTo>
                      <a:pt x="0" y="9525"/>
                    </a:lnTo>
                    <a:cubicBezTo>
                      <a:pt x="0" y="4265"/>
                      <a:pt x="4265" y="0"/>
                      <a:pt x="9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DDDDD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112" name="グラフィックス 9">
                <a:extLst>
                  <a:ext uri="{FF2B5EF4-FFF2-40B4-BE49-F238E27FC236}">
                    <a16:creationId xmlns:a16="http://schemas.microsoft.com/office/drawing/2014/main" id="{454D62F6-73D0-030B-2E6D-DCA67D2F53AA}"/>
                  </a:ext>
                </a:extLst>
              </p:cNvPr>
              <p:cNvGrpSpPr/>
              <p:nvPr/>
            </p:nvGrpSpPr>
            <p:grpSpPr>
              <a:xfrm>
                <a:off x="8743576" y="5191124"/>
                <a:ext cx="1033041" cy="285749"/>
                <a:chOff x="8743576" y="5191124"/>
                <a:chExt cx="1033041" cy="285749"/>
              </a:xfrm>
            </p:grpSpPr>
            <p:grpSp>
              <p:nvGrpSpPr>
                <p:cNvPr id="113" name="グラフィックス 9">
                  <a:extLst>
                    <a:ext uri="{FF2B5EF4-FFF2-40B4-BE49-F238E27FC236}">
                      <a16:creationId xmlns:a16="http://schemas.microsoft.com/office/drawing/2014/main" id="{4E2F01C8-E61D-1BB9-F766-3A33E59988F1}"/>
                    </a:ext>
                  </a:extLst>
                </p:cNvPr>
                <p:cNvGrpSpPr/>
                <p:nvPr/>
              </p:nvGrpSpPr>
              <p:grpSpPr>
                <a:xfrm>
                  <a:off x="8743576" y="5191124"/>
                  <a:ext cx="275383" cy="285749"/>
                  <a:chOff x="8743576" y="5191124"/>
                  <a:chExt cx="275383" cy="285749"/>
                </a:xfrm>
              </p:grpSpPr>
              <p:sp>
                <p:nvSpPr>
                  <p:cNvPr id="114" name="フリーフォーム: 図形 113">
                    <a:extLst>
                      <a:ext uri="{FF2B5EF4-FFF2-40B4-BE49-F238E27FC236}">
                        <a16:creationId xmlns:a16="http://schemas.microsoft.com/office/drawing/2014/main" id="{26AEAF8F-820D-7203-5C96-54ACC52B386E}"/>
                      </a:ext>
                    </a:extLst>
                  </p:cNvPr>
                  <p:cNvSpPr/>
                  <p:nvPr/>
                </p:nvSpPr>
                <p:spPr>
                  <a:xfrm>
                    <a:off x="8743576" y="5333999"/>
                    <a:ext cx="275383" cy="142874"/>
                  </a:xfrm>
                  <a:custGeom>
                    <a:avLst/>
                    <a:gdLst>
                      <a:gd name="connsiteX0" fmla="*/ 85283 w 275383"/>
                      <a:gd name="connsiteY0" fmla="*/ 143196 h 142874"/>
                      <a:gd name="connsiteX1" fmla="*/ 134057 w 275383"/>
                      <a:gd name="connsiteY1" fmla="*/ 321 h 142874"/>
                      <a:gd name="connsiteX2" fmla="*/ 275816 w 275383"/>
                      <a:gd name="connsiteY2" fmla="*/ 321 h 142874"/>
                      <a:gd name="connsiteX3" fmla="*/ 432 w 275383"/>
                      <a:gd name="connsiteY3" fmla="*/ 141302 h 142874"/>
                      <a:gd name="connsiteX4" fmla="*/ 37387 w 275383"/>
                      <a:gd name="connsiteY4" fmla="*/ 324 h 142874"/>
                      <a:gd name="connsiteX5" fmla="*/ 83649 w 275383"/>
                      <a:gd name="connsiteY5" fmla="*/ 324 h 142874"/>
                      <a:gd name="connsiteX6" fmla="*/ 48554 w 275383"/>
                      <a:gd name="connsiteY6" fmla="*/ 119609 h 142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5383" h="142874">
                        <a:moveTo>
                          <a:pt x="85283" y="143196"/>
                        </a:moveTo>
                        <a:lnTo>
                          <a:pt x="134057" y="321"/>
                        </a:lnTo>
                        <a:lnTo>
                          <a:pt x="275816" y="321"/>
                        </a:lnTo>
                        <a:close/>
                        <a:moveTo>
                          <a:pt x="432" y="141302"/>
                        </a:moveTo>
                        <a:lnTo>
                          <a:pt x="37387" y="324"/>
                        </a:lnTo>
                        <a:lnTo>
                          <a:pt x="83649" y="324"/>
                        </a:lnTo>
                        <a:lnTo>
                          <a:pt x="48554" y="119609"/>
                        </a:lnTo>
                        <a:close/>
                      </a:path>
                    </a:pathLst>
                  </a:custGeom>
                  <a:solidFill>
                    <a:srgbClr val="4285F4"/>
                  </a:solidFill>
                  <a:ln w="2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5" name="フリーフォーム: 図形 114">
                    <a:extLst>
                      <a:ext uri="{FF2B5EF4-FFF2-40B4-BE49-F238E27FC236}">
                        <a16:creationId xmlns:a16="http://schemas.microsoft.com/office/drawing/2014/main" id="{E2364753-03F9-B200-581C-3DDFAAFBA0ED}"/>
                      </a:ext>
                    </a:extLst>
                  </p:cNvPr>
                  <p:cNvSpPr/>
                  <p:nvPr/>
                </p:nvSpPr>
                <p:spPr>
                  <a:xfrm>
                    <a:off x="8743576" y="5191124"/>
                    <a:ext cx="275383" cy="142874"/>
                  </a:xfrm>
                  <a:custGeom>
                    <a:avLst/>
                    <a:gdLst>
                      <a:gd name="connsiteX0" fmla="*/ 85283 w 275383"/>
                      <a:gd name="connsiteY0" fmla="*/ 356 h 142874"/>
                      <a:gd name="connsiteX1" fmla="*/ 134057 w 275383"/>
                      <a:gd name="connsiteY1" fmla="*/ 143231 h 142874"/>
                      <a:gd name="connsiteX2" fmla="*/ 275816 w 275383"/>
                      <a:gd name="connsiteY2" fmla="*/ 143231 h 142874"/>
                      <a:gd name="connsiteX3" fmla="*/ 432 w 275383"/>
                      <a:gd name="connsiteY3" fmla="*/ 2253 h 142874"/>
                      <a:gd name="connsiteX4" fmla="*/ 37387 w 275383"/>
                      <a:gd name="connsiteY4" fmla="*/ 143231 h 142874"/>
                      <a:gd name="connsiteX5" fmla="*/ 83649 w 275383"/>
                      <a:gd name="connsiteY5" fmla="*/ 143231 h 142874"/>
                      <a:gd name="connsiteX6" fmla="*/ 48554 w 275383"/>
                      <a:gd name="connsiteY6" fmla="*/ 23945 h 142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5383" h="142874">
                        <a:moveTo>
                          <a:pt x="85283" y="356"/>
                        </a:moveTo>
                        <a:lnTo>
                          <a:pt x="134057" y="143231"/>
                        </a:lnTo>
                        <a:lnTo>
                          <a:pt x="275816" y="143231"/>
                        </a:lnTo>
                        <a:close/>
                        <a:moveTo>
                          <a:pt x="432" y="2253"/>
                        </a:moveTo>
                        <a:lnTo>
                          <a:pt x="37387" y="143231"/>
                        </a:lnTo>
                        <a:lnTo>
                          <a:pt x="83649" y="143231"/>
                        </a:lnTo>
                        <a:lnTo>
                          <a:pt x="48554" y="23945"/>
                        </a:lnTo>
                        <a:close/>
                      </a:path>
                    </a:pathLst>
                  </a:custGeom>
                  <a:solidFill>
                    <a:srgbClr val="AECBFA"/>
                  </a:solidFill>
                  <a:ln w="2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</p:grpSp>
            <p:pic>
              <p:nvPicPr>
                <p:cNvPr id="116" name="図 115">
                  <a:extLst>
                    <a:ext uri="{FF2B5EF4-FFF2-40B4-BE49-F238E27FC236}">
                      <a16:creationId xmlns:a16="http://schemas.microsoft.com/office/drawing/2014/main" id="{A834802F-161F-D8D2-E0FF-2CAF2C8DF0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233693" y="5272087"/>
                  <a:ext cx="542925" cy="161925"/>
                </a:xfrm>
                <a:custGeom>
                  <a:avLst/>
                  <a:gdLst>
                    <a:gd name="connsiteX0" fmla="*/ -1 w 542925"/>
                    <a:gd name="connsiteY0" fmla="*/ -1 h 161925"/>
                    <a:gd name="connsiteX1" fmla="*/ 542925 w 542925"/>
                    <a:gd name="connsiteY1" fmla="*/ -1 h 161925"/>
                    <a:gd name="connsiteX2" fmla="*/ 542925 w 542925"/>
                    <a:gd name="connsiteY2" fmla="*/ 161925 h 161925"/>
                    <a:gd name="connsiteX3" fmla="*/ -1 w 542925"/>
                    <a:gd name="connsiteY3" fmla="*/ 161925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2925" h="161925">
                      <a:moveTo>
                        <a:pt x="-1" y="-1"/>
                      </a:moveTo>
                      <a:lnTo>
                        <a:pt x="542925" y="-1"/>
                      </a:lnTo>
                      <a:lnTo>
                        <a:pt x="542925" y="161925"/>
                      </a:lnTo>
                      <a:lnTo>
                        <a:pt x="-1" y="161925"/>
                      </a:lnTo>
                      <a:close/>
                    </a:path>
                  </a:pathLst>
                </a:custGeom>
              </p:spPr>
            </p:pic>
          </p:grpSp>
        </p:grpSp>
      </p:grpSp>
      <p:grpSp>
        <p:nvGrpSpPr>
          <p:cNvPr id="117" name="グラフィックス 9">
            <a:extLst>
              <a:ext uri="{FF2B5EF4-FFF2-40B4-BE49-F238E27FC236}">
                <a16:creationId xmlns:a16="http://schemas.microsoft.com/office/drawing/2014/main" id="{79145362-4FDB-087C-38EF-FD65D4D46DFC}"/>
              </a:ext>
            </a:extLst>
          </p:cNvPr>
          <p:cNvGrpSpPr/>
          <p:nvPr/>
        </p:nvGrpSpPr>
        <p:grpSpPr>
          <a:xfrm>
            <a:off x="10171906" y="7539037"/>
            <a:ext cx="3429000" cy="857250"/>
            <a:chOff x="10171906" y="7539037"/>
            <a:chExt cx="3429000" cy="857250"/>
          </a:xfrm>
          <a:noFill/>
        </p:grpSpPr>
        <p:grpSp>
          <p:nvGrpSpPr>
            <p:cNvPr id="118" name="グラフィックス 9">
              <a:extLst>
                <a:ext uri="{FF2B5EF4-FFF2-40B4-BE49-F238E27FC236}">
                  <a16:creationId xmlns:a16="http://schemas.microsoft.com/office/drawing/2014/main" id="{CF06DDC6-E236-431E-E176-96BEC999A45A}"/>
                </a:ext>
              </a:extLst>
            </p:cNvPr>
            <p:cNvGrpSpPr/>
            <p:nvPr/>
          </p:nvGrpSpPr>
          <p:grpSpPr>
            <a:xfrm>
              <a:off x="10171906" y="7539037"/>
              <a:ext cx="3429000" cy="857250"/>
              <a:chOff x="10171906" y="7539037"/>
              <a:chExt cx="3429000" cy="857250"/>
            </a:xfrm>
            <a:noFill/>
          </p:grpSpPr>
          <p:sp>
            <p:nvSpPr>
              <p:cNvPr id="119" name="フリーフォーム: 図形 118">
                <a:extLst>
                  <a:ext uri="{FF2B5EF4-FFF2-40B4-BE49-F238E27FC236}">
                    <a16:creationId xmlns:a16="http://schemas.microsoft.com/office/drawing/2014/main" id="{AC1876F8-F734-8979-5007-BFA1633D1FA2}"/>
                  </a:ext>
                </a:extLst>
              </p:cNvPr>
              <p:cNvSpPr/>
              <p:nvPr/>
            </p:nvSpPr>
            <p:spPr>
              <a:xfrm>
                <a:off x="10171906" y="7539037"/>
                <a:ext cx="3429000" cy="857250"/>
              </a:xfrm>
              <a:custGeom>
                <a:avLst/>
                <a:gdLst>
                  <a:gd name="connsiteX0" fmla="*/ 0 w 3429000"/>
                  <a:gd name="connsiteY0" fmla="*/ 0 h 857250"/>
                  <a:gd name="connsiteX1" fmla="*/ 3429000 w 3429000"/>
                  <a:gd name="connsiteY1" fmla="*/ 0 h 857250"/>
                  <a:gd name="connsiteX2" fmla="*/ 3429000 w 3429000"/>
                  <a:gd name="connsiteY2" fmla="*/ 857250 h 857250"/>
                  <a:gd name="connsiteX3" fmla="*/ 0 w 3429000"/>
                  <a:gd name="connsiteY3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9000" h="857250">
                    <a:moveTo>
                      <a:pt x="0" y="0"/>
                    </a:moveTo>
                    <a:lnTo>
                      <a:pt x="3429000" y="0"/>
                    </a:lnTo>
                    <a:lnTo>
                      <a:pt x="3429000" y="857250"/>
                    </a:lnTo>
                    <a:lnTo>
                      <a:pt x="0" y="85725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0000"/>
                </a:solidFill>
                <a:custDash>
                  <a:ds d="225000" sp="225000"/>
                </a:custDash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pic>
            <p:nvPicPr>
              <p:cNvPr id="120" name="図 119">
                <a:extLst>
                  <a:ext uri="{FF2B5EF4-FFF2-40B4-BE49-F238E27FC236}">
                    <a16:creationId xmlns:a16="http://schemas.microsoft.com/office/drawing/2014/main" id="{16FD6D7C-4A06-F93A-ED48-046D9ABE2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86193" y="7672387"/>
                <a:ext cx="3409950" cy="619125"/>
              </a:xfrm>
              <a:custGeom>
                <a:avLst/>
                <a:gdLst>
                  <a:gd name="connsiteX0" fmla="*/ -1 w 3409950"/>
                  <a:gd name="connsiteY0" fmla="*/ -1 h 619125"/>
                  <a:gd name="connsiteX1" fmla="*/ 3409950 w 3409950"/>
                  <a:gd name="connsiteY1" fmla="*/ -1 h 619125"/>
                  <a:gd name="connsiteX2" fmla="*/ 3409950 w 3409950"/>
                  <a:gd name="connsiteY2" fmla="*/ 619125 h 619125"/>
                  <a:gd name="connsiteX3" fmla="*/ -1 w 3409950"/>
                  <a:gd name="connsiteY3" fmla="*/ 619125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9950" h="619125">
                    <a:moveTo>
                      <a:pt x="-1" y="-1"/>
                    </a:moveTo>
                    <a:lnTo>
                      <a:pt x="3409950" y="-1"/>
                    </a:lnTo>
                    <a:lnTo>
                      <a:pt x="3409950" y="619125"/>
                    </a:lnTo>
                    <a:lnTo>
                      <a:pt x="-1" y="619125"/>
                    </a:lnTo>
                    <a:close/>
                  </a:path>
                </a:pathLst>
              </a:custGeom>
            </p:spPr>
          </p:pic>
        </p:grpSp>
        <p:grpSp>
          <p:nvGrpSpPr>
            <p:cNvPr id="121" name="グラフィックス 9">
              <a:extLst>
                <a:ext uri="{FF2B5EF4-FFF2-40B4-BE49-F238E27FC236}">
                  <a16:creationId xmlns:a16="http://schemas.microsoft.com/office/drawing/2014/main" id="{975E8B54-C816-5479-3813-23AD763F8735}"/>
                </a:ext>
              </a:extLst>
            </p:cNvPr>
            <p:cNvGrpSpPr/>
            <p:nvPr/>
          </p:nvGrpSpPr>
          <p:grpSpPr>
            <a:xfrm>
              <a:off x="11791156" y="7539037"/>
              <a:ext cx="1809750" cy="857250"/>
              <a:chOff x="11791156" y="7539037"/>
              <a:chExt cx="1809750" cy="857250"/>
            </a:xfrm>
            <a:noFill/>
          </p:grpSpPr>
          <p:sp>
            <p:nvSpPr>
              <p:cNvPr id="122" name="フリーフォーム: 図形 121">
                <a:extLst>
                  <a:ext uri="{FF2B5EF4-FFF2-40B4-BE49-F238E27FC236}">
                    <a16:creationId xmlns:a16="http://schemas.microsoft.com/office/drawing/2014/main" id="{229D9639-35EE-4F1A-28A2-AC1A837CA0A1}"/>
                  </a:ext>
                </a:extLst>
              </p:cNvPr>
              <p:cNvSpPr/>
              <p:nvPr/>
            </p:nvSpPr>
            <p:spPr>
              <a:xfrm>
                <a:off x="11791156" y="7539037"/>
                <a:ext cx="1809750" cy="857250"/>
              </a:xfrm>
              <a:custGeom>
                <a:avLst/>
                <a:gdLst>
                  <a:gd name="connsiteX0" fmla="*/ 0 w 1809750"/>
                  <a:gd name="connsiteY0" fmla="*/ 0 h 857250"/>
                  <a:gd name="connsiteX1" fmla="*/ 1809750 w 1809750"/>
                  <a:gd name="connsiteY1" fmla="*/ 0 h 857250"/>
                  <a:gd name="connsiteX2" fmla="*/ 1809750 w 1809750"/>
                  <a:gd name="connsiteY2" fmla="*/ 857250 h 857250"/>
                  <a:gd name="connsiteX3" fmla="*/ 0 w 1809750"/>
                  <a:gd name="connsiteY3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50" h="857250">
                    <a:moveTo>
                      <a:pt x="0" y="0"/>
                    </a:moveTo>
                    <a:lnTo>
                      <a:pt x="1809750" y="0"/>
                    </a:lnTo>
                    <a:lnTo>
                      <a:pt x="1809750" y="857250"/>
                    </a:lnTo>
                    <a:lnTo>
                      <a:pt x="0" y="85725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pic>
            <p:nvPicPr>
              <p:cNvPr id="123" name="図 122">
                <a:extLst>
                  <a:ext uri="{FF2B5EF4-FFF2-40B4-BE49-F238E27FC236}">
                    <a16:creationId xmlns:a16="http://schemas.microsoft.com/office/drawing/2014/main" id="{40A49488-651B-717C-D2D5-69A8393E4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805443" y="7762874"/>
                <a:ext cx="1790700" cy="438150"/>
              </a:xfrm>
              <a:custGeom>
                <a:avLst/>
                <a:gdLst>
                  <a:gd name="connsiteX0" fmla="*/ -1 w 1790700"/>
                  <a:gd name="connsiteY0" fmla="*/ -1 h 438150"/>
                  <a:gd name="connsiteX1" fmla="*/ 1790700 w 1790700"/>
                  <a:gd name="connsiteY1" fmla="*/ -1 h 438150"/>
                  <a:gd name="connsiteX2" fmla="*/ 1790700 w 1790700"/>
                  <a:gd name="connsiteY2" fmla="*/ 438150 h 438150"/>
                  <a:gd name="connsiteX3" fmla="*/ -1 w 1790700"/>
                  <a:gd name="connsiteY3" fmla="*/ 43815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700" h="438150">
                    <a:moveTo>
                      <a:pt x="-1" y="-1"/>
                    </a:moveTo>
                    <a:lnTo>
                      <a:pt x="1790700" y="-1"/>
                    </a:lnTo>
                    <a:lnTo>
                      <a:pt x="1790700" y="438150"/>
                    </a:lnTo>
                    <a:lnTo>
                      <a:pt x="-1" y="43815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24" name="グラフィックス 9">
            <a:extLst>
              <a:ext uri="{FF2B5EF4-FFF2-40B4-BE49-F238E27FC236}">
                <a16:creationId xmlns:a16="http://schemas.microsoft.com/office/drawing/2014/main" id="{BE355106-C7D8-9D03-1F95-C898D84AA96F}"/>
              </a:ext>
            </a:extLst>
          </p:cNvPr>
          <p:cNvGrpSpPr/>
          <p:nvPr/>
        </p:nvGrpSpPr>
        <p:grpSpPr>
          <a:xfrm>
            <a:off x="7123906" y="5495924"/>
            <a:ext cx="1132332" cy="66675"/>
            <a:chOff x="7123906" y="5495924"/>
            <a:chExt cx="1132332" cy="66675"/>
          </a:xfrm>
        </p:grpSpPr>
        <p:sp>
          <p:nvSpPr>
            <p:cNvPr id="125" name="フリーフォーム: 図形 124">
              <a:extLst>
                <a:ext uri="{FF2B5EF4-FFF2-40B4-BE49-F238E27FC236}">
                  <a16:creationId xmlns:a16="http://schemas.microsoft.com/office/drawing/2014/main" id="{4370E279-4E76-27DE-25A2-534581930227}"/>
                </a:ext>
              </a:extLst>
            </p:cNvPr>
            <p:cNvSpPr/>
            <p:nvPr/>
          </p:nvSpPr>
          <p:spPr>
            <a:xfrm>
              <a:off x="7123906" y="5529262"/>
              <a:ext cx="1082325" cy="9525"/>
            </a:xfrm>
            <a:custGeom>
              <a:avLst/>
              <a:gdLst>
                <a:gd name="connsiteX0" fmla="*/ 0 w 1082325"/>
                <a:gd name="connsiteY0" fmla="*/ 0 h 9525"/>
                <a:gd name="connsiteX1" fmla="*/ 1082326 w 108232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2325" h="9525">
                  <a:moveTo>
                    <a:pt x="0" y="0"/>
                  </a:moveTo>
                  <a:lnTo>
                    <a:pt x="108232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6" name="フリーフォーム: 図形 125">
              <a:extLst>
                <a:ext uri="{FF2B5EF4-FFF2-40B4-BE49-F238E27FC236}">
                  <a16:creationId xmlns:a16="http://schemas.microsoft.com/office/drawing/2014/main" id="{F5B8DC72-7EDF-04C1-D6CF-EAD9946482D8}"/>
                </a:ext>
              </a:extLst>
            </p:cNvPr>
            <p:cNvSpPr/>
            <p:nvPr/>
          </p:nvSpPr>
          <p:spPr>
            <a:xfrm>
              <a:off x="8189563" y="5495924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27" name="グラフィックス 9">
            <a:extLst>
              <a:ext uri="{FF2B5EF4-FFF2-40B4-BE49-F238E27FC236}">
                <a16:creationId xmlns:a16="http://schemas.microsoft.com/office/drawing/2014/main" id="{CAF1CCB9-B036-727A-68B7-FB73F90F95C0}"/>
              </a:ext>
            </a:extLst>
          </p:cNvPr>
          <p:cNvGrpSpPr/>
          <p:nvPr/>
        </p:nvGrpSpPr>
        <p:grpSpPr>
          <a:xfrm>
            <a:off x="10171906" y="5495924"/>
            <a:ext cx="1132332" cy="66675"/>
            <a:chOff x="10171906" y="5495924"/>
            <a:chExt cx="1132332" cy="66675"/>
          </a:xfrm>
        </p:grpSpPr>
        <p:sp>
          <p:nvSpPr>
            <p:cNvPr id="128" name="フリーフォーム: 図形 127">
              <a:extLst>
                <a:ext uri="{FF2B5EF4-FFF2-40B4-BE49-F238E27FC236}">
                  <a16:creationId xmlns:a16="http://schemas.microsoft.com/office/drawing/2014/main" id="{FC5DA6E1-2C21-EDF5-1449-472838727712}"/>
                </a:ext>
              </a:extLst>
            </p:cNvPr>
            <p:cNvSpPr/>
            <p:nvPr/>
          </p:nvSpPr>
          <p:spPr>
            <a:xfrm>
              <a:off x="10171906" y="5529262"/>
              <a:ext cx="1082325" cy="9525"/>
            </a:xfrm>
            <a:custGeom>
              <a:avLst/>
              <a:gdLst>
                <a:gd name="connsiteX0" fmla="*/ 0 w 1082325"/>
                <a:gd name="connsiteY0" fmla="*/ 0 h 9525"/>
                <a:gd name="connsiteX1" fmla="*/ 1082326 w 108232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2325" h="9525">
                  <a:moveTo>
                    <a:pt x="0" y="0"/>
                  </a:moveTo>
                  <a:lnTo>
                    <a:pt x="108232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9" name="フリーフォーム: 図形 128">
              <a:extLst>
                <a:ext uri="{FF2B5EF4-FFF2-40B4-BE49-F238E27FC236}">
                  <a16:creationId xmlns:a16="http://schemas.microsoft.com/office/drawing/2014/main" id="{E4353074-0482-CF76-7CDB-BF3C54780F03}"/>
                </a:ext>
              </a:extLst>
            </p:cNvPr>
            <p:cNvSpPr/>
            <p:nvPr/>
          </p:nvSpPr>
          <p:spPr>
            <a:xfrm>
              <a:off x="11237563" y="5495924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30" name="グラフィックス 9">
            <a:extLst>
              <a:ext uri="{FF2B5EF4-FFF2-40B4-BE49-F238E27FC236}">
                <a16:creationId xmlns:a16="http://schemas.microsoft.com/office/drawing/2014/main" id="{E5376806-F934-EBFD-B530-4CDB154ECD75}"/>
              </a:ext>
            </a:extLst>
          </p:cNvPr>
          <p:cNvGrpSpPr/>
          <p:nvPr/>
        </p:nvGrpSpPr>
        <p:grpSpPr>
          <a:xfrm>
            <a:off x="7376318" y="6015037"/>
            <a:ext cx="890587" cy="1513332"/>
            <a:chOff x="7376318" y="6015037"/>
            <a:chExt cx="890587" cy="1513332"/>
          </a:xfrm>
        </p:grpSpPr>
        <p:sp>
          <p:nvSpPr>
            <p:cNvPr id="131" name="フリーフォーム: 図形 130">
              <a:extLst>
                <a:ext uri="{FF2B5EF4-FFF2-40B4-BE49-F238E27FC236}">
                  <a16:creationId xmlns:a16="http://schemas.microsoft.com/office/drawing/2014/main" id="{5AF988F1-B6CA-8E89-58A7-828AD8D5B901}"/>
                </a:ext>
              </a:extLst>
            </p:cNvPr>
            <p:cNvSpPr/>
            <p:nvPr/>
          </p:nvSpPr>
          <p:spPr>
            <a:xfrm>
              <a:off x="7409656" y="6015037"/>
              <a:ext cx="857250" cy="1463325"/>
            </a:xfrm>
            <a:custGeom>
              <a:avLst/>
              <a:gdLst>
                <a:gd name="connsiteX0" fmla="*/ 857250 w 857250"/>
                <a:gd name="connsiteY0" fmla="*/ 0 h 1463325"/>
                <a:gd name="connsiteX1" fmla="*/ 0 w 857250"/>
                <a:gd name="connsiteY1" fmla="*/ 0 h 1463325"/>
                <a:gd name="connsiteX2" fmla="*/ 0 w 857250"/>
                <a:gd name="connsiteY2" fmla="*/ 1463326 h 1463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1463325">
                  <a:moveTo>
                    <a:pt x="857250" y="0"/>
                  </a:moveTo>
                  <a:lnTo>
                    <a:pt x="0" y="0"/>
                  </a:lnTo>
                  <a:lnTo>
                    <a:pt x="0" y="1463326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2" name="フリーフォーム: 図形 131">
              <a:extLst>
                <a:ext uri="{FF2B5EF4-FFF2-40B4-BE49-F238E27FC236}">
                  <a16:creationId xmlns:a16="http://schemas.microsoft.com/office/drawing/2014/main" id="{5533AF23-D96C-0F50-EDD6-F0FA8187D65E}"/>
                </a:ext>
              </a:extLst>
            </p:cNvPr>
            <p:cNvSpPr/>
            <p:nvPr/>
          </p:nvSpPr>
          <p:spPr>
            <a:xfrm>
              <a:off x="7376318" y="7461694"/>
              <a:ext cx="66675" cy="66675"/>
            </a:xfrm>
            <a:custGeom>
              <a:avLst/>
              <a:gdLst>
                <a:gd name="connsiteX0" fmla="*/ 33338 w 66675"/>
                <a:gd name="connsiteY0" fmla="*/ 66675 h 66675"/>
                <a:gd name="connsiteX1" fmla="*/ 0 w 66675"/>
                <a:gd name="connsiteY1" fmla="*/ 0 h 66675"/>
                <a:gd name="connsiteX2" fmla="*/ 33338 w 66675"/>
                <a:gd name="connsiteY2" fmla="*/ 16669 h 66675"/>
                <a:gd name="connsiteX3" fmla="*/ 66675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66675"/>
                  </a:moveTo>
                  <a:lnTo>
                    <a:pt x="0" y="0"/>
                  </a:lnTo>
                  <a:lnTo>
                    <a:pt x="33338" y="16669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33" name="グラフィックス 9">
            <a:extLst>
              <a:ext uri="{FF2B5EF4-FFF2-40B4-BE49-F238E27FC236}">
                <a16:creationId xmlns:a16="http://schemas.microsoft.com/office/drawing/2014/main" id="{94AF1EFF-0919-209F-B38C-534DFD69F247}"/>
              </a:ext>
            </a:extLst>
          </p:cNvPr>
          <p:cNvGrpSpPr/>
          <p:nvPr/>
        </p:nvGrpSpPr>
        <p:grpSpPr>
          <a:xfrm>
            <a:off x="11853068" y="5825679"/>
            <a:ext cx="66675" cy="1713357"/>
            <a:chOff x="11853068" y="5825679"/>
            <a:chExt cx="66675" cy="1713357"/>
          </a:xfrm>
        </p:grpSpPr>
        <p:sp>
          <p:nvSpPr>
            <p:cNvPr id="134" name="フリーフォーム: 図形 133">
              <a:extLst>
                <a:ext uri="{FF2B5EF4-FFF2-40B4-BE49-F238E27FC236}">
                  <a16:creationId xmlns:a16="http://schemas.microsoft.com/office/drawing/2014/main" id="{BD2540A6-4EEC-C82A-CAF0-A24E325D87A5}"/>
                </a:ext>
              </a:extLst>
            </p:cNvPr>
            <p:cNvSpPr/>
            <p:nvPr/>
          </p:nvSpPr>
          <p:spPr>
            <a:xfrm>
              <a:off x="11886406" y="5875686"/>
              <a:ext cx="9525" cy="1663350"/>
            </a:xfrm>
            <a:custGeom>
              <a:avLst/>
              <a:gdLst>
                <a:gd name="connsiteX0" fmla="*/ 0 w 9525"/>
                <a:gd name="connsiteY0" fmla="*/ 1663351 h 1663350"/>
                <a:gd name="connsiteX1" fmla="*/ 0 w 9525"/>
                <a:gd name="connsiteY1" fmla="*/ 0 h 166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663350">
                  <a:moveTo>
                    <a:pt x="0" y="1663351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5" name="フリーフォーム: 図形 134">
              <a:extLst>
                <a:ext uri="{FF2B5EF4-FFF2-40B4-BE49-F238E27FC236}">
                  <a16:creationId xmlns:a16="http://schemas.microsoft.com/office/drawing/2014/main" id="{ABE1372B-EB8B-64E1-DA62-616D7734067C}"/>
                </a:ext>
              </a:extLst>
            </p:cNvPr>
            <p:cNvSpPr/>
            <p:nvPr/>
          </p:nvSpPr>
          <p:spPr>
            <a:xfrm>
              <a:off x="11853068" y="5825679"/>
              <a:ext cx="66675" cy="66675"/>
            </a:xfrm>
            <a:custGeom>
              <a:avLst/>
              <a:gdLst>
                <a:gd name="connsiteX0" fmla="*/ 33338 w 66675"/>
                <a:gd name="connsiteY0" fmla="*/ 0 h 66675"/>
                <a:gd name="connsiteX1" fmla="*/ 66675 w 66675"/>
                <a:gd name="connsiteY1" fmla="*/ 66675 h 66675"/>
                <a:gd name="connsiteX2" fmla="*/ 33338 w 66675"/>
                <a:gd name="connsiteY2" fmla="*/ 50006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0"/>
                  </a:moveTo>
                  <a:lnTo>
                    <a:pt x="66675" y="66675"/>
                  </a:lnTo>
                  <a:lnTo>
                    <a:pt x="33338" y="50006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51" name="図 150">
            <a:extLst>
              <a:ext uri="{FF2B5EF4-FFF2-40B4-BE49-F238E27FC236}">
                <a16:creationId xmlns:a16="http://schemas.microsoft.com/office/drawing/2014/main" id="{8E05AB83-FB1F-EA77-C1F5-4E7B36137C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33168" y="1819274"/>
            <a:ext cx="1619250" cy="285750"/>
          </a:xfrm>
          <a:custGeom>
            <a:avLst/>
            <a:gdLst>
              <a:gd name="connsiteX0" fmla="*/ 0 w 1619250"/>
              <a:gd name="connsiteY0" fmla="*/ 0 h 285750"/>
              <a:gd name="connsiteX1" fmla="*/ 1619250 w 1619250"/>
              <a:gd name="connsiteY1" fmla="*/ 0 h 285750"/>
              <a:gd name="connsiteX2" fmla="*/ 1619250 w 1619250"/>
              <a:gd name="connsiteY2" fmla="*/ 285750 h 285750"/>
              <a:gd name="connsiteX3" fmla="*/ 0 w 1619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285750">
                <a:moveTo>
                  <a:pt x="0" y="0"/>
                </a:moveTo>
                <a:lnTo>
                  <a:pt x="1619250" y="0"/>
                </a:lnTo>
                <a:lnTo>
                  <a:pt x="1619250" y="285750"/>
                </a:lnTo>
                <a:lnTo>
                  <a:pt x="0" y="285750"/>
                </a:lnTo>
                <a:close/>
              </a:path>
            </a:pathLst>
          </a:custGeom>
        </p:spPr>
      </p:pic>
      <p:grpSp>
        <p:nvGrpSpPr>
          <p:cNvPr id="152" name="グラフィックス 9">
            <a:extLst>
              <a:ext uri="{FF2B5EF4-FFF2-40B4-BE49-F238E27FC236}">
                <a16:creationId xmlns:a16="http://schemas.microsoft.com/office/drawing/2014/main" id="{6BA5893D-4311-E2F5-58BA-260DB03D3423}"/>
              </a:ext>
            </a:extLst>
          </p:cNvPr>
          <p:cNvGrpSpPr/>
          <p:nvPr/>
        </p:nvGrpSpPr>
        <p:grpSpPr>
          <a:xfrm>
            <a:off x="4347368" y="5362574"/>
            <a:ext cx="366712" cy="547687"/>
            <a:chOff x="4347368" y="5362574"/>
            <a:chExt cx="366712" cy="547687"/>
          </a:xfrm>
        </p:grpSpPr>
        <p:pic>
          <p:nvPicPr>
            <p:cNvPr id="153" name="図 152">
              <a:extLst>
                <a:ext uri="{FF2B5EF4-FFF2-40B4-BE49-F238E27FC236}">
                  <a16:creationId xmlns:a16="http://schemas.microsoft.com/office/drawing/2014/main" id="{A9C2F11F-3207-4211-0E39-9F8E89D3B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356893" y="5362574"/>
              <a:ext cx="323850" cy="323850"/>
            </a:xfrm>
            <a:custGeom>
              <a:avLst/>
              <a:gdLst>
                <a:gd name="connsiteX0" fmla="*/ 0 w 323850"/>
                <a:gd name="connsiteY0" fmla="*/ 0 h 323850"/>
                <a:gd name="connsiteX1" fmla="*/ 323850 w 323850"/>
                <a:gd name="connsiteY1" fmla="*/ 0 h 323850"/>
                <a:gd name="connsiteX2" fmla="*/ 323850 w 323850"/>
                <a:gd name="connsiteY2" fmla="*/ 323850 h 323850"/>
                <a:gd name="connsiteX3" fmla="*/ 0 w 3238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323850">
                  <a:moveTo>
                    <a:pt x="0" y="0"/>
                  </a:moveTo>
                  <a:lnTo>
                    <a:pt x="323850" y="0"/>
                  </a:lnTo>
                  <a:lnTo>
                    <a:pt x="323850" y="323850"/>
                  </a:lnTo>
                  <a:lnTo>
                    <a:pt x="0" y="323850"/>
                  </a:lnTo>
                  <a:close/>
                </a:path>
              </a:pathLst>
            </a:custGeom>
          </p:spPr>
        </p:pic>
        <p:grpSp>
          <p:nvGrpSpPr>
            <p:cNvPr id="154" name="グラフィックス 9">
              <a:extLst>
                <a:ext uri="{FF2B5EF4-FFF2-40B4-BE49-F238E27FC236}">
                  <a16:creationId xmlns:a16="http://schemas.microsoft.com/office/drawing/2014/main" id="{BEB2C2D0-6D7C-B63D-21A9-8A4DCA93E2D4}"/>
                </a:ext>
              </a:extLst>
            </p:cNvPr>
            <p:cNvGrpSpPr/>
            <p:nvPr/>
          </p:nvGrpSpPr>
          <p:grpSpPr>
            <a:xfrm>
              <a:off x="4347368" y="5759647"/>
              <a:ext cx="366712" cy="150614"/>
              <a:chOff x="4347368" y="5759647"/>
              <a:chExt cx="366712" cy="150614"/>
            </a:xfrm>
          </p:grpSpPr>
          <p:sp>
            <p:nvSpPr>
              <p:cNvPr id="155" name="フリーフォーム: 図形 154">
                <a:extLst>
                  <a:ext uri="{FF2B5EF4-FFF2-40B4-BE49-F238E27FC236}">
                    <a16:creationId xmlns:a16="http://schemas.microsoft.com/office/drawing/2014/main" id="{1A1A81A2-6A8B-2FAC-5CB5-435987B475AC}"/>
                  </a:ext>
                </a:extLst>
              </p:cNvPr>
              <p:cNvSpPr/>
              <p:nvPr/>
            </p:nvSpPr>
            <p:spPr>
              <a:xfrm>
                <a:off x="4352131" y="5767387"/>
                <a:ext cx="361950" cy="142875"/>
              </a:xfrm>
              <a:custGeom>
                <a:avLst/>
                <a:gdLst>
                  <a:gd name="connsiteX0" fmla="*/ 0 w 361950"/>
                  <a:gd name="connsiteY0" fmla="*/ 0 h 142875"/>
                  <a:gd name="connsiteX1" fmla="*/ 361950 w 361950"/>
                  <a:gd name="connsiteY1" fmla="*/ 0 h 142875"/>
                  <a:gd name="connsiteX2" fmla="*/ 361950 w 361950"/>
                  <a:gd name="connsiteY2" fmla="*/ 142875 h 142875"/>
                  <a:gd name="connsiteX3" fmla="*/ 0 w 361950"/>
                  <a:gd name="connsiteY3" fmla="*/ 14287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0" y="0"/>
                    </a:moveTo>
                    <a:lnTo>
                      <a:pt x="361950" y="0"/>
                    </a:lnTo>
                    <a:lnTo>
                      <a:pt x="361950" y="142875"/>
                    </a:lnTo>
                    <a:lnTo>
                      <a:pt x="0" y="142875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6" name="テキスト ボックス 155">
                <a:extLst>
                  <a:ext uri="{FF2B5EF4-FFF2-40B4-BE49-F238E27FC236}">
                    <a16:creationId xmlns:a16="http://schemas.microsoft.com/office/drawing/2014/main" id="{7314B41D-E68D-3424-7E24-311ADB74F0CC}"/>
                  </a:ext>
                </a:extLst>
              </p:cNvPr>
              <p:cNvSpPr txBox="1"/>
              <p:nvPr/>
            </p:nvSpPr>
            <p:spPr>
              <a:xfrm>
                <a:off x="4255928" y="5713927"/>
                <a:ext cx="525780" cy="205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000000"/>
                    </a:solidFill>
                    <a:latin typeface="ＭＳ ゴシック"/>
                    <a:ea typeface="ＭＳ ゴシック"/>
                    <a:sym typeface="ＭＳ ゴシック"/>
                    <a:rtl val="0"/>
                  </a:rPr>
                  <a:t>利用者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1358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95B9E-D2D3-2B6A-09C7-218042654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F4EB147-774C-A51A-6041-193E358D1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b="0" i="0">
                <a:solidFill>
                  <a:srgbClr val="1A1A1C"/>
                </a:solidFill>
                <a:effectLst/>
                <a:latin typeface="Noto Sans JP"/>
              </a:rPr>
              <a:t>6-1-2-</a:t>
            </a:r>
            <a:r>
              <a:rPr lang="en-US" altLang="ja-JP" sz="3200">
                <a:solidFill>
                  <a:srgbClr val="1A1A1C"/>
                </a:solidFill>
                <a:latin typeface="Noto Sans JP"/>
              </a:rPr>
              <a:t>3</a:t>
            </a:r>
            <a:r>
              <a:rPr lang="en-US" altLang="ja-JP" sz="3200" b="0" i="0">
                <a:solidFill>
                  <a:srgbClr val="1A1A1C"/>
                </a:solidFill>
                <a:effectLst/>
                <a:latin typeface="Noto Sans JP"/>
              </a:rPr>
              <a:t>. </a:t>
            </a:r>
            <a:r>
              <a:rPr lang="ja-JP" altLang="en-US" sz="3200" b="0" i="0">
                <a:solidFill>
                  <a:srgbClr val="1A1A1C"/>
                </a:solidFill>
                <a:effectLst/>
                <a:latin typeface="Noto Sans JP"/>
              </a:rPr>
              <a:t>ステータス管理機能</a:t>
            </a:r>
            <a:endParaRPr lang="ja-JP" altLang="en-US" sz="3200" b="0" i="0" dirty="0">
              <a:solidFill>
                <a:srgbClr val="1A1A1C"/>
              </a:solidFill>
              <a:effectLst/>
              <a:latin typeface="Noto Sans JP"/>
            </a:endParaRP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D2BB02D0-F95D-1D59-9BF4-F74C410C9A95}"/>
              </a:ext>
            </a:extLst>
          </p:cNvPr>
          <p:cNvSpPr/>
          <p:nvPr/>
        </p:nvSpPr>
        <p:spPr>
          <a:xfrm>
            <a:off x="4542631" y="1871662"/>
            <a:ext cx="8915400" cy="6381750"/>
          </a:xfrm>
          <a:custGeom>
            <a:avLst/>
            <a:gdLst>
              <a:gd name="connsiteX0" fmla="*/ 0 w 8915400"/>
              <a:gd name="connsiteY0" fmla="*/ 0 h 6381750"/>
              <a:gd name="connsiteX1" fmla="*/ 8915400 w 8915400"/>
              <a:gd name="connsiteY1" fmla="*/ 0 h 6381750"/>
              <a:gd name="connsiteX2" fmla="*/ 8915400 w 8915400"/>
              <a:gd name="connsiteY2" fmla="*/ 6381750 h 6381750"/>
              <a:gd name="connsiteX3" fmla="*/ 0 w 8915400"/>
              <a:gd name="connsiteY3" fmla="*/ 6381750 h 63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5400" h="6381750">
                <a:moveTo>
                  <a:pt x="0" y="0"/>
                </a:moveTo>
                <a:lnTo>
                  <a:pt x="8915400" y="0"/>
                </a:lnTo>
                <a:lnTo>
                  <a:pt x="8915400" y="6381750"/>
                </a:lnTo>
                <a:lnTo>
                  <a:pt x="0" y="638175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BCFF6069-7FE3-080C-8807-7437AA7D9570}"/>
              </a:ext>
            </a:extLst>
          </p:cNvPr>
          <p:cNvSpPr/>
          <p:nvPr/>
        </p:nvSpPr>
        <p:spPr>
          <a:xfrm>
            <a:off x="5266531" y="1871662"/>
            <a:ext cx="8191500" cy="6381750"/>
          </a:xfrm>
          <a:custGeom>
            <a:avLst/>
            <a:gdLst>
              <a:gd name="connsiteX0" fmla="*/ 8181975 w 8191500"/>
              <a:gd name="connsiteY0" fmla="*/ 0 h 6381750"/>
              <a:gd name="connsiteX1" fmla="*/ 8191500 w 8191500"/>
              <a:gd name="connsiteY1" fmla="*/ 9525 h 6381750"/>
              <a:gd name="connsiteX2" fmla="*/ 8191500 w 8191500"/>
              <a:gd name="connsiteY2" fmla="*/ 6372225 h 6381750"/>
              <a:gd name="connsiteX3" fmla="*/ 8181975 w 8191500"/>
              <a:gd name="connsiteY3" fmla="*/ 6381750 h 6381750"/>
              <a:gd name="connsiteX4" fmla="*/ 9525 w 8191500"/>
              <a:gd name="connsiteY4" fmla="*/ 6381750 h 6381750"/>
              <a:gd name="connsiteX5" fmla="*/ 0 w 8191500"/>
              <a:gd name="connsiteY5" fmla="*/ 6372225 h 6381750"/>
              <a:gd name="connsiteX6" fmla="*/ 0 w 8191500"/>
              <a:gd name="connsiteY6" fmla="*/ 9525 h 6381750"/>
              <a:gd name="connsiteX7" fmla="*/ 9525 w 8191500"/>
              <a:gd name="connsiteY7" fmla="*/ 0 h 63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6381750">
                <a:moveTo>
                  <a:pt x="8181975" y="0"/>
                </a:moveTo>
                <a:cubicBezTo>
                  <a:pt x="8187236" y="0"/>
                  <a:pt x="8191500" y="4264"/>
                  <a:pt x="8191500" y="9525"/>
                </a:cubicBezTo>
                <a:lnTo>
                  <a:pt x="8191500" y="6372225"/>
                </a:lnTo>
                <a:cubicBezTo>
                  <a:pt x="8191500" y="6377486"/>
                  <a:pt x="8187236" y="6381750"/>
                  <a:pt x="8181975" y="6381750"/>
                </a:cubicBezTo>
                <a:lnTo>
                  <a:pt x="9525" y="6381750"/>
                </a:lnTo>
                <a:cubicBezTo>
                  <a:pt x="4264" y="6381750"/>
                  <a:pt x="0" y="6377486"/>
                  <a:pt x="0" y="637222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AA135D6-072C-D20B-9FA0-09232B0B9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543" y="2057399"/>
            <a:ext cx="1619250" cy="285750"/>
          </a:xfrm>
          <a:custGeom>
            <a:avLst/>
            <a:gdLst>
              <a:gd name="connsiteX0" fmla="*/ 0 w 1619250"/>
              <a:gd name="connsiteY0" fmla="*/ 0 h 285750"/>
              <a:gd name="connsiteX1" fmla="*/ 1619250 w 1619250"/>
              <a:gd name="connsiteY1" fmla="*/ 0 h 285750"/>
              <a:gd name="connsiteX2" fmla="*/ 1619250 w 1619250"/>
              <a:gd name="connsiteY2" fmla="*/ 285750 h 285750"/>
              <a:gd name="connsiteX3" fmla="*/ 0 w 1619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285750">
                <a:moveTo>
                  <a:pt x="0" y="0"/>
                </a:moveTo>
                <a:lnTo>
                  <a:pt x="1619250" y="0"/>
                </a:lnTo>
                <a:lnTo>
                  <a:pt x="1619250" y="285750"/>
                </a:lnTo>
                <a:lnTo>
                  <a:pt x="0" y="285750"/>
                </a:lnTo>
                <a:close/>
              </a:path>
            </a:pathLst>
          </a:custGeom>
        </p:spPr>
      </p:pic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8B284FD5-DB35-3149-0D63-77CEC01AB0AC}"/>
              </a:ext>
            </a:extLst>
          </p:cNvPr>
          <p:cNvSpPr/>
          <p:nvPr/>
        </p:nvSpPr>
        <p:spPr>
          <a:xfrm>
            <a:off x="5552281" y="2443162"/>
            <a:ext cx="7620000" cy="4667250"/>
          </a:xfrm>
          <a:custGeom>
            <a:avLst/>
            <a:gdLst>
              <a:gd name="connsiteX0" fmla="*/ 7610475 w 7620000"/>
              <a:gd name="connsiteY0" fmla="*/ 0 h 4667250"/>
              <a:gd name="connsiteX1" fmla="*/ 7620000 w 7620000"/>
              <a:gd name="connsiteY1" fmla="*/ 9525 h 4667250"/>
              <a:gd name="connsiteX2" fmla="*/ 7620000 w 7620000"/>
              <a:gd name="connsiteY2" fmla="*/ 4657725 h 4667250"/>
              <a:gd name="connsiteX3" fmla="*/ 7610475 w 7620000"/>
              <a:gd name="connsiteY3" fmla="*/ 4667250 h 4667250"/>
              <a:gd name="connsiteX4" fmla="*/ 9525 w 7620000"/>
              <a:gd name="connsiteY4" fmla="*/ 4667250 h 4667250"/>
              <a:gd name="connsiteX5" fmla="*/ 0 w 7620000"/>
              <a:gd name="connsiteY5" fmla="*/ 4657725 h 4667250"/>
              <a:gd name="connsiteX6" fmla="*/ 0 w 7620000"/>
              <a:gd name="connsiteY6" fmla="*/ 9525 h 4667250"/>
              <a:gd name="connsiteX7" fmla="*/ 9525 w 7620000"/>
              <a:gd name="connsiteY7" fmla="*/ 0 h 466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0000" h="4667250">
                <a:moveTo>
                  <a:pt x="7610475" y="0"/>
                </a:moveTo>
                <a:cubicBezTo>
                  <a:pt x="7615736" y="0"/>
                  <a:pt x="7620000" y="4264"/>
                  <a:pt x="7620000" y="9525"/>
                </a:cubicBezTo>
                <a:lnTo>
                  <a:pt x="7620000" y="4657725"/>
                </a:lnTo>
                <a:cubicBezTo>
                  <a:pt x="7620000" y="4662986"/>
                  <a:pt x="7615736" y="4667250"/>
                  <a:pt x="7610475" y="4667250"/>
                </a:cubicBezTo>
                <a:lnTo>
                  <a:pt x="9525" y="4667250"/>
                </a:lnTo>
                <a:cubicBezTo>
                  <a:pt x="4264" y="4667250"/>
                  <a:pt x="0" y="4662986"/>
                  <a:pt x="0" y="465772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DAE8FC"/>
          </a:solidFill>
          <a:ln w="9525" cap="flat">
            <a:solidFill>
              <a:srgbClr val="6C8EBF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D017AD5-F543-1BE3-8F06-8CABE23F7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768" y="2547937"/>
            <a:ext cx="7448550" cy="209550"/>
          </a:xfrm>
          <a:custGeom>
            <a:avLst/>
            <a:gdLst>
              <a:gd name="connsiteX0" fmla="*/ -1 w 7448550"/>
              <a:gd name="connsiteY0" fmla="*/ -1 h 209550"/>
              <a:gd name="connsiteX1" fmla="*/ 7448550 w 7448550"/>
              <a:gd name="connsiteY1" fmla="*/ -1 h 209550"/>
              <a:gd name="connsiteX2" fmla="*/ 7448550 w 7448550"/>
              <a:gd name="connsiteY2" fmla="*/ 209550 h 209550"/>
              <a:gd name="connsiteX3" fmla="*/ -1 w 744855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8550" h="209550">
                <a:moveTo>
                  <a:pt x="-1" y="-1"/>
                </a:moveTo>
                <a:lnTo>
                  <a:pt x="7448550" y="-1"/>
                </a:lnTo>
                <a:lnTo>
                  <a:pt x="7448550" y="209550"/>
                </a:lnTo>
                <a:lnTo>
                  <a:pt x="-1" y="209550"/>
                </a:lnTo>
                <a:close/>
              </a:path>
            </a:pathLst>
          </a:custGeom>
        </p:spPr>
      </p:pic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DB7BA627-BAE2-07D2-C9E5-7F746DD5DC6C}"/>
              </a:ext>
            </a:extLst>
          </p:cNvPr>
          <p:cNvSpPr/>
          <p:nvPr/>
        </p:nvSpPr>
        <p:spPr>
          <a:xfrm>
            <a:off x="7362031" y="3776662"/>
            <a:ext cx="891825" cy="1143000"/>
          </a:xfrm>
          <a:custGeom>
            <a:avLst/>
            <a:gdLst>
              <a:gd name="connsiteX0" fmla="*/ 0 w 891825"/>
              <a:gd name="connsiteY0" fmla="*/ 1143000 h 1143000"/>
              <a:gd name="connsiteX1" fmla="*/ 476250 w 891825"/>
              <a:gd name="connsiteY1" fmla="*/ 1143000 h 1143000"/>
              <a:gd name="connsiteX2" fmla="*/ 476250 w 891825"/>
              <a:gd name="connsiteY2" fmla="*/ 0 h 1143000"/>
              <a:gd name="connsiteX3" fmla="*/ 891826 w 891825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825" h="1143000">
                <a:moveTo>
                  <a:pt x="0" y="1143000"/>
                </a:moveTo>
                <a:lnTo>
                  <a:pt x="476250" y="1143000"/>
                </a:lnTo>
                <a:lnTo>
                  <a:pt x="476250" y="0"/>
                </a:lnTo>
                <a:lnTo>
                  <a:pt x="89182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1BACC7A-2572-BBA6-F163-53D4C3619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631" y="3662362"/>
            <a:ext cx="523875" cy="273843"/>
          </a:xfrm>
          <a:custGeom>
            <a:avLst/>
            <a:gdLst>
              <a:gd name="connsiteX0" fmla="*/ -1 w 523875"/>
              <a:gd name="connsiteY0" fmla="*/ -1 h 273843"/>
              <a:gd name="connsiteX1" fmla="*/ 523875 w 523875"/>
              <a:gd name="connsiteY1" fmla="*/ -1 h 273843"/>
              <a:gd name="connsiteX2" fmla="*/ 523875 w 523875"/>
              <a:gd name="connsiteY2" fmla="*/ 273843 h 273843"/>
              <a:gd name="connsiteX3" fmla="*/ -1 w 523875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875" h="273843">
                <a:moveTo>
                  <a:pt x="-1" y="-1"/>
                </a:moveTo>
                <a:lnTo>
                  <a:pt x="523875" y="-1"/>
                </a:lnTo>
                <a:lnTo>
                  <a:pt x="523875" y="273843"/>
                </a:lnTo>
                <a:lnTo>
                  <a:pt x="-1" y="273843"/>
                </a:lnTo>
                <a:close/>
              </a:path>
            </a:pathLst>
          </a:custGeom>
        </p:spPr>
      </p:pic>
      <p:grpSp>
        <p:nvGrpSpPr>
          <p:cNvPr id="19" name="グラフィックス 3">
            <a:extLst>
              <a:ext uri="{FF2B5EF4-FFF2-40B4-BE49-F238E27FC236}">
                <a16:creationId xmlns:a16="http://schemas.microsoft.com/office/drawing/2014/main" id="{7F36CEDF-2A2D-A0BA-96CE-CD07364AF470}"/>
              </a:ext>
            </a:extLst>
          </p:cNvPr>
          <p:cNvGrpSpPr/>
          <p:nvPr/>
        </p:nvGrpSpPr>
        <p:grpSpPr>
          <a:xfrm>
            <a:off x="7362031" y="4919662"/>
            <a:ext cx="941832" cy="1176337"/>
            <a:chOff x="7362031" y="4919662"/>
            <a:chExt cx="941832" cy="1176337"/>
          </a:xfrm>
        </p:grpSpPr>
        <p:sp>
          <p:nvSpPr>
            <p:cNvPr id="20" name="フリーフォーム: 図形 19">
              <a:extLst>
                <a:ext uri="{FF2B5EF4-FFF2-40B4-BE49-F238E27FC236}">
                  <a16:creationId xmlns:a16="http://schemas.microsoft.com/office/drawing/2014/main" id="{E3CA8126-E033-F99D-CC39-0415F7EA1547}"/>
                </a:ext>
              </a:extLst>
            </p:cNvPr>
            <p:cNvSpPr/>
            <p:nvPr/>
          </p:nvSpPr>
          <p:spPr>
            <a:xfrm>
              <a:off x="7362031" y="4919662"/>
              <a:ext cx="891825" cy="1143000"/>
            </a:xfrm>
            <a:custGeom>
              <a:avLst/>
              <a:gdLst>
                <a:gd name="connsiteX0" fmla="*/ 0 w 891825"/>
                <a:gd name="connsiteY0" fmla="*/ 0 h 1143000"/>
                <a:gd name="connsiteX1" fmla="*/ 476250 w 891825"/>
                <a:gd name="connsiteY1" fmla="*/ 0 h 1143000"/>
                <a:gd name="connsiteX2" fmla="*/ 476250 w 891825"/>
                <a:gd name="connsiteY2" fmla="*/ 1143000 h 1143000"/>
                <a:gd name="connsiteX3" fmla="*/ 891826 w 891825"/>
                <a:gd name="connsiteY3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1825" h="1143000">
                  <a:moveTo>
                    <a:pt x="0" y="0"/>
                  </a:moveTo>
                  <a:lnTo>
                    <a:pt x="476250" y="0"/>
                  </a:lnTo>
                  <a:lnTo>
                    <a:pt x="476250" y="1143000"/>
                  </a:lnTo>
                  <a:lnTo>
                    <a:pt x="891826" y="114300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" name="フリーフォーム: 図形 20">
              <a:extLst>
                <a:ext uri="{FF2B5EF4-FFF2-40B4-BE49-F238E27FC236}">
                  <a16:creationId xmlns:a16="http://schemas.microsoft.com/office/drawing/2014/main" id="{835C6DCB-E454-AAF8-5371-06A5F154A4BA}"/>
                </a:ext>
              </a:extLst>
            </p:cNvPr>
            <p:cNvSpPr/>
            <p:nvPr/>
          </p:nvSpPr>
          <p:spPr>
            <a:xfrm>
              <a:off x="8237188" y="6029324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BC946ABE-907F-3D48-240A-F883C144D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581" y="5948362"/>
            <a:ext cx="523875" cy="273843"/>
          </a:xfrm>
          <a:custGeom>
            <a:avLst/>
            <a:gdLst>
              <a:gd name="connsiteX0" fmla="*/ -1 w 523875"/>
              <a:gd name="connsiteY0" fmla="*/ -1 h 273843"/>
              <a:gd name="connsiteX1" fmla="*/ 523875 w 523875"/>
              <a:gd name="connsiteY1" fmla="*/ -1 h 273843"/>
              <a:gd name="connsiteX2" fmla="*/ 523875 w 523875"/>
              <a:gd name="connsiteY2" fmla="*/ 273843 h 273843"/>
              <a:gd name="connsiteX3" fmla="*/ -1 w 523875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875" h="273843">
                <a:moveTo>
                  <a:pt x="-1" y="-1"/>
                </a:moveTo>
                <a:lnTo>
                  <a:pt x="523875" y="-1"/>
                </a:lnTo>
                <a:lnTo>
                  <a:pt x="523875" y="273843"/>
                </a:lnTo>
                <a:lnTo>
                  <a:pt x="-1" y="273843"/>
                </a:lnTo>
                <a:close/>
              </a:path>
            </a:pathLst>
          </a:custGeom>
        </p:spPr>
      </p:pic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424803E3-BE35-5B50-458B-3C05AC6F8764}"/>
              </a:ext>
            </a:extLst>
          </p:cNvPr>
          <p:cNvSpPr/>
          <p:nvPr/>
        </p:nvSpPr>
        <p:spPr>
          <a:xfrm>
            <a:off x="6028531" y="4633912"/>
            <a:ext cx="1333500" cy="571500"/>
          </a:xfrm>
          <a:custGeom>
            <a:avLst/>
            <a:gdLst>
              <a:gd name="connsiteX0" fmla="*/ 1323975 w 1333500"/>
              <a:gd name="connsiteY0" fmla="*/ 0 h 571500"/>
              <a:gd name="connsiteX1" fmla="*/ 1333500 w 1333500"/>
              <a:gd name="connsiteY1" fmla="*/ 9525 h 571500"/>
              <a:gd name="connsiteX2" fmla="*/ 1333500 w 1333500"/>
              <a:gd name="connsiteY2" fmla="*/ 561975 h 571500"/>
              <a:gd name="connsiteX3" fmla="*/ 1323975 w 1333500"/>
              <a:gd name="connsiteY3" fmla="*/ 571500 h 571500"/>
              <a:gd name="connsiteX4" fmla="*/ 9525 w 1333500"/>
              <a:gd name="connsiteY4" fmla="*/ 571500 h 571500"/>
              <a:gd name="connsiteX5" fmla="*/ 0 w 1333500"/>
              <a:gd name="connsiteY5" fmla="*/ 561975 h 571500"/>
              <a:gd name="connsiteX6" fmla="*/ 0 w 1333500"/>
              <a:gd name="connsiteY6" fmla="*/ 9525 h 571500"/>
              <a:gd name="connsiteX7" fmla="*/ 9525 w 13335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571500">
                <a:moveTo>
                  <a:pt x="1323975" y="0"/>
                </a:moveTo>
                <a:cubicBezTo>
                  <a:pt x="1329235" y="0"/>
                  <a:pt x="1333500" y="4265"/>
                  <a:pt x="1333500" y="9525"/>
                </a:cubicBezTo>
                <a:lnTo>
                  <a:pt x="1333500" y="561975"/>
                </a:lnTo>
                <a:cubicBezTo>
                  <a:pt x="1333500" y="567235"/>
                  <a:pt x="1329235" y="571500"/>
                  <a:pt x="132397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5" name="グラフィックス 3">
            <a:extLst>
              <a:ext uri="{FF2B5EF4-FFF2-40B4-BE49-F238E27FC236}">
                <a16:creationId xmlns:a16="http://schemas.microsoft.com/office/drawing/2014/main" id="{1C0CC2FA-8759-B959-DE49-0A6053E55421}"/>
              </a:ext>
            </a:extLst>
          </p:cNvPr>
          <p:cNvGrpSpPr/>
          <p:nvPr/>
        </p:nvGrpSpPr>
        <p:grpSpPr>
          <a:xfrm>
            <a:off x="6166643" y="4772024"/>
            <a:ext cx="1076325" cy="314325"/>
            <a:chOff x="6166643" y="4772024"/>
            <a:chExt cx="1076325" cy="314325"/>
          </a:xfrm>
        </p:grpSpPr>
        <p:grpSp>
          <p:nvGrpSpPr>
            <p:cNvPr id="26" name="グラフィックス 3">
              <a:extLst>
                <a:ext uri="{FF2B5EF4-FFF2-40B4-BE49-F238E27FC236}">
                  <a16:creationId xmlns:a16="http://schemas.microsoft.com/office/drawing/2014/main" id="{70F7A8CA-742E-2EE3-7684-18584543DFD8}"/>
                </a:ext>
              </a:extLst>
            </p:cNvPr>
            <p:cNvGrpSpPr/>
            <p:nvPr/>
          </p:nvGrpSpPr>
          <p:grpSpPr>
            <a:xfrm>
              <a:off x="6166643" y="4772024"/>
              <a:ext cx="285750" cy="285750"/>
              <a:chOff x="6166643" y="4772024"/>
              <a:chExt cx="285750" cy="285750"/>
            </a:xfrm>
          </p:grpSpPr>
          <p:sp>
            <p:nvSpPr>
              <p:cNvPr id="27" name="フリーフォーム: 図形 26">
                <a:extLst>
                  <a:ext uri="{FF2B5EF4-FFF2-40B4-BE49-F238E27FC236}">
                    <a16:creationId xmlns:a16="http://schemas.microsoft.com/office/drawing/2014/main" id="{84057448-B051-0437-ECF9-3F5E53D13E32}"/>
                  </a:ext>
                </a:extLst>
              </p:cNvPr>
              <p:cNvSpPr/>
              <p:nvPr/>
            </p:nvSpPr>
            <p:spPr>
              <a:xfrm>
                <a:off x="6195218" y="4914899"/>
                <a:ext cx="228600" cy="57150"/>
              </a:xfrm>
              <a:custGeom>
                <a:avLst/>
                <a:gdLst>
                  <a:gd name="connsiteX0" fmla="*/ 200201 w 228600"/>
                  <a:gd name="connsiteY0" fmla="*/ 311 h 57150"/>
                  <a:gd name="connsiteX1" fmla="*/ 228776 w 228600"/>
                  <a:gd name="connsiteY1" fmla="*/ 311 h 57150"/>
                  <a:gd name="connsiteX2" fmla="*/ 228776 w 228600"/>
                  <a:gd name="connsiteY2" fmla="*/ 57461 h 57150"/>
                  <a:gd name="connsiteX3" fmla="*/ 200201 w 228600"/>
                  <a:gd name="connsiteY3" fmla="*/ 57461 h 57150"/>
                  <a:gd name="connsiteX4" fmla="*/ 100188 w 228600"/>
                  <a:gd name="connsiteY4" fmla="*/ 311 h 57150"/>
                  <a:gd name="connsiteX5" fmla="*/ 128763 w 228600"/>
                  <a:gd name="connsiteY5" fmla="*/ 311 h 57150"/>
                  <a:gd name="connsiteX6" fmla="*/ 128763 w 228600"/>
                  <a:gd name="connsiteY6" fmla="*/ 57461 h 57150"/>
                  <a:gd name="connsiteX7" fmla="*/ 100188 w 228600"/>
                  <a:gd name="connsiteY7" fmla="*/ 57461 h 57150"/>
                  <a:gd name="connsiteX8" fmla="*/ 176 w 228600"/>
                  <a:gd name="connsiteY8" fmla="*/ 311 h 57150"/>
                  <a:gd name="connsiteX9" fmla="*/ 28751 w 228600"/>
                  <a:gd name="connsiteY9" fmla="*/ 311 h 57150"/>
                  <a:gd name="connsiteX10" fmla="*/ 28751 w 228600"/>
                  <a:gd name="connsiteY10" fmla="*/ 57461 h 57150"/>
                  <a:gd name="connsiteX11" fmla="*/ 176 w 228600"/>
                  <a:gd name="connsiteY11" fmla="*/ 57461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8600" h="57150">
                    <a:moveTo>
                      <a:pt x="200201" y="311"/>
                    </a:moveTo>
                    <a:lnTo>
                      <a:pt x="228776" y="311"/>
                    </a:lnTo>
                    <a:lnTo>
                      <a:pt x="228776" y="57461"/>
                    </a:lnTo>
                    <a:lnTo>
                      <a:pt x="200201" y="57461"/>
                    </a:lnTo>
                    <a:close/>
                    <a:moveTo>
                      <a:pt x="100188" y="311"/>
                    </a:moveTo>
                    <a:lnTo>
                      <a:pt x="128763" y="311"/>
                    </a:lnTo>
                    <a:lnTo>
                      <a:pt x="128763" y="57461"/>
                    </a:lnTo>
                    <a:lnTo>
                      <a:pt x="100188" y="57461"/>
                    </a:lnTo>
                    <a:close/>
                    <a:moveTo>
                      <a:pt x="176" y="311"/>
                    </a:moveTo>
                    <a:lnTo>
                      <a:pt x="28751" y="311"/>
                    </a:lnTo>
                    <a:lnTo>
                      <a:pt x="28751" y="57461"/>
                    </a:lnTo>
                    <a:lnTo>
                      <a:pt x="176" y="5746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8" name="フリーフォーム: 図形 27">
                <a:extLst>
                  <a:ext uri="{FF2B5EF4-FFF2-40B4-BE49-F238E27FC236}">
                    <a16:creationId xmlns:a16="http://schemas.microsoft.com/office/drawing/2014/main" id="{3A682BB6-38AC-28F0-BEB9-95D93A0FE6E8}"/>
                  </a:ext>
                </a:extLst>
              </p:cNvPr>
              <p:cNvSpPr/>
              <p:nvPr/>
            </p:nvSpPr>
            <p:spPr>
              <a:xfrm>
                <a:off x="6295231" y="4843462"/>
                <a:ext cx="28575" cy="57150"/>
              </a:xfrm>
              <a:custGeom>
                <a:avLst/>
                <a:gdLst>
                  <a:gd name="connsiteX0" fmla="*/ 176 w 28575"/>
                  <a:gd name="connsiteY0" fmla="*/ 308 h 57150"/>
                  <a:gd name="connsiteX1" fmla="*/ 28751 w 28575"/>
                  <a:gd name="connsiteY1" fmla="*/ 308 h 57150"/>
                  <a:gd name="connsiteX2" fmla="*/ 28751 w 28575"/>
                  <a:gd name="connsiteY2" fmla="*/ 57458 h 57150"/>
                  <a:gd name="connsiteX3" fmla="*/ 176 w 28575"/>
                  <a:gd name="connsiteY3" fmla="*/ 5745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57150">
                    <a:moveTo>
                      <a:pt x="176" y="308"/>
                    </a:moveTo>
                    <a:lnTo>
                      <a:pt x="28751" y="308"/>
                    </a:lnTo>
                    <a:lnTo>
                      <a:pt x="28751" y="57458"/>
                    </a:lnTo>
                    <a:lnTo>
                      <a:pt x="176" y="57458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9" name="フリーフォーム: 図形 28">
                <a:extLst>
                  <a:ext uri="{FF2B5EF4-FFF2-40B4-BE49-F238E27FC236}">
                    <a16:creationId xmlns:a16="http://schemas.microsoft.com/office/drawing/2014/main" id="{62D77679-240C-E50B-8C70-4F69DC0FE5D4}"/>
                  </a:ext>
                </a:extLst>
              </p:cNvPr>
              <p:cNvSpPr/>
              <p:nvPr/>
            </p:nvSpPr>
            <p:spPr>
              <a:xfrm>
                <a:off x="6195218" y="4900612"/>
                <a:ext cx="228600" cy="28575"/>
              </a:xfrm>
              <a:custGeom>
                <a:avLst/>
                <a:gdLst>
                  <a:gd name="connsiteX0" fmla="*/ 176 w 228600"/>
                  <a:gd name="connsiteY0" fmla="*/ 310 h 28575"/>
                  <a:gd name="connsiteX1" fmla="*/ 228776 w 228600"/>
                  <a:gd name="connsiteY1" fmla="*/ 310 h 28575"/>
                  <a:gd name="connsiteX2" fmla="*/ 228776 w 228600"/>
                  <a:gd name="connsiteY2" fmla="*/ 28885 h 28575"/>
                  <a:gd name="connsiteX3" fmla="*/ 176 w 228600"/>
                  <a:gd name="connsiteY3" fmla="*/ 2888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00" h="28575">
                    <a:moveTo>
                      <a:pt x="176" y="310"/>
                    </a:moveTo>
                    <a:lnTo>
                      <a:pt x="228776" y="310"/>
                    </a:lnTo>
                    <a:lnTo>
                      <a:pt x="228776" y="28885"/>
                    </a:lnTo>
                    <a:lnTo>
                      <a:pt x="176" y="28885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0" name="フリーフォーム: 図形 29">
                <a:extLst>
                  <a:ext uri="{FF2B5EF4-FFF2-40B4-BE49-F238E27FC236}">
                    <a16:creationId xmlns:a16="http://schemas.microsoft.com/office/drawing/2014/main" id="{6B8E128A-100B-B913-BC40-1D780C6A6C42}"/>
                  </a:ext>
                </a:extLst>
              </p:cNvPr>
              <p:cNvSpPr/>
              <p:nvPr/>
            </p:nvSpPr>
            <p:spPr>
              <a:xfrm>
                <a:off x="6223793" y="4772024"/>
                <a:ext cx="171450" cy="71437"/>
              </a:xfrm>
              <a:custGeom>
                <a:avLst/>
                <a:gdLst>
                  <a:gd name="connsiteX0" fmla="*/ 176 w 171450"/>
                  <a:gd name="connsiteY0" fmla="*/ 306 h 71437"/>
                  <a:gd name="connsiteX1" fmla="*/ 171626 w 171450"/>
                  <a:gd name="connsiteY1" fmla="*/ 306 h 71437"/>
                  <a:gd name="connsiteX2" fmla="*/ 171626 w 171450"/>
                  <a:gd name="connsiteY2" fmla="*/ 71743 h 71437"/>
                  <a:gd name="connsiteX3" fmla="*/ 176 w 171450"/>
                  <a:gd name="connsiteY3" fmla="*/ 71743 h 7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71437">
                    <a:moveTo>
                      <a:pt x="176" y="306"/>
                    </a:moveTo>
                    <a:lnTo>
                      <a:pt x="171626" y="306"/>
                    </a:lnTo>
                    <a:lnTo>
                      <a:pt x="171626" y="71743"/>
                    </a:lnTo>
                    <a:lnTo>
                      <a:pt x="176" y="71743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1" name="フリーフォーム: 図形 30">
                <a:extLst>
                  <a:ext uri="{FF2B5EF4-FFF2-40B4-BE49-F238E27FC236}">
                    <a16:creationId xmlns:a16="http://schemas.microsoft.com/office/drawing/2014/main" id="{9F6D9817-24E7-C829-C3CE-61323A0C0F6C}"/>
                  </a:ext>
                </a:extLst>
              </p:cNvPr>
              <p:cNvSpPr/>
              <p:nvPr/>
            </p:nvSpPr>
            <p:spPr>
              <a:xfrm>
                <a:off x="6309518" y="4772024"/>
                <a:ext cx="85725" cy="71437"/>
              </a:xfrm>
              <a:custGeom>
                <a:avLst/>
                <a:gdLst>
                  <a:gd name="connsiteX0" fmla="*/ 177 w 85725"/>
                  <a:gd name="connsiteY0" fmla="*/ 306 h 71437"/>
                  <a:gd name="connsiteX1" fmla="*/ 85902 w 85725"/>
                  <a:gd name="connsiteY1" fmla="*/ 306 h 71437"/>
                  <a:gd name="connsiteX2" fmla="*/ 85902 w 85725"/>
                  <a:gd name="connsiteY2" fmla="*/ 71743 h 71437"/>
                  <a:gd name="connsiteX3" fmla="*/ 177 w 85725"/>
                  <a:gd name="connsiteY3" fmla="*/ 71743 h 7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71437">
                    <a:moveTo>
                      <a:pt x="177" y="306"/>
                    </a:moveTo>
                    <a:lnTo>
                      <a:pt x="85902" y="306"/>
                    </a:lnTo>
                    <a:lnTo>
                      <a:pt x="85902" y="71743"/>
                    </a:lnTo>
                    <a:lnTo>
                      <a:pt x="177" y="71743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2" name="フリーフォーム: 図形 31">
                <a:extLst>
                  <a:ext uri="{FF2B5EF4-FFF2-40B4-BE49-F238E27FC236}">
                    <a16:creationId xmlns:a16="http://schemas.microsoft.com/office/drawing/2014/main" id="{F470A8BC-714C-80DE-12E8-8BCACBA63775}"/>
                  </a:ext>
                </a:extLst>
              </p:cNvPr>
              <p:cNvSpPr/>
              <p:nvPr/>
            </p:nvSpPr>
            <p:spPr>
              <a:xfrm>
                <a:off x="6166643" y="4972049"/>
                <a:ext cx="285750" cy="85725"/>
              </a:xfrm>
              <a:custGeom>
                <a:avLst/>
                <a:gdLst>
                  <a:gd name="connsiteX0" fmla="*/ 200201 w 285750"/>
                  <a:gd name="connsiteY0" fmla="*/ 313 h 85725"/>
                  <a:gd name="connsiteX1" fmla="*/ 285926 w 285750"/>
                  <a:gd name="connsiteY1" fmla="*/ 313 h 85725"/>
                  <a:gd name="connsiteX2" fmla="*/ 285926 w 285750"/>
                  <a:gd name="connsiteY2" fmla="*/ 86038 h 85725"/>
                  <a:gd name="connsiteX3" fmla="*/ 200201 w 285750"/>
                  <a:gd name="connsiteY3" fmla="*/ 86038 h 85725"/>
                  <a:gd name="connsiteX4" fmla="*/ 176 w 285750"/>
                  <a:gd name="connsiteY4" fmla="*/ 313 h 85725"/>
                  <a:gd name="connsiteX5" fmla="*/ 85901 w 285750"/>
                  <a:gd name="connsiteY5" fmla="*/ 313 h 85725"/>
                  <a:gd name="connsiteX6" fmla="*/ 85901 w 285750"/>
                  <a:gd name="connsiteY6" fmla="*/ 86038 h 85725"/>
                  <a:gd name="connsiteX7" fmla="*/ 176 w 285750"/>
                  <a:gd name="connsiteY7" fmla="*/ 8603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50" h="85725">
                    <a:moveTo>
                      <a:pt x="200201" y="313"/>
                    </a:moveTo>
                    <a:lnTo>
                      <a:pt x="285926" y="313"/>
                    </a:lnTo>
                    <a:lnTo>
                      <a:pt x="285926" y="86038"/>
                    </a:lnTo>
                    <a:lnTo>
                      <a:pt x="200201" y="86038"/>
                    </a:lnTo>
                    <a:close/>
                    <a:moveTo>
                      <a:pt x="176" y="313"/>
                    </a:moveTo>
                    <a:lnTo>
                      <a:pt x="85901" y="313"/>
                    </a:lnTo>
                    <a:lnTo>
                      <a:pt x="85901" y="86038"/>
                    </a:lnTo>
                    <a:lnTo>
                      <a:pt x="176" y="8603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3" name="フリーフォーム: 図形 32">
                <a:extLst>
                  <a:ext uri="{FF2B5EF4-FFF2-40B4-BE49-F238E27FC236}">
                    <a16:creationId xmlns:a16="http://schemas.microsoft.com/office/drawing/2014/main" id="{39F5BD39-DDF7-136E-B985-9405D7A2D438}"/>
                  </a:ext>
                </a:extLst>
              </p:cNvPr>
              <p:cNvSpPr/>
              <p:nvPr/>
            </p:nvSpPr>
            <p:spPr>
              <a:xfrm>
                <a:off x="6209506" y="4972049"/>
                <a:ext cx="42862" cy="85725"/>
              </a:xfrm>
              <a:custGeom>
                <a:avLst/>
                <a:gdLst>
                  <a:gd name="connsiteX0" fmla="*/ 173 w 42862"/>
                  <a:gd name="connsiteY0" fmla="*/ 313 h 85725"/>
                  <a:gd name="connsiteX1" fmla="*/ 43035 w 42862"/>
                  <a:gd name="connsiteY1" fmla="*/ 313 h 85725"/>
                  <a:gd name="connsiteX2" fmla="*/ 43035 w 42862"/>
                  <a:gd name="connsiteY2" fmla="*/ 86038 h 85725"/>
                  <a:gd name="connsiteX3" fmla="*/ 173 w 42862"/>
                  <a:gd name="connsiteY3" fmla="*/ 8603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173" y="313"/>
                    </a:moveTo>
                    <a:lnTo>
                      <a:pt x="43035" y="313"/>
                    </a:lnTo>
                    <a:lnTo>
                      <a:pt x="43035" y="86038"/>
                    </a:lnTo>
                    <a:lnTo>
                      <a:pt x="173" y="86038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4" name="フリーフォーム: 図形 33">
                <a:extLst>
                  <a:ext uri="{FF2B5EF4-FFF2-40B4-BE49-F238E27FC236}">
                    <a16:creationId xmlns:a16="http://schemas.microsoft.com/office/drawing/2014/main" id="{728CA0DD-8D43-3CF1-AC36-19507B5D0CD9}"/>
                  </a:ext>
                </a:extLst>
              </p:cNvPr>
              <p:cNvSpPr/>
              <p:nvPr/>
            </p:nvSpPr>
            <p:spPr>
              <a:xfrm>
                <a:off x="6266656" y="4972049"/>
                <a:ext cx="85725" cy="85725"/>
              </a:xfrm>
              <a:custGeom>
                <a:avLst/>
                <a:gdLst>
                  <a:gd name="connsiteX0" fmla="*/ 176 w 85725"/>
                  <a:gd name="connsiteY0" fmla="*/ 313 h 85725"/>
                  <a:gd name="connsiteX1" fmla="*/ 85901 w 85725"/>
                  <a:gd name="connsiteY1" fmla="*/ 313 h 85725"/>
                  <a:gd name="connsiteX2" fmla="*/ 85901 w 85725"/>
                  <a:gd name="connsiteY2" fmla="*/ 86038 h 85725"/>
                  <a:gd name="connsiteX3" fmla="*/ 176 w 85725"/>
                  <a:gd name="connsiteY3" fmla="*/ 8603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176" y="313"/>
                    </a:moveTo>
                    <a:lnTo>
                      <a:pt x="85901" y="313"/>
                    </a:lnTo>
                    <a:lnTo>
                      <a:pt x="85901" y="86038"/>
                    </a:lnTo>
                    <a:lnTo>
                      <a:pt x="176" y="8603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5" name="フリーフォーム: 図形 34">
                <a:extLst>
                  <a:ext uri="{FF2B5EF4-FFF2-40B4-BE49-F238E27FC236}">
                    <a16:creationId xmlns:a16="http://schemas.microsoft.com/office/drawing/2014/main" id="{D90C5507-2EEB-3AF5-F879-F61316AFEF27}"/>
                  </a:ext>
                </a:extLst>
              </p:cNvPr>
              <p:cNvSpPr/>
              <p:nvPr/>
            </p:nvSpPr>
            <p:spPr>
              <a:xfrm>
                <a:off x="6309518" y="4972049"/>
                <a:ext cx="142875" cy="85725"/>
              </a:xfrm>
              <a:custGeom>
                <a:avLst/>
                <a:gdLst>
                  <a:gd name="connsiteX0" fmla="*/ 178 w 142875"/>
                  <a:gd name="connsiteY0" fmla="*/ 313 h 85725"/>
                  <a:gd name="connsiteX1" fmla="*/ 43041 w 142875"/>
                  <a:gd name="connsiteY1" fmla="*/ 313 h 85725"/>
                  <a:gd name="connsiteX2" fmla="*/ 43041 w 142875"/>
                  <a:gd name="connsiteY2" fmla="*/ 86038 h 85725"/>
                  <a:gd name="connsiteX3" fmla="*/ 178 w 142875"/>
                  <a:gd name="connsiteY3" fmla="*/ 86038 h 85725"/>
                  <a:gd name="connsiteX4" fmla="*/ 100191 w 142875"/>
                  <a:gd name="connsiteY4" fmla="*/ 313 h 85725"/>
                  <a:gd name="connsiteX5" fmla="*/ 143053 w 142875"/>
                  <a:gd name="connsiteY5" fmla="*/ 313 h 85725"/>
                  <a:gd name="connsiteX6" fmla="*/ 143053 w 142875"/>
                  <a:gd name="connsiteY6" fmla="*/ 86038 h 85725"/>
                  <a:gd name="connsiteX7" fmla="*/ 100191 w 142875"/>
                  <a:gd name="connsiteY7" fmla="*/ 8603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875" h="85725">
                    <a:moveTo>
                      <a:pt x="178" y="313"/>
                    </a:moveTo>
                    <a:lnTo>
                      <a:pt x="43041" y="313"/>
                    </a:lnTo>
                    <a:lnTo>
                      <a:pt x="43041" y="86038"/>
                    </a:lnTo>
                    <a:lnTo>
                      <a:pt x="178" y="86038"/>
                    </a:lnTo>
                    <a:close/>
                    <a:moveTo>
                      <a:pt x="100191" y="313"/>
                    </a:moveTo>
                    <a:lnTo>
                      <a:pt x="143053" y="313"/>
                    </a:lnTo>
                    <a:lnTo>
                      <a:pt x="143053" y="86038"/>
                    </a:lnTo>
                    <a:lnTo>
                      <a:pt x="100191" y="86038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4D5A3A31-7A09-0C7A-D5CA-9FF9E6DD4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1943" y="4781549"/>
              <a:ext cx="581025" cy="304800"/>
            </a:xfrm>
            <a:custGeom>
              <a:avLst/>
              <a:gdLst>
                <a:gd name="connsiteX0" fmla="*/ -1 w 581025"/>
                <a:gd name="connsiteY0" fmla="*/ -1 h 304800"/>
                <a:gd name="connsiteX1" fmla="*/ 581025 w 581025"/>
                <a:gd name="connsiteY1" fmla="*/ -1 h 304800"/>
                <a:gd name="connsiteX2" fmla="*/ 581025 w 581025"/>
                <a:gd name="connsiteY2" fmla="*/ 304800 h 304800"/>
                <a:gd name="connsiteX3" fmla="*/ -1 w 5810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304800">
                  <a:moveTo>
                    <a:pt x="-1" y="-1"/>
                  </a:moveTo>
                  <a:lnTo>
                    <a:pt x="581025" y="-1"/>
                  </a:lnTo>
                  <a:lnTo>
                    <a:pt x="5810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37" name="フリーフォーム: 図形 36">
            <a:extLst>
              <a:ext uri="{FF2B5EF4-FFF2-40B4-BE49-F238E27FC236}">
                <a16:creationId xmlns:a16="http://schemas.microsoft.com/office/drawing/2014/main" id="{3210DA68-06D9-D41E-F546-770672298220}"/>
              </a:ext>
            </a:extLst>
          </p:cNvPr>
          <p:cNvSpPr/>
          <p:nvPr/>
        </p:nvSpPr>
        <p:spPr>
          <a:xfrm>
            <a:off x="6695281" y="4471987"/>
            <a:ext cx="9525" cy="161925"/>
          </a:xfrm>
          <a:custGeom>
            <a:avLst/>
            <a:gdLst>
              <a:gd name="connsiteX0" fmla="*/ 0 w 9525"/>
              <a:gd name="connsiteY0" fmla="*/ 0 h 161925"/>
              <a:gd name="connsiteX1" fmla="*/ 0 w 9525"/>
              <a:gd name="connsiteY1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61925">
                <a:moveTo>
                  <a:pt x="0" y="0"/>
                </a:moveTo>
                <a:lnTo>
                  <a:pt x="0" y="16192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082CB7C2-8CAF-B2D3-D780-2CEE77CDFE81}"/>
              </a:ext>
            </a:extLst>
          </p:cNvPr>
          <p:cNvSpPr/>
          <p:nvPr/>
        </p:nvSpPr>
        <p:spPr>
          <a:xfrm>
            <a:off x="6171406" y="3900487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5" y="0"/>
                  <a:pt x="1047750" y="4264"/>
                  <a:pt x="1047750" y="9525"/>
                </a:cubicBezTo>
                <a:lnTo>
                  <a:pt x="1047750" y="561975"/>
                </a:lnTo>
                <a:cubicBezTo>
                  <a:pt x="1047750" y="567235"/>
                  <a:pt x="1043485" y="571500"/>
                  <a:pt x="1038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40" name="グラフィックス 3">
            <a:extLst>
              <a:ext uri="{FF2B5EF4-FFF2-40B4-BE49-F238E27FC236}">
                <a16:creationId xmlns:a16="http://schemas.microsoft.com/office/drawing/2014/main" id="{903E2550-D8B7-4750-D351-A9AB37B1E8C6}"/>
              </a:ext>
            </a:extLst>
          </p:cNvPr>
          <p:cNvGrpSpPr/>
          <p:nvPr/>
        </p:nvGrpSpPr>
        <p:grpSpPr>
          <a:xfrm>
            <a:off x="6334518" y="4038599"/>
            <a:ext cx="765574" cy="314325"/>
            <a:chOff x="6334518" y="4038599"/>
            <a:chExt cx="765574" cy="314325"/>
          </a:xfrm>
        </p:grpSpPr>
        <p:grpSp>
          <p:nvGrpSpPr>
            <p:cNvPr id="41" name="グラフィックス 3">
              <a:extLst>
                <a:ext uri="{FF2B5EF4-FFF2-40B4-BE49-F238E27FC236}">
                  <a16:creationId xmlns:a16="http://schemas.microsoft.com/office/drawing/2014/main" id="{EFF8A1CD-24A9-F995-77A2-415A33765F64}"/>
                </a:ext>
              </a:extLst>
            </p:cNvPr>
            <p:cNvGrpSpPr/>
            <p:nvPr/>
          </p:nvGrpSpPr>
          <p:grpSpPr>
            <a:xfrm>
              <a:off x="6334518" y="4038599"/>
              <a:ext cx="235750" cy="285750"/>
              <a:chOff x="6334518" y="4038599"/>
              <a:chExt cx="235750" cy="285750"/>
            </a:xfrm>
          </p:grpSpPr>
          <p:sp>
            <p:nvSpPr>
              <p:cNvPr id="42" name="フリーフォーム: 図形 41">
                <a:extLst>
                  <a:ext uri="{FF2B5EF4-FFF2-40B4-BE49-F238E27FC236}">
                    <a16:creationId xmlns:a16="http://schemas.microsoft.com/office/drawing/2014/main" id="{ECD3C4EC-970C-559A-2531-8A43CFCA5A94}"/>
                  </a:ext>
                </a:extLst>
              </p:cNvPr>
              <p:cNvSpPr/>
              <p:nvPr/>
            </p:nvSpPr>
            <p:spPr>
              <a:xfrm>
                <a:off x="6342382" y="4139040"/>
                <a:ext cx="155876" cy="165306"/>
              </a:xfrm>
              <a:custGeom>
                <a:avLst/>
                <a:gdLst>
                  <a:gd name="connsiteX0" fmla="*/ 141209 w 155876"/>
                  <a:gd name="connsiteY0" fmla="*/ 72243 h 165306"/>
                  <a:gd name="connsiteX1" fmla="*/ 156068 w 155876"/>
                  <a:gd name="connsiteY1" fmla="*/ 87245 h 165306"/>
                  <a:gd name="connsiteX2" fmla="*/ 78201 w 155876"/>
                  <a:gd name="connsiteY2" fmla="*/ 165540 h 165306"/>
                  <a:gd name="connsiteX3" fmla="*/ 63342 w 155876"/>
                  <a:gd name="connsiteY3" fmla="*/ 150538 h 165306"/>
                  <a:gd name="connsiteX4" fmla="*/ 129350 w 155876"/>
                  <a:gd name="connsiteY4" fmla="*/ 12378 h 165306"/>
                  <a:gd name="connsiteX5" fmla="*/ 144209 w 155876"/>
                  <a:gd name="connsiteY5" fmla="*/ 27380 h 165306"/>
                  <a:gd name="connsiteX6" fmla="*/ 39196 w 155876"/>
                  <a:gd name="connsiteY6" fmla="*/ 132965 h 165306"/>
                  <a:gd name="connsiteX7" fmla="*/ 24337 w 155876"/>
                  <a:gd name="connsiteY7" fmla="*/ 117963 h 165306"/>
                  <a:gd name="connsiteX8" fmla="*/ 69914 w 155876"/>
                  <a:gd name="connsiteY8" fmla="*/ 234 h 165306"/>
                  <a:gd name="connsiteX9" fmla="*/ 84773 w 155876"/>
                  <a:gd name="connsiteY9" fmla="*/ 15236 h 165306"/>
                  <a:gd name="connsiteX10" fmla="*/ 15050 w 155876"/>
                  <a:gd name="connsiteY10" fmla="*/ 85245 h 165306"/>
                  <a:gd name="connsiteX11" fmla="*/ 191 w 155876"/>
                  <a:gd name="connsiteY11" fmla="*/ 70243 h 16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876" h="165306">
                    <a:moveTo>
                      <a:pt x="141209" y="72243"/>
                    </a:moveTo>
                    <a:lnTo>
                      <a:pt x="156068" y="87245"/>
                    </a:lnTo>
                    <a:lnTo>
                      <a:pt x="78201" y="165540"/>
                    </a:lnTo>
                    <a:lnTo>
                      <a:pt x="63342" y="150538"/>
                    </a:lnTo>
                    <a:close/>
                    <a:moveTo>
                      <a:pt x="129350" y="12378"/>
                    </a:moveTo>
                    <a:lnTo>
                      <a:pt x="144209" y="27380"/>
                    </a:lnTo>
                    <a:lnTo>
                      <a:pt x="39196" y="132965"/>
                    </a:lnTo>
                    <a:lnTo>
                      <a:pt x="24337" y="117963"/>
                    </a:lnTo>
                    <a:close/>
                    <a:moveTo>
                      <a:pt x="69914" y="234"/>
                    </a:moveTo>
                    <a:lnTo>
                      <a:pt x="84773" y="15236"/>
                    </a:lnTo>
                    <a:lnTo>
                      <a:pt x="15050" y="85245"/>
                    </a:lnTo>
                    <a:lnTo>
                      <a:pt x="191" y="70243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43" name="グラフィックス 3">
                <a:extLst>
                  <a:ext uri="{FF2B5EF4-FFF2-40B4-BE49-F238E27FC236}">
                    <a16:creationId xmlns:a16="http://schemas.microsoft.com/office/drawing/2014/main" id="{3DC0D901-E5CD-8022-E0CF-14D6EA4F612F}"/>
                  </a:ext>
                </a:extLst>
              </p:cNvPr>
              <p:cNvGrpSpPr/>
              <p:nvPr/>
            </p:nvGrpSpPr>
            <p:grpSpPr>
              <a:xfrm>
                <a:off x="6334518" y="4038599"/>
                <a:ext cx="235750" cy="285750"/>
                <a:chOff x="6334518" y="4038599"/>
                <a:chExt cx="235750" cy="285750"/>
              </a:xfrm>
              <a:solidFill>
                <a:srgbClr val="669DF6"/>
              </a:solidFill>
            </p:grpSpPr>
            <p:sp>
              <p:nvSpPr>
                <p:cNvPr id="44" name="フリーフォーム: 図形 43">
                  <a:extLst>
                    <a:ext uri="{FF2B5EF4-FFF2-40B4-BE49-F238E27FC236}">
                      <a16:creationId xmlns:a16="http://schemas.microsoft.com/office/drawing/2014/main" id="{FD63EE23-BF7E-6720-5B6A-BC2E09E1844B}"/>
                    </a:ext>
                  </a:extLst>
                </p:cNvPr>
                <p:cNvSpPr/>
                <p:nvPr/>
              </p:nvSpPr>
              <p:spPr>
                <a:xfrm>
                  <a:off x="6334518" y="4038599"/>
                  <a:ext cx="235750" cy="285750"/>
                </a:xfrm>
                <a:custGeom>
                  <a:avLst/>
                  <a:gdLst>
                    <a:gd name="connsiteX0" fmla="*/ 118069 w 235750"/>
                    <a:gd name="connsiteY0" fmla="*/ 23235 h 285750"/>
                    <a:gd name="connsiteX1" fmla="*/ 214939 w 235750"/>
                    <a:gd name="connsiteY1" fmla="*/ 66098 h 285750"/>
                    <a:gd name="connsiteX2" fmla="*/ 214939 w 235750"/>
                    <a:gd name="connsiteY2" fmla="*/ 131106 h 285750"/>
                    <a:gd name="connsiteX3" fmla="*/ 118069 w 235750"/>
                    <a:gd name="connsiteY3" fmla="*/ 264266 h 285750"/>
                    <a:gd name="connsiteX4" fmla="*/ 21200 w 235750"/>
                    <a:gd name="connsiteY4" fmla="*/ 131249 h 285750"/>
                    <a:gd name="connsiteX5" fmla="*/ 21200 w 235750"/>
                    <a:gd name="connsiteY5" fmla="*/ 66384 h 285750"/>
                    <a:gd name="connsiteX6" fmla="*/ 118069 w 235750"/>
                    <a:gd name="connsiteY6" fmla="*/ 23521 h 285750"/>
                    <a:gd name="connsiteX7" fmla="*/ 118069 w 235750"/>
                    <a:gd name="connsiteY7" fmla="*/ 233 h 285750"/>
                    <a:gd name="connsiteX8" fmla="*/ 197 w 235750"/>
                    <a:gd name="connsiteY8" fmla="*/ 52811 h 285750"/>
                    <a:gd name="connsiteX9" fmla="*/ 197 w 235750"/>
                    <a:gd name="connsiteY9" fmla="*/ 131249 h 285750"/>
                    <a:gd name="connsiteX10" fmla="*/ 115926 w 235750"/>
                    <a:gd name="connsiteY10" fmla="*/ 285983 h 285750"/>
                    <a:gd name="connsiteX11" fmla="*/ 118069 w 235750"/>
                    <a:gd name="connsiteY11" fmla="*/ 285983 h 285750"/>
                    <a:gd name="connsiteX12" fmla="*/ 120212 w 235750"/>
                    <a:gd name="connsiteY12" fmla="*/ 285983 h 285750"/>
                    <a:gd name="connsiteX13" fmla="*/ 235941 w 235750"/>
                    <a:gd name="connsiteY13" fmla="*/ 131963 h 285750"/>
                    <a:gd name="connsiteX14" fmla="*/ 235941 w 235750"/>
                    <a:gd name="connsiteY14" fmla="*/ 52811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5750" h="285750">
                      <a:moveTo>
                        <a:pt x="118069" y="23235"/>
                      </a:moveTo>
                      <a:lnTo>
                        <a:pt x="214939" y="66098"/>
                      </a:lnTo>
                      <a:lnTo>
                        <a:pt x="214939" y="131106"/>
                      </a:lnTo>
                      <a:cubicBezTo>
                        <a:pt x="215330" y="191928"/>
                        <a:pt x="176058" y="245913"/>
                        <a:pt x="118069" y="264266"/>
                      </a:cubicBezTo>
                      <a:cubicBezTo>
                        <a:pt x="60103" y="245969"/>
                        <a:pt x="20825" y="192034"/>
                        <a:pt x="21200" y="131249"/>
                      </a:cubicBezTo>
                      <a:lnTo>
                        <a:pt x="21200" y="66384"/>
                      </a:lnTo>
                      <a:lnTo>
                        <a:pt x="118069" y="23521"/>
                      </a:lnTo>
                      <a:moveTo>
                        <a:pt x="118069" y="233"/>
                      </a:moveTo>
                      <a:lnTo>
                        <a:pt x="197" y="52811"/>
                      </a:lnTo>
                      <a:lnTo>
                        <a:pt x="197" y="131249"/>
                      </a:lnTo>
                      <a:cubicBezTo>
                        <a:pt x="-381" y="202972"/>
                        <a:pt x="46962" y="266271"/>
                        <a:pt x="115926" y="285983"/>
                      </a:cubicBezTo>
                      <a:lnTo>
                        <a:pt x="118069" y="285983"/>
                      </a:lnTo>
                      <a:lnTo>
                        <a:pt x="120212" y="285983"/>
                      </a:lnTo>
                      <a:cubicBezTo>
                        <a:pt x="188921" y="266343"/>
                        <a:pt x="236198" y="203422"/>
                        <a:pt x="235941" y="131963"/>
                      </a:cubicBezTo>
                      <a:lnTo>
                        <a:pt x="235941" y="52811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45" name="フリーフォーム: 図形 44">
                  <a:extLst>
                    <a:ext uri="{FF2B5EF4-FFF2-40B4-BE49-F238E27FC236}">
                      <a16:creationId xmlns:a16="http://schemas.microsoft.com/office/drawing/2014/main" id="{BE283400-DBB5-77D7-11EC-24506BEB49C8}"/>
                    </a:ext>
                  </a:extLst>
                </p:cNvPr>
                <p:cNvSpPr/>
                <p:nvPr/>
              </p:nvSpPr>
              <p:spPr>
                <a:xfrm>
                  <a:off x="6470540" y="4198619"/>
                  <a:ext cx="40576" cy="40576"/>
                </a:xfrm>
                <a:custGeom>
                  <a:avLst/>
                  <a:gdLst>
                    <a:gd name="connsiteX0" fmla="*/ 40770 w 40576"/>
                    <a:gd name="connsiteY0" fmla="*/ 20522 h 40576"/>
                    <a:gd name="connsiteX1" fmla="*/ 20482 w 40576"/>
                    <a:gd name="connsiteY1" fmla="*/ 40810 h 40576"/>
                    <a:gd name="connsiteX2" fmla="*/ 194 w 40576"/>
                    <a:gd name="connsiteY2" fmla="*/ 20522 h 40576"/>
                    <a:gd name="connsiteX3" fmla="*/ 20482 w 40576"/>
                    <a:gd name="connsiteY3" fmla="*/ 234 h 40576"/>
                    <a:gd name="connsiteX4" fmla="*/ 40770 w 40576"/>
                    <a:gd name="connsiteY4" fmla="*/ 20522 h 40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76" h="40576">
                      <a:moveTo>
                        <a:pt x="40770" y="20522"/>
                      </a:moveTo>
                      <a:cubicBezTo>
                        <a:pt x="40770" y="31727"/>
                        <a:pt x="31687" y="40810"/>
                        <a:pt x="20482" y="40810"/>
                      </a:cubicBezTo>
                      <a:cubicBezTo>
                        <a:pt x="9277" y="40810"/>
                        <a:pt x="194" y="31727"/>
                        <a:pt x="194" y="20522"/>
                      </a:cubicBezTo>
                      <a:cubicBezTo>
                        <a:pt x="194" y="9317"/>
                        <a:pt x="9277" y="234"/>
                        <a:pt x="20482" y="234"/>
                      </a:cubicBezTo>
                      <a:cubicBezTo>
                        <a:pt x="31687" y="234"/>
                        <a:pt x="40770" y="9317"/>
                        <a:pt x="40770" y="20522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46" name="フリーフォーム: 図形 45">
                  <a:extLst>
                    <a:ext uri="{FF2B5EF4-FFF2-40B4-BE49-F238E27FC236}">
                      <a16:creationId xmlns:a16="http://schemas.microsoft.com/office/drawing/2014/main" id="{3EC21408-1037-07E7-C558-380EA22F06FF}"/>
                    </a:ext>
                  </a:extLst>
                </p:cNvPr>
                <p:cNvSpPr/>
                <p:nvPr/>
              </p:nvSpPr>
              <p:spPr>
                <a:xfrm>
                  <a:off x="6458539" y="4139040"/>
                  <a:ext cx="40576" cy="40576"/>
                </a:xfrm>
                <a:custGeom>
                  <a:avLst/>
                  <a:gdLst>
                    <a:gd name="connsiteX0" fmla="*/ 40770 w 40576"/>
                    <a:gd name="connsiteY0" fmla="*/ 20520 h 40576"/>
                    <a:gd name="connsiteX1" fmla="*/ 20481 w 40576"/>
                    <a:gd name="connsiteY1" fmla="*/ 40808 h 40576"/>
                    <a:gd name="connsiteX2" fmla="*/ 193 w 40576"/>
                    <a:gd name="connsiteY2" fmla="*/ 20520 h 40576"/>
                    <a:gd name="connsiteX3" fmla="*/ 20481 w 40576"/>
                    <a:gd name="connsiteY3" fmla="*/ 232 h 40576"/>
                    <a:gd name="connsiteX4" fmla="*/ 40770 w 40576"/>
                    <a:gd name="connsiteY4" fmla="*/ 20520 h 40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76" h="40576">
                      <a:moveTo>
                        <a:pt x="40770" y="20520"/>
                      </a:moveTo>
                      <a:cubicBezTo>
                        <a:pt x="40770" y="31725"/>
                        <a:pt x="31686" y="40808"/>
                        <a:pt x="20481" y="40808"/>
                      </a:cubicBezTo>
                      <a:cubicBezTo>
                        <a:pt x="9277" y="40808"/>
                        <a:pt x="193" y="31725"/>
                        <a:pt x="193" y="20520"/>
                      </a:cubicBezTo>
                      <a:cubicBezTo>
                        <a:pt x="193" y="9315"/>
                        <a:pt x="9277" y="232"/>
                        <a:pt x="20481" y="232"/>
                      </a:cubicBezTo>
                      <a:cubicBezTo>
                        <a:pt x="31686" y="232"/>
                        <a:pt x="40770" y="9315"/>
                        <a:pt x="40770" y="20520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47" name="フリーフォーム: 図形 46">
                  <a:extLst>
                    <a:ext uri="{FF2B5EF4-FFF2-40B4-BE49-F238E27FC236}">
                      <a16:creationId xmlns:a16="http://schemas.microsoft.com/office/drawing/2014/main" id="{03B1FBBC-AEDB-E3F6-A9BB-5A3F363622A4}"/>
                    </a:ext>
                  </a:extLst>
                </p:cNvPr>
                <p:cNvSpPr/>
                <p:nvPr/>
              </p:nvSpPr>
              <p:spPr>
                <a:xfrm>
                  <a:off x="6399103" y="4126896"/>
                  <a:ext cx="40576" cy="40576"/>
                </a:xfrm>
                <a:custGeom>
                  <a:avLst/>
                  <a:gdLst>
                    <a:gd name="connsiteX0" fmla="*/ 40768 w 40576"/>
                    <a:gd name="connsiteY0" fmla="*/ 20520 h 40576"/>
                    <a:gd name="connsiteX1" fmla="*/ 20479 w 40576"/>
                    <a:gd name="connsiteY1" fmla="*/ 40808 h 40576"/>
                    <a:gd name="connsiteX2" fmla="*/ 191 w 40576"/>
                    <a:gd name="connsiteY2" fmla="*/ 20520 h 40576"/>
                    <a:gd name="connsiteX3" fmla="*/ 20479 w 40576"/>
                    <a:gd name="connsiteY3" fmla="*/ 231 h 40576"/>
                    <a:gd name="connsiteX4" fmla="*/ 40768 w 40576"/>
                    <a:gd name="connsiteY4" fmla="*/ 20520 h 40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76" h="40576">
                      <a:moveTo>
                        <a:pt x="40768" y="20520"/>
                      </a:moveTo>
                      <a:cubicBezTo>
                        <a:pt x="40768" y="31724"/>
                        <a:pt x="31684" y="40808"/>
                        <a:pt x="20479" y="40808"/>
                      </a:cubicBezTo>
                      <a:cubicBezTo>
                        <a:pt x="9274" y="40808"/>
                        <a:pt x="191" y="31724"/>
                        <a:pt x="191" y="20520"/>
                      </a:cubicBezTo>
                      <a:cubicBezTo>
                        <a:pt x="191" y="9315"/>
                        <a:pt x="9274" y="231"/>
                        <a:pt x="20479" y="231"/>
                      </a:cubicBezTo>
                      <a:cubicBezTo>
                        <a:pt x="31684" y="231"/>
                        <a:pt x="40768" y="9315"/>
                        <a:pt x="40768" y="20520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</p:grpSp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7A13F1C5-27B8-46EA-47B9-F52686487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85768" y="4048124"/>
              <a:ext cx="314325" cy="304800"/>
            </a:xfrm>
            <a:custGeom>
              <a:avLst/>
              <a:gdLst>
                <a:gd name="connsiteX0" fmla="*/ -1 w 314325"/>
                <a:gd name="connsiteY0" fmla="*/ -1 h 304800"/>
                <a:gd name="connsiteX1" fmla="*/ 314325 w 314325"/>
                <a:gd name="connsiteY1" fmla="*/ -1 h 304800"/>
                <a:gd name="connsiteX2" fmla="*/ 314325 w 314325"/>
                <a:gd name="connsiteY2" fmla="*/ 304800 h 304800"/>
                <a:gd name="connsiteX3" fmla="*/ -1 w 3143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304800">
                  <a:moveTo>
                    <a:pt x="-1" y="-1"/>
                  </a:moveTo>
                  <a:lnTo>
                    <a:pt x="314325" y="-1"/>
                  </a:lnTo>
                  <a:lnTo>
                    <a:pt x="3143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grpSp>
        <p:nvGrpSpPr>
          <p:cNvPr id="50" name="グラフィックス 3">
            <a:extLst>
              <a:ext uri="{FF2B5EF4-FFF2-40B4-BE49-F238E27FC236}">
                <a16:creationId xmlns:a16="http://schemas.microsoft.com/office/drawing/2014/main" id="{12A15DED-B13F-DEC5-9ECE-32E37E00D532}"/>
              </a:ext>
            </a:extLst>
          </p:cNvPr>
          <p:cNvGrpSpPr/>
          <p:nvPr/>
        </p:nvGrpSpPr>
        <p:grpSpPr>
          <a:xfrm>
            <a:off x="6028531" y="7205662"/>
            <a:ext cx="3238500" cy="952500"/>
            <a:chOff x="6028531" y="7205662"/>
            <a:chExt cx="3238500" cy="952500"/>
          </a:xfrm>
          <a:noFill/>
        </p:grpSpPr>
        <p:sp>
          <p:nvSpPr>
            <p:cNvPr id="51" name="フリーフォーム: 図形 50">
              <a:extLst>
                <a:ext uri="{FF2B5EF4-FFF2-40B4-BE49-F238E27FC236}">
                  <a16:creationId xmlns:a16="http://schemas.microsoft.com/office/drawing/2014/main" id="{8F43A814-FA00-BEF1-27D2-1E4E4B67D60D}"/>
                </a:ext>
              </a:extLst>
            </p:cNvPr>
            <p:cNvSpPr/>
            <p:nvPr/>
          </p:nvSpPr>
          <p:spPr>
            <a:xfrm>
              <a:off x="6028531" y="7205662"/>
              <a:ext cx="3238500" cy="952500"/>
            </a:xfrm>
            <a:custGeom>
              <a:avLst/>
              <a:gdLst>
                <a:gd name="connsiteX0" fmla="*/ 0 w 3238500"/>
                <a:gd name="connsiteY0" fmla="*/ 0 h 952500"/>
                <a:gd name="connsiteX1" fmla="*/ 3238500 w 3238500"/>
                <a:gd name="connsiteY1" fmla="*/ 0 h 952500"/>
                <a:gd name="connsiteX2" fmla="*/ 3238500 w 3238500"/>
                <a:gd name="connsiteY2" fmla="*/ 952500 h 952500"/>
                <a:gd name="connsiteX3" fmla="*/ 0 w 3238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0" h="952500">
                  <a:moveTo>
                    <a:pt x="0" y="0"/>
                  </a:moveTo>
                  <a:lnTo>
                    <a:pt x="3238500" y="0"/>
                  </a:lnTo>
                  <a:lnTo>
                    <a:pt x="3238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54CF114D-9AA3-BC02-C0D7-CF6002667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42818" y="7386637"/>
              <a:ext cx="3219450" cy="619125"/>
            </a:xfrm>
            <a:custGeom>
              <a:avLst/>
              <a:gdLst>
                <a:gd name="connsiteX0" fmla="*/ -1 w 3219450"/>
                <a:gd name="connsiteY0" fmla="*/ -1 h 619125"/>
                <a:gd name="connsiteX1" fmla="*/ 3219450 w 3219450"/>
                <a:gd name="connsiteY1" fmla="*/ -1 h 619125"/>
                <a:gd name="connsiteX2" fmla="*/ 3219450 w 3219450"/>
                <a:gd name="connsiteY2" fmla="*/ 619125 h 619125"/>
                <a:gd name="connsiteX3" fmla="*/ -1 w 3219450"/>
                <a:gd name="connsiteY3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9450" h="619125">
                  <a:moveTo>
                    <a:pt x="-1" y="-1"/>
                  </a:moveTo>
                  <a:lnTo>
                    <a:pt x="3219450" y="-1"/>
                  </a:lnTo>
                  <a:lnTo>
                    <a:pt x="3219450" y="619125"/>
                  </a:lnTo>
                  <a:lnTo>
                    <a:pt x="-1" y="619125"/>
                  </a:lnTo>
                  <a:close/>
                </a:path>
              </a:pathLst>
            </a:custGeom>
          </p:spPr>
        </p:pic>
      </p:grpSp>
      <p:grpSp>
        <p:nvGrpSpPr>
          <p:cNvPr id="53" name="グラフィックス 3">
            <a:extLst>
              <a:ext uri="{FF2B5EF4-FFF2-40B4-BE49-F238E27FC236}">
                <a16:creationId xmlns:a16="http://schemas.microsoft.com/office/drawing/2014/main" id="{6E691320-FC0A-1766-6A29-EC74E88AE666}"/>
              </a:ext>
            </a:extLst>
          </p:cNvPr>
          <p:cNvGrpSpPr/>
          <p:nvPr/>
        </p:nvGrpSpPr>
        <p:grpSpPr>
          <a:xfrm>
            <a:off x="7647781" y="7205662"/>
            <a:ext cx="1619250" cy="952500"/>
            <a:chOff x="7647781" y="7205662"/>
            <a:chExt cx="1619250" cy="952500"/>
          </a:xfrm>
          <a:noFill/>
        </p:grpSpPr>
        <p:sp>
          <p:nvSpPr>
            <p:cNvPr id="54" name="フリーフォーム: 図形 53">
              <a:extLst>
                <a:ext uri="{FF2B5EF4-FFF2-40B4-BE49-F238E27FC236}">
                  <a16:creationId xmlns:a16="http://schemas.microsoft.com/office/drawing/2014/main" id="{EEA52C76-B86C-7BD9-DD27-AEB648F2D7D2}"/>
                </a:ext>
              </a:extLst>
            </p:cNvPr>
            <p:cNvSpPr/>
            <p:nvPr/>
          </p:nvSpPr>
          <p:spPr>
            <a:xfrm>
              <a:off x="7647781" y="7205662"/>
              <a:ext cx="1619250" cy="952500"/>
            </a:xfrm>
            <a:custGeom>
              <a:avLst/>
              <a:gdLst>
                <a:gd name="connsiteX0" fmla="*/ 0 w 1619250"/>
                <a:gd name="connsiteY0" fmla="*/ 0 h 952500"/>
                <a:gd name="connsiteX1" fmla="*/ 1619250 w 1619250"/>
                <a:gd name="connsiteY1" fmla="*/ 0 h 952500"/>
                <a:gd name="connsiteX2" fmla="*/ 1619250 w 1619250"/>
                <a:gd name="connsiteY2" fmla="*/ 952500 h 952500"/>
                <a:gd name="connsiteX3" fmla="*/ 0 w 161925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0" h="952500">
                  <a:moveTo>
                    <a:pt x="0" y="0"/>
                  </a:moveTo>
                  <a:lnTo>
                    <a:pt x="1619250" y="0"/>
                  </a:lnTo>
                  <a:lnTo>
                    <a:pt x="161925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E373EDE1-842F-3737-D81E-DA4E5AF4A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2068" y="7405687"/>
              <a:ext cx="1600200" cy="581025"/>
            </a:xfrm>
            <a:custGeom>
              <a:avLst/>
              <a:gdLst>
                <a:gd name="connsiteX0" fmla="*/ -1 w 1600200"/>
                <a:gd name="connsiteY0" fmla="*/ -1 h 581025"/>
                <a:gd name="connsiteX1" fmla="*/ 1600200 w 1600200"/>
                <a:gd name="connsiteY1" fmla="*/ -1 h 581025"/>
                <a:gd name="connsiteX2" fmla="*/ 1600200 w 1600200"/>
                <a:gd name="connsiteY2" fmla="*/ 581025 h 581025"/>
                <a:gd name="connsiteX3" fmla="*/ -1 w 1600200"/>
                <a:gd name="connsiteY3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581025">
                  <a:moveTo>
                    <a:pt x="-1" y="-1"/>
                  </a:moveTo>
                  <a:lnTo>
                    <a:pt x="1600200" y="-1"/>
                  </a:lnTo>
                  <a:lnTo>
                    <a:pt x="1600200" y="581025"/>
                  </a:lnTo>
                  <a:lnTo>
                    <a:pt x="-1" y="581025"/>
                  </a:lnTo>
                  <a:close/>
                </a:path>
              </a:pathLst>
            </a:custGeom>
          </p:spPr>
        </p:pic>
      </p:grpSp>
      <p:grpSp>
        <p:nvGrpSpPr>
          <p:cNvPr id="57" name="グラフィックス 3">
            <a:extLst>
              <a:ext uri="{FF2B5EF4-FFF2-40B4-BE49-F238E27FC236}">
                <a16:creationId xmlns:a16="http://schemas.microsoft.com/office/drawing/2014/main" id="{ADE6419E-913D-AC16-09E1-BEEF416C8E02}"/>
              </a:ext>
            </a:extLst>
          </p:cNvPr>
          <p:cNvGrpSpPr/>
          <p:nvPr/>
        </p:nvGrpSpPr>
        <p:grpSpPr>
          <a:xfrm>
            <a:off x="9933781" y="7205662"/>
            <a:ext cx="3238500" cy="952500"/>
            <a:chOff x="9933781" y="7205662"/>
            <a:chExt cx="3238500" cy="952500"/>
          </a:xfrm>
          <a:noFill/>
        </p:grpSpPr>
        <p:sp>
          <p:nvSpPr>
            <p:cNvPr id="58" name="フリーフォーム: 図形 57">
              <a:extLst>
                <a:ext uri="{FF2B5EF4-FFF2-40B4-BE49-F238E27FC236}">
                  <a16:creationId xmlns:a16="http://schemas.microsoft.com/office/drawing/2014/main" id="{2CE6D054-B090-BD9D-7619-1B5FB6295101}"/>
                </a:ext>
              </a:extLst>
            </p:cNvPr>
            <p:cNvSpPr/>
            <p:nvPr/>
          </p:nvSpPr>
          <p:spPr>
            <a:xfrm>
              <a:off x="9933781" y="7205662"/>
              <a:ext cx="3238500" cy="952500"/>
            </a:xfrm>
            <a:custGeom>
              <a:avLst/>
              <a:gdLst>
                <a:gd name="connsiteX0" fmla="*/ 0 w 3238500"/>
                <a:gd name="connsiteY0" fmla="*/ 0 h 952500"/>
                <a:gd name="connsiteX1" fmla="*/ 3238500 w 3238500"/>
                <a:gd name="connsiteY1" fmla="*/ 0 h 952500"/>
                <a:gd name="connsiteX2" fmla="*/ 3238500 w 3238500"/>
                <a:gd name="connsiteY2" fmla="*/ 952500 h 952500"/>
                <a:gd name="connsiteX3" fmla="*/ 0 w 3238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0" h="952500">
                  <a:moveTo>
                    <a:pt x="0" y="0"/>
                  </a:moveTo>
                  <a:lnTo>
                    <a:pt x="3238500" y="0"/>
                  </a:lnTo>
                  <a:lnTo>
                    <a:pt x="3238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B3FCD92C-8B1E-09DB-9501-4E35B254B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48068" y="7386637"/>
              <a:ext cx="3219450" cy="619125"/>
            </a:xfrm>
            <a:custGeom>
              <a:avLst/>
              <a:gdLst>
                <a:gd name="connsiteX0" fmla="*/ -1 w 3219450"/>
                <a:gd name="connsiteY0" fmla="*/ -1 h 619125"/>
                <a:gd name="connsiteX1" fmla="*/ 3219450 w 3219450"/>
                <a:gd name="connsiteY1" fmla="*/ -1 h 619125"/>
                <a:gd name="connsiteX2" fmla="*/ 3219450 w 3219450"/>
                <a:gd name="connsiteY2" fmla="*/ 619125 h 619125"/>
                <a:gd name="connsiteX3" fmla="*/ -1 w 3219450"/>
                <a:gd name="connsiteY3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9450" h="619125">
                  <a:moveTo>
                    <a:pt x="-1" y="-1"/>
                  </a:moveTo>
                  <a:lnTo>
                    <a:pt x="3219450" y="-1"/>
                  </a:lnTo>
                  <a:lnTo>
                    <a:pt x="3219450" y="619125"/>
                  </a:lnTo>
                  <a:lnTo>
                    <a:pt x="-1" y="619125"/>
                  </a:lnTo>
                  <a:close/>
                </a:path>
              </a:pathLst>
            </a:custGeom>
          </p:spPr>
        </p:pic>
      </p:grpSp>
      <p:grpSp>
        <p:nvGrpSpPr>
          <p:cNvPr id="60" name="グラフィックス 3">
            <a:extLst>
              <a:ext uri="{FF2B5EF4-FFF2-40B4-BE49-F238E27FC236}">
                <a16:creationId xmlns:a16="http://schemas.microsoft.com/office/drawing/2014/main" id="{8182951C-6D52-828A-200F-31A1E2C83B47}"/>
              </a:ext>
            </a:extLst>
          </p:cNvPr>
          <p:cNvGrpSpPr/>
          <p:nvPr/>
        </p:nvGrpSpPr>
        <p:grpSpPr>
          <a:xfrm>
            <a:off x="11553031" y="7205662"/>
            <a:ext cx="1619250" cy="952500"/>
            <a:chOff x="11553031" y="7205662"/>
            <a:chExt cx="1619250" cy="952500"/>
          </a:xfrm>
          <a:noFill/>
        </p:grpSpPr>
        <p:sp>
          <p:nvSpPr>
            <p:cNvPr id="61" name="フリーフォーム: 図形 60">
              <a:extLst>
                <a:ext uri="{FF2B5EF4-FFF2-40B4-BE49-F238E27FC236}">
                  <a16:creationId xmlns:a16="http://schemas.microsoft.com/office/drawing/2014/main" id="{A20A91F7-9A4C-4D01-A20D-064C9BA8B607}"/>
                </a:ext>
              </a:extLst>
            </p:cNvPr>
            <p:cNvSpPr/>
            <p:nvPr/>
          </p:nvSpPr>
          <p:spPr>
            <a:xfrm>
              <a:off x="11553031" y="7205662"/>
              <a:ext cx="1619250" cy="952500"/>
            </a:xfrm>
            <a:custGeom>
              <a:avLst/>
              <a:gdLst>
                <a:gd name="connsiteX0" fmla="*/ 0 w 1619250"/>
                <a:gd name="connsiteY0" fmla="*/ 0 h 952500"/>
                <a:gd name="connsiteX1" fmla="*/ 1619250 w 1619250"/>
                <a:gd name="connsiteY1" fmla="*/ 0 h 952500"/>
                <a:gd name="connsiteX2" fmla="*/ 1619250 w 1619250"/>
                <a:gd name="connsiteY2" fmla="*/ 952500 h 952500"/>
                <a:gd name="connsiteX3" fmla="*/ 0 w 161925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0" h="952500">
                  <a:moveTo>
                    <a:pt x="0" y="0"/>
                  </a:moveTo>
                  <a:lnTo>
                    <a:pt x="1619250" y="0"/>
                  </a:lnTo>
                  <a:lnTo>
                    <a:pt x="161925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4B66D219-19B4-D9E8-B445-F46659CF1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567318" y="7477124"/>
              <a:ext cx="1600200" cy="438150"/>
            </a:xfrm>
            <a:custGeom>
              <a:avLst/>
              <a:gdLst>
                <a:gd name="connsiteX0" fmla="*/ -1 w 1600200"/>
                <a:gd name="connsiteY0" fmla="*/ -1 h 438150"/>
                <a:gd name="connsiteX1" fmla="*/ 1600200 w 1600200"/>
                <a:gd name="connsiteY1" fmla="*/ -1 h 438150"/>
                <a:gd name="connsiteX2" fmla="*/ 1600200 w 1600200"/>
                <a:gd name="connsiteY2" fmla="*/ 438150 h 438150"/>
                <a:gd name="connsiteX3" fmla="*/ -1 w 1600200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438150">
                  <a:moveTo>
                    <a:pt x="-1" y="-1"/>
                  </a:moveTo>
                  <a:lnTo>
                    <a:pt x="1600200" y="-1"/>
                  </a:lnTo>
                  <a:lnTo>
                    <a:pt x="1600200" y="438150"/>
                  </a:lnTo>
                  <a:lnTo>
                    <a:pt x="-1" y="438150"/>
                  </a:lnTo>
                  <a:close/>
                </a:path>
              </a:pathLst>
            </a:custGeom>
          </p:spPr>
        </p:pic>
      </p:grpSp>
      <p:grpSp>
        <p:nvGrpSpPr>
          <p:cNvPr id="64" name="グラフィックス 3">
            <a:extLst>
              <a:ext uri="{FF2B5EF4-FFF2-40B4-BE49-F238E27FC236}">
                <a16:creationId xmlns:a16="http://schemas.microsoft.com/office/drawing/2014/main" id="{324D52AB-9A5F-38E4-40E4-B6D17497CF46}"/>
              </a:ext>
            </a:extLst>
          </p:cNvPr>
          <p:cNvGrpSpPr/>
          <p:nvPr/>
        </p:nvGrpSpPr>
        <p:grpSpPr>
          <a:xfrm>
            <a:off x="8314531" y="5110162"/>
            <a:ext cx="1905000" cy="1905000"/>
            <a:chOff x="8314531" y="5110162"/>
            <a:chExt cx="1905000" cy="1905000"/>
          </a:xfrm>
          <a:solidFill>
            <a:srgbClr val="FFFFFF"/>
          </a:solidFill>
        </p:grpSpPr>
        <p:sp>
          <p:nvSpPr>
            <p:cNvPr id="65" name="フリーフォーム: 図形 64">
              <a:extLst>
                <a:ext uri="{FF2B5EF4-FFF2-40B4-BE49-F238E27FC236}">
                  <a16:creationId xmlns:a16="http://schemas.microsoft.com/office/drawing/2014/main" id="{CD54561F-39FE-CA43-B8D1-998676A59143}"/>
                </a:ext>
              </a:extLst>
            </p:cNvPr>
            <p:cNvSpPr/>
            <p:nvPr/>
          </p:nvSpPr>
          <p:spPr>
            <a:xfrm>
              <a:off x="8314531" y="5110162"/>
              <a:ext cx="1905000" cy="1905000"/>
            </a:xfrm>
            <a:custGeom>
              <a:avLst/>
              <a:gdLst>
                <a:gd name="connsiteX0" fmla="*/ 1895475 w 1905000"/>
                <a:gd name="connsiteY0" fmla="*/ 0 h 1905000"/>
                <a:gd name="connsiteX1" fmla="*/ 1905000 w 1905000"/>
                <a:gd name="connsiteY1" fmla="*/ 9525 h 1905000"/>
                <a:gd name="connsiteX2" fmla="*/ 1905000 w 1905000"/>
                <a:gd name="connsiteY2" fmla="*/ 1895475 h 1905000"/>
                <a:gd name="connsiteX3" fmla="*/ 1895475 w 1905000"/>
                <a:gd name="connsiteY3" fmla="*/ 1905000 h 1905000"/>
                <a:gd name="connsiteX4" fmla="*/ 9525 w 1905000"/>
                <a:gd name="connsiteY4" fmla="*/ 1905000 h 1905000"/>
                <a:gd name="connsiteX5" fmla="*/ 0 w 1905000"/>
                <a:gd name="connsiteY5" fmla="*/ 1895475 h 1905000"/>
                <a:gd name="connsiteX6" fmla="*/ 0 w 1905000"/>
                <a:gd name="connsiteY6" fmla="*/ 9525 h 1905000"/>
                <a:gd name="connsiteX7" fmla="*/ 9525 w 1905000"/>
                <a:gd name="connsiteY7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0" h="1905000">
                  <a:moveTo>
                    <a:pt x="1895475" y="0"/>
                  </a:moveTo>
                  <a:cubicBezTo>
                    <a:pt x="1900736" y="0"/>
                    <a:pt x="1905000" y="4265"/>
                    <a:pt x="1905000" y="9525"/>
                  </a:cubicBezTo>
                  <a:lnTo>
                    <a:pt x="1905000" y="1895475"/>
                  </a:lnTo>
                  <a:cubicBezTo>
                    <a:pt x="1905000" y="1900736"/>
                    <a:pt x="1900736" y="1905000"/>
                    <a:pt x="1895475" y="1905000"/>
                  </a:cubicBezTo>
                  <a:lnTo>
                    <a:pt x="9525" y="1905000"/>
                  </a:lnTo>
                  <a:cubicBezTo>
                    <a:pt x="4265" y="1905000"/>
                    <a:pt x="0" y="1900736"/>
                    <a:pt x="0" y="1895475"/>
                  </a:cubicBezTo>
                  <a:lnTo>
                    <a:pt x="0" y="9525"/>
                  </a:lnTo>
                  <a:cubicBezTo>
                    <a:pt x="0" y="4265"/>
                    <a:pt x="4265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F6F429C2-DE13-F833-ABEA-2F69DBBA8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05018" y="5214937"/>
              <a:ext cx="1733550" cy="209550"/>
            </a:xfrm>
            <a:custGeom>
              <a:avLst/>
              <a:gdLst>
                <a:gd name="connsiteX0" fmla="*/ -1 w 1733550"/>
                <a:gd name="connsiteY0" fmla="*/ -1 h 209550"/>
                <a:gd name="connsiteX1" fmla="*/ 1733550 w 1733550"/>
                <a:gd name="connsiteY1" fmla="*/ -1 h 209550"/>
                <a:gd name="connsiteX2" fmla="*/ 1733550 w 1733550"/>
                <a:gd name="connsiteY2" fmla="*/ 209550 h 209550"/>
                <a:gd name="connsiteX3" fmla="*/ -1 w 1733550"/>
                <a:gd name="connsiteY3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3550" h="209550">
                  <a:moveTo>
                    <a:pt x="-1" y="-1"/>
                  </a:moveTo>
                  <a:lnTo>
                    <a:pt x="1733550" y="-1"/>
                  </a:lnTo>
                  <a:lnTo>
                    <a:pt x="1733550" y="209550"/>
                  </a:lnTo>
                  <a:lnTo>
                    <a:pt x="-1" y="209550"/>
                  </a:lnTo>
                  <a:close/>
                </a:path>
              </a:pathLst>
            </a:custGeom>
          </p:spPr>
        </p:pic>
      </p:grpSp>
      <p:grpSp>
        <p:nvGrpSpPr>
          <p:cNvPr id="67" name="グラフィックス 3">
            <a:extLst>
              <a:ext uri="{FF2B5EF4-FFF2-40B4-BE49-F238E27FC236}">
                <a16:creationId xmlns:a16="http://schemas.microsoft.com/office/drawing/2014/main" id="{F8362FA7-419E-F568-8DD8-64B9D3816B7F}"/>
              </a:ext>
            </a:extLst>
          </p:cNvPr>
          <p:cNvGrpSpPr/>
          <p:nvPr/>
        </p:nvGrpSpPr>
        <p:grpSpPr>
          <a:xfrm>
            <a:off x="8647906" y="6253162"/>
            <a:ext cx="1238250" cy="571500"/>
            <a:chOff x="8647906" y="6253162"/>
            <a:chExt cx="1238250" cy="571500"/>
          </a:xfrm>
          <a:solidFill>
            <a:srgbClr val="FFFFFF"/>
          </a:solidFill>
        </p:grpSpPr>
        <p:sp>
          <p:nvSpPr>
            <p:cNvPr id="68" name="フリーフォーム: 図形 67">
              <a:extLst>
                <a:ext uri="{FF2B5EF4-FFF2-40B4-BE49-F238E27FC236}">
                  <a16:creationId xmlns:a16="http://schemas.microsoft.com/office/drawing/2014/main" id="{56552AA7-F5A2-31FD-0FFE-68C30FCCAA54}"/>
                </a:ext>
              </a:extLst>
            </p:cNvPr>
            <p:cNvSpPr/>
            <p:nvPr/>
          </p:nvSpPr>
          <p:spPr>
            <a:xfrm>
              <a:off x="8647906" y="6253162"/>
              <a:ext cx="1238250" cy="571500"/>
            </a:xfrm>
            <a:custGeom>
              <a:avLst/>
              <a:gdLst>
                <a:gd name="connsiteX0" fmla="*/ 1228725 w 1238250"/>
                <a:gd name="connsiteY0" fmla="*/ 0 h 571500"/>
                <a:gd name="connsiteX1" fmla="*/ 1238250 w 1238250"/>
                <a:gd name="connsiteY1" fmla="*/ 9525 h 571500"/>
                <a:gd name="connsiteX2" fmla="*/ 1238250 w 1238250"/>
                <a:gd name="connsiteY2" fmla="*/ 561975 h 571500"/>
                <a:gd name="connsiteX3" fmla="*/ 1228725 w 1238250"/>
                <a:gd name="connsiteY3" fmla="*/ 571500 h 571500"/>
                <a:gd name="connsiteX4" fmla="*/ 9525 w 1238250"/>
                <a:gd name="connsiteY4" fmla="*/ 571500 h 571500"/>
                <a:gd name="connsiteX5" fmla="*/ 0 w 1238250"/>
                <a:gd name="connsiteY5" fmla="*/ 561975 h 571500"/>
                <a:gd name="connsiteX6" fmla="*/ 0 w 1238250"/>
                <a:gd name="connsiteY6" fmla="*/ 9525 h 571500"/>
                <a:gd name="connsiteX7" fmla="*/ 9525 w 123825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0" h="571500">
                  <a:moveTo>
                    <a:pt x="1228725" y="0"/>
                  </a:moveTo>
                  <a:cubicBezTo>
                    <a:pt x="1233986" y="0"/>
                    <a:pt x="1238250" y="4265"/>
                    <a:pt x="1238250" y="9525"/>
                  </a:cubicBezTo>
                  <a:lnTo>
                    <a:pt x="1238250" y="561975"/>
                  </a:lnTo>
                  <a:cubicBezTo>
                    <a:pt x="1238250" y="567236"/>
                    <a:pt x="1233986" y="571500"/>
                    <a:pt x="1228725" y="571500"/>
                  </a:cubicBezTo>
                  <a:lnTo>
                    <a:pt x="9525" y="571500"/>
                  </a:lnTo>
                  <a:cubicBezTo>
                    <a:pt x="4265" y="571500"/>
                    <a:pt x="0" y="567236"/>
                    <a:pt x="0" y="561975"/>
                  </a:cubicBezTo>
                  <a:lnTo>
                    <a:pt x="0" y="9525"/>
                  </a:lnTo>
                  <a:cubicBezTo>
                    <a:pt x="0" y="4265"/>
                    <a:pt x="4265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69" name="グラフィックス 3">
              <a:extLst>
                <a:ext uri="{FF2B5EF4-FFF2-40B4-BE49-F238E27FC236}">
                  <a16:creationId xmlns:a16="http://schemas.microsoft.com/office/drawing/2014/main" id="{9BB713E8-1A81-A9AF-C702-1BB948E0E8ED}"/>
                </a:ext>
              </a:extLst>
            </p:cNvPr>
            <p:cNvGrpSpPr/>
            <p:nvPr/>
          </p:nvGrpSpPr>
          <p:grpSpPr>
            <a:xfrm>
              <a:off x="8814536" y="6400799"/>
              <a:ext cx="962082" cy="304800"/>
              <a:chOff x="8814536" y="6400799"/>
              <a:chExt cx="962082" cy="304800"/>
            </a:xfrm>
          </p:grpSpPr>
          <p:grpSp>
            <p:nvGrpSpPr>
              <p:cNvPr id="70" name="グラフィックス 3">
                <a:extLst>
                  <a:ext uri="{FF2B5EF4-FFF2-40B4-BE49-F238E27FC236}">
                    <a16:creationId xmlns:a16="http://schemas.microsoft.com/office/drawing/2014/main" id="{BFDC1CAA-6786-509A-ADA8-7961D4628F19}"/>
                  </a:ext>
                </a:extLst>
              </p:cNvPr>
              <p:cNvGrpSpPr/>
              <p:nvPr/>
            </p:nvGrpSpPr>
            <p:grpSpPr>
              <a:xfrm>
                <a:off x="8814536" y="6419849"/>
                <a:ext cx="228714" cy="228599"/>
                <a:chOff x="8814536" y="6419849"/>
                <a:chExt cx="228714" cy="228599"/>
              </a:xfrm>
            </p:grpSpPr>
            <p:sp>
              <p:nvSpPr>
                <p:cNvPr id="71" name="フリーフォーム: 図形 70">
                  <a:extLst>
                    <a:ext uri="{FF2B5EF4-FFF2-40B4-BE49-F238E27FC236}">
                      <a16:creationId xmlns:a16="http://schemas.microsoft.com/office/drawing/2014/main" id="{15E63D2F-7F53-1B61-07A8-ACC9BE38D66B}"/>
                    </a:ext>
                  </a:extLst>
                </p:cNvPr>
                <p:cNvSpPr/>
                <p:nvPr/>
              </p:nvSpPr>
              <p:spPr>
                <a:xfrm>
                  <a:off x="8814536" y="6465478"/>
                  <a:ext cx="34307" cy="137228"/>
                </a:xfrm>
                <a:custGeom>
                  <a:avLst/>
                  <a:gdLst>
                    <a:gd name="connsiteX0" fmla="*/ 34756 w 34307"/>
                    <a:gd name="connsiteY0" fmla="*/ 480 h 137228"/>
                    <a:gd name="connsiteX1" fmla="*/ 449 w 34307"/>
                    <a:gd name="connsiteY1" fmla="*/ 28268 h 137228"/>
                    <a:gd name="connsiteX2" fmla="*/ 449 w 34307"/>
                    <a:gd name="connsiteY2" fmla="*/ 109805 h 137228"/>
                    <a:gd name="connsiteX3" fmla="*/ 34756 w 34307"/>
                    <a:gd name="connsiteY3" fmla="*/ 137708 h 137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07" h="137228">
                      <a:moveTo>
                        <a:pt x="34756" y="480"/>
                      </a:moveTo>
                      <a:lnTo>
                        <a:pt x="449" y="28268"/>
                      </a:lnTo>
                      <a:lnTo>
                        <a:pt x="449" y="109805"/>
                      </a:lnTo>
                      <a:lnTo>
                        <a:pt x="34756" y="137708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72" name="フリーフォーム: 図形 71">
                  <a:extLst>
                    <a:ext uri="{FF2B5EF4-FFF2-40B4-BE49-F238E27FC236}">
                      <a16:creationId xmlns:a16="http://schemas.microsoft.com/office/drawing/2014/main" id="{705E096B-01C8-9D6E-BBE2-4413C34F0920}"/>
                    </a:ext>
                  </a:extLst>
                </p:cNvPr>
                <p:cNvSpPr/>
                <p:nvPr/>
              </p:nvSpPr>
              <p:spPr>
                <a:xfrm>
                  <a:off x="8814536" y="6465478"/>
                  <a:ext cx="34307" cy="137228"/>
                </a:xfrm>
                <a:custGeom>
                  <a:avLst/>
                  <a:gdLst>
                    <a:gd name="connsiteX0" fmla="*/ 34756 w 34307"/>
                    <a:gd name="connsiteY0" fmla="*/ 480 h 137228"/>
                    <a:gd name="connsiteX1" fmla="*/ 449 w 34307"/>
                    <a:gd name="connsiteY1" fmla="*/ 46222 h 137228"/>
                    <a:gd name="connsiteX2" fmla="*/ 34756 w 34307"/>
                    <a:gd name="connsiteY2" fmla="*/ 23351 h 137228"/>
                    <a:gd name="connsiteX3" fmla="*/ 449 w 34307"/>
                    <a:gd name="connsiteY3" fmla="*/ 91965 h 137228"/>
                    <a:gd name="connsiteX4" fmla="*/ 34756 w 34307"/>
                    <a:gd name="connsiteY4" fmla="*/ 137708 h 137228"/>
                    <a:gd name="connsiteX5" fmla="*/ 34756 w 34307"/>
                    <a:gd name="connsiteY5" fmla="*/ 114837 h 137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07" h="137228">
                      <a:moveTo>
                        <a:pt x="34756" y="480"/>
                      </a:moveTo>
                      <a:lnTo>
                        <a:pt x="449" y="46222"/>
                      </a:lnTo>
                      <a:lnTo>
                        <a:pt x="34756" y="23351"/>
                      </a:lnTo>
                      <a:close/>
                      <a:moveTo>
                        <a:pt x="449" y="91965"/>
                      </a:moveTo>
                      <a:lnTo>
                        <a:pt x="34756" y="137708"/>
                      </a:lnTo>
                      <a:lnTo>
                        <a:pt x="34756" y="114837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73" name="フリーフォーム: 図形 72">
                  <a:extLst>
                    <a:ext uri="{FF2B5EF4-FFF2-40B4-BE49-F238E27FC236}">
                      <a16:creationId xmlns:a16="http://schemas.microsoft.com/office/drawing/2014/main" id="{92A65689-3ACE-B90B-D320-37CC01ABD83D}"/>
                    </a:ext>
                  </a:extLst>
                </p:cNvPr>
                <p:cNvSpPr/>
                <p:nvPr/>
              </p:nvSpPr>
              <p:spPr>
                <a:xfrm>
                  <a:off x="8814536" y="6419849"/>
                  <a:ext cx="68614" cy="228599"/>
                </a:xfrm>
                <a:custGeom>
                  <a:avLst/>
                  <a:gdLst>
                    <a:gd name="connsiteX0" fmla="*/ 449 w 68614"/>
                    <a:gd name="connsiteY0" fmla="*/ 183337 h 228599"/>
                    <a:gd name="connsiteX1" fmla="*/ 46192 w 68614"/>
                    <a:gd name="connsiteY1" fmla="*/ 229080 h 228599"/>
                    <a:gd name="connsiteX2" fmla="*/ 69063 w 68614"/>
                    <a:gd name="connsiteY2" fmla="*/ 206208 h 228599"/>
                    <a:gd name="connsiteX3" fmla="*/ 449 w 68614"/>
                    <a:gd name="connsiteY3" fmla="*/ 137594 h 228599"/>
                    <a:gd name="connsiteX4" fmla="*/ 563 w 68614"/>
                    <a:gd name="connsiteY4" fmla="*/ 91851 h 228599"/>
                    <a:gd name="connsiteX5" fmla="*/ 68949 w 68614"/>
                    <a:gd name="connsiteY5" fmla="*/ 23351 h 228599"/>
                    <a:gd name="connsiteX6" fmla="*/ 46078 w 68614"/>
                    <a:gd name="connsiteY6" fmla="*/ 480 h 228599"/>
                    <a:gd name="connsiteX7" fmla="*/ 449 w 68614"/>
                    <a:gd name="connsiteY7" fmla="*/ 46108 h 228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8614" h="228599">
                      <a:moveTo>
                        <a:pt x="449" y="183337"/>
                      </a:moveTo>
                      <a:lnTo>
                        <a:pt x="46192" y="229080"/>
                      </a:lnTo>
                      <a:lnTo>
                        <a:pt x="69063" y="206208"/>
                      </a:lnTo>
                      <a:lnTo>
                        <a:pt x="449" y="137594"/>
                      </a:lnTo>
                      <a:close/>
                      <a:moveTo>
                        <a:pt x="563" y="91851"/>
                      </a:moveTo>
                      <a:lnTo>
                        <a:pt x="68949" y="23351"/>
                      </a:lnTo>
                      <a:lnTo>
                        <a:pt x="46078" y="480"/>
                      </a:lnTo>
                      <a:lnTo>
                        <a:pt x="449" y="46108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74" name="フリーフォーム: 図形 73">
                  <a:extLst>
                    <a:ext uri="{FF2B5EF4-FFF2-40B4-BE49-F238E27FC236}">
                      <a16:creationId xmlns:a16="http://schemas.microsoft.com/office/drawing/2014/main" id="{5FD39B58-0F03-05A9-F24B-B4E4E4D415D9}"/>
                    </a:ext>
                  </a:extLst>
                </p:cNvPr>
                <p:cNvSpPr/>
                <p:nvPr/>
              </p:nvSpPr>
              <p:spPr>
                <a:xfrm>
                  <a:off x="9008943" y="6465592"/>
                  <a:ext cx="34307" cy="137228"/>
                </a:xfrm>
                <a:custGeom>
                  <a:avLst/>
                  <a:gdLst>
                    <a:gd name="connsiteX0" fmla="*/ 452 w 34307"/>
                    <a:gd name="connsiteY0" fmla="*/ 137708 h 137228"/>
                    <a:gd name="connsiteX1" fmla="*/ 34759 w 34307"/>
                    <a:gd name="connsiteY1" fmla="*/ 110034 h 137228"/>
                    <a:gd name="connsiteX2" fmla="*/ 34759 w 34307"/>
                    <a:gd name="connsiteY2" fmla="*/ 28383 h 137228"/>
                    <a:gd name="connsiteX3" fmla="*/ 452 w 34307"/>
                    <a:gd name="connsiteY3" fmla="*/ 480 h 137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07" h="137228">
                      <a:moveTo>
                        <a:pt x="452" y="137708"/>
                      </a:moveTo>
                      <a:lnTo>
                        <a:pt x="34759" y="110034"/>
                      </a:lnTo>
                      <a:lnTo>
                        <a:pt x="34759" y="28383"/>
                      </a:lnTo>
                      <a:lnTo>
                        <a:pt x="452" y="480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75" name="フリーフォーム: 図形 74">
                  <a:extLst>
                    <a:ext uri="{FF2B5EF4-FFF2-40B4-BE49-F238E27FC236}">
                      <a16:creationId xmlns:a16="http://schemas.microsoft.com/office/drawing/2014/main" id="{6FF2A5C4-61B4-F14D-5B56-7B0387EF76C7}"/>
                    </a:ext>
                  </a:extLst>
                </p:cNvPr>
                <p:cNvSpPr/>
                <p:nvPr/>
              </p:nvSpPr>
              <p:spPr>
                <a:xfrm>
                  <a:off x="9008943" y="6465592"/>
                  <a:ext cx="34307" cy="137228"/>
                </a:xfrm>
                <a:custGeom>
                  <a:avLst/>
                  <a:gdLst>
                    <a:gd name="connsiteX0" fmla="*/ 452 w 34307"/>
                    <a:gd name="connsiteY0" fmla="*/ 137708 h 137228"/>
                    <a:gd name="connsiteX1" fmla="*/ 34759 w 34307"/>
                    <a:gd name="connsiteY1" fmla="*/ 91965 h 137228"/>
                    <a:gd name="connsiteX2" fmla="*/ 452 w 34307"/>
                    <a:gd name="connsiteY2" fmla="*/ 114837 h 137228"/>
                    <a:gd name="connsiteX3" fmla="*/ 34759 w 34307"/>
                    <a:gd name="connsiteY3" fmla="*/ 46222 h 137228"/>
                    <a:gd name="connsiteX4" fmla="*/ 452 w 34307"/>
                    <a:gd name="connsiteY4" fmla="*/ 480 h 137228"/>
                    <a:gd name="connsiteX5" fmla="*/ 452 w 34307"/>
                    <a:gd name="connsiteY5" fmla="*/ 23351 h 137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07" h="137228">
                      <a:moveTo>
                        <a:pt x="452" y="137708"/>
                      </a:moveTo>
                      <a:lnTo>
                        <a:pt x="34759" y="91965"/>
                      </a:lnTo>
                      <a:lnTo>
                        <a:pt x="452" y="114837"/>
                      </a:lnTo>
                      <a:close/>
                      <a:moveTo>
                        <a:pt x="34759" y="46222"/>
                      </a:moveTo>
                      <a:lnTo>
                        <a:pt x="452" y="480"/>
                      </a:lnTo>
                      <a:lnTo>
                        <a:pt x="452" y="23351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grpSp>
              <p:nvGrpSpPr>
                <p:cNvPr id="76" name="グラフィックス 3">
                  <a:extLst>
                    <a:ext uri="{FF2B5EF4-FFF2-40B4-BE49-F238E27FC236}">
                      <a16:creationId xmlns:a16="http://schemas.microsoft.com/office/drawing/2014/main" id="{3A6E16C7-E71B-7A15-8934-2E6034476840}"/>
                    </a:ext>
                  </a:extLst>
                </p:cNvPr>
                <p:cNvGrpSpPr/>
                <p:nvPr/>
              </p:nvGrpSpPr>
              <p:grpSpPr>
                <a:xfrm>
                  <a:off x="8871714" y="6419849"/>
                  <a:ext cx="171535" cy="228599"/>
                  <a:chOff x="8871714" y="6419849"/>
                  <a:chExt cx="171535" cy="228599"/>
                </a:xfrm>
                <a:solidFill>
                  <a:srgbClr val="AECBFA"/>
                </a:solidFill>
              </p:grpSpPr>
              <p:sp>
                <p:nvSpPr>
                  <p:cNvPr id="77" name="フリーフォーム: 図形 76">
                    <a:extLst>
                      <a:ext uri="{FF2B5EF4-FFF2-40B4-BE49-F238E27FC236}">
                        <a16:creationId xmlns:a16="http://schemas.microsoft.com/office/drawing/2014/main" id="{46888D88-A99A-756E-FA66-A4396F3EE80A}"/>
                      </a:ext>
                    </a:extLst>
                  </p:cNvPr>
                  <p:cNvSpPr/>
                  <p:nvPr/>
                </p:nvSpPr>
                <p:spPr>
                  <a:xfrm>
                    <a:off x="8974636" y="6419849"/>
                    <a:ext cx="68614" cy="228599"/>
                  </a:xfrm>
                  <a:custGeom>
                    <a:avLst/>
                    <a:gdLst>
                      <a:gd name="connsiteX0" fmla="*/ 69066 w 68614"/>
                      <a:gd name="connsiteY0" fmla="*/ 46222 h 228599"/>
                      <a:gd name="connsiteX1" fmla="*/ 23323 w 68614"/>
                      <a:gd name="connsiteY1" fmla="*/ 480 h 228599"/>
                      <a:gd name="connsiteX2" fmla="*/ 452 w 68614"/>
                      <a:gd name="connsiteY2" fmla="*/ 23351 h 228599"/>
                      <a:gd name="connsiteX3" fmla="*/ 69066 w 68614"/>
                      <a:gd name="connsiteY3" fmla="*/ 91965 h 228599"/>
                      <a:gd name="connsiteX4" fmla="*/ 68952 w 68614"/>
                      <a:gd name="connsiteY4" fmla="*/ 137708 h 228599"/>
                      <a:gd name="connsiteX5" fmla="*/ 566 w 68614"/>
                      <a:gd name="connsiteY5" fmla="*/ 206208 h 228599"/>
                      <a:gd name="connsiteX6" fmla="*/ 23438 w 68614"/>
                      <a:gd name="connsiteY6" fmla="*/ 229080 h 228599"/>
                      <a:gd name="connsiteX7" fmla="*/ 69066 w 68614"/>
                      <a:gd name="connsiteY7" fmla="*/ 183451 h 228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614" h="228599">
                        <a:moveTo>
                          <a:pt x="69066" y="46222"/>
                        </a:moveTo>
                        <a:lnTo>
                          <a:pt x="23323" y="480"/>
                        </a:lnTo>
                        <a:lnTo>
                          <a:pt x="452" y="23351"/>
                        </a:lnTo>
                        <a:lnTo>
                          <a:pt x="69066" y="91965"/>
                        </a:lnTo>
                        <a:close/>
                        <a:moveTo>
                          <a:pt x="68952" y="137708"/>
                        </a:moveTo>
                        <a:lnTo>
                          <a:pt x="566" y="206208"/>
                        </a:lnTo>
                        <a:lnTo>
                          <a:pt x="23438" y="229080"/>
                        </a:lnTo>
                        <a:lnTo>
                          <a:pt x="69066" y="183451"/>
                        </a:lnTo>
                        <a:close/>
                      </a:path>
                    </a:pathLst>
                  </a:custGeom>
                  <a:solidFill>
                    <a:srgbClr val="AECBFA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78" name="フリーフォーム: 図形 77">
                    <a:extLst>
                      <a:ext uri="{FF2B5EF4-FFF2-40B4-BE49-F238E27FC236}">
                        <a16:creationId xmlns:a16="http://schemas.microsoft.com/office/drawing/2014/main" id="{9990B0BB-6A56-AF59-0EC6-D320A238B2A3}"/>
                      </a:ext>
                    </a:extLst>
                  </p:cNvPr>
                  <p:cNvSpPr/>
                  <p:nvPr/>
                </p:nvSpPr>
                <p:spPr>
                  <a:xfrm>
                    <a:off x="8871714" y="6522656"/>
                    <a:ext cx="22871" cy="22871"/>
                  </a:xfrm>
                  <a:custGeom>
                    <a:avLst/>
                    <a:gdLst>
                      <a:gd name="connsiteX0" fmla="*/ 23321 w 22871"/>
                      <a:gd name="connsiteY0" fmla="*/ 11915 h 22871"/>
                      <a:gd name="connsiteX1" fmla="*/ 11885 w 22871"/>
                      <a:gd name="connsiteY1" fmla="*/ 23351 h 22871"/>
                      <a:gd name="connsiteX2" fmla="*/ 450 w 22871"/>
                      <a:gd name="connsiteY2" fmla="*/ 11915 h 22871"/>
                      <a:gd name="connsiteX3" fmla="*/ 11885 w 22871"/>
                      <a:gd name="connsiteY3" fmla="*/ 480 h 22871"/>
                      <a:gd name="connsiteX4" fmla="*/ 23321 w 22871"/>
                      <a:gd name="connsiteY4" fmla="*/ 11915 h 22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71" h="22871">
                        <a:moveTo>
                          <a:pt x="23321" y="11915"/>
                        </a:moveTo>
                        <a:cubicBezTo>
                          <a:pt x="23321" y="18231"/>
                          <a:pt x="18201" y="23351"/>
                          <a:pt x="11885" y="23351"/>
                        </a:cubicBezTo>
                        <a:cubicBezTo>
                          <a:pt x="5570" y="23351"/>
                          <a:pt x="450" y="18231"/>
                          <a:pt x="450" y="11915"/>
                        </a:cubicBezTo>
                        <a:cubicBezTo>
                          <a:pt x="450" y="5599"/>
                          <a:pt x="5570" y="480"/>
                          <a:pt x="11885" y="480"/>
                        </a:cubicBezTo>
                        <a:cubicBezTo>
                          <a:pt x="18201" y="480"/>
                          <a:pt x="23321" y="5599"/>
                          <a:pt x="23321" y="11915"/>
                        </a:cubicBezTo>
                        <a:close/>
                      </a:path>
                    </a:pathLst>
                  </a:custGeom>
                  <a:solidFill>
                    <a:srgbClr val="AECBFA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79" name="フリーフォーム: 図形 78">
                    <a:extLst>
                      <a:ext uri="{FF2B5EF4-FFF2-40B4-BE49-F238E27FC236}">
                        <a16:creationId xmlns:a16="http://schemas.microsoft.com/office/drawing/2014/main" id="{6B8FE62A-FF12-5ECB-AFBF-67E5B2A1AFE2}"/>
                      </a:ext>
                    </a:extLst>
                  </p:cNvPr>
                  <p:cNvSpPr/>
                  <p:nvPr/>
                </p:nvSpPr>
                <p:spPr>
                  <a:xfrm>
                    <a:off x="8917457" y="6522656"/>
                    <a:ext cx="22871" cy="22871"/>
                  </a:xfrm>
                  <a:custGeom>
                    <a:avLst/>
                    <a:gdLst>
                      <a:gd name="connsiteX0" fmla="*/ 23322 w 22871"/>
                      <a:gd name="connsiteY0" fmla="*/ 11915 h 22871"/>
                      <a:gd name="connsiteX1" fmla="*/ 11886 w 22871"/>
                      <a:gd name="connsiteY1" fmla="*/ 23351 h 22871"/>
                      <a:gd name="connsiteX2" fmla="*/ 451 w 22871"/>
                      <a:gd name="connsiteY2" fmla="*/ 11915 h 22871"/>
                      <a:gd name="connsiteX3" fmla="*/ 11886 w 22871"/>
                      <a:gd name="connsiteY3" fmla="*/ 480 h 22871"/>
                      <a:gd name="connsiteX4" fmla="*/ 23322 w 22871"/>
                      <a:gd name="connsiteY4" fmla="*/ 11915 h 22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71" h="22871">
                        <a:moveTo>
                          <a:pt x="23322" y="11915"/>
                        </a:moveTo>
                        <a:cubicBezTo>
                          <a:pt x="23322" y="18231"/>
                          <a:pt x="18202" y="23351"/>
                          <a:pt x="11886" y="23351"/>
                        </a:cubicBezTo>
                        <a:cubicBezTo>
                          <a:pt x="5570" y="23351"/>
                          <a:pt x="451" y="18231"/>
                          <a:pt x="451" y="11915"/>
                        </a:cubicBezTo>
                        <a:cubicBezTo>
                          <a:pt x="451" y="5599"/>
                          <a:pt x="5570" y="480"/>
                          <a:pt x="11886" y="480"/>
                        </a:cubicBezTo>
                        <a:cubicBezTo>
                          <a:pt x="18202" y="480"/>
                          <a:pt x="23322" y="5599"/>
                          <a:pt x="23322" y="11915"/>
                        </a:cubicBezTo>
                        <a:close/>
                      </a:path>
                    </a:pathLst>
                  </a:custGeom>
                  <a:solidFill>
                    <a:srgbClr val="AECBFA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80" name="フリーフォーム: 図形 79">
                    <a:extLst>
                      <a:ext uri="{FF2B5EF4-FFF2-40B4-BE49-F238E27FC236}">
                        <a16:creationId xmlns:a16="http://schemas.microsoft.com/office/drawing/2014/main" id="{C0DF6DF9-176A-0FBE-26CA-41A069D6B8EB}"/>
                      </a:ext>
                    </a:extLst>
                  </p:cNvPr>
                  <p:cNvSpPr/>
                  <p:nvPr/>
                </p:nvSpPr>
                <p:spPr>
                  <a:xfrm>
                    <a:off x="8963086" y="6522656"/>
                    <a:ext cx="22871" cy="22871"/>
                  </a:xfrm>
                  <a:custGeom>
                    <a:avLst/>
                    <a:gdLst>
                      <a:gd name="connsiteX0" fmla="*/ 23323 w 22871"/>
                      <a:gd name="connsiteY0" fmla="*/ 11915 h 22871"/>
                      <a:gd name="connsiteX1" fmla="*/ 11887 w 22871"/>
                      <a:gd name="connsiteY1" fmla="*/ 23351 h 22871"/>
                      <a:gd name="connsiteX2" fmla="*/ 451 w 22871"/>
                      <a:gd name="connsiteY2" fmla="*/ 11915 h 22871"/>
                      <a:gd name="connsiteX3" fmla="*/ 11887 w 22871"/>
                      <a:gd name="connsiteY3" fmla="*/ 480 h 22871"/>
                      <a:gd name="connsiteX4" fmla="*/ 23323 w 22871"/>
                      <a:gd name="connsiteY4" fmla="*/ 11915 h 22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71" h="22871">
                        <a:moveTo>
                          <a:pt x="23323" y="11915"/>
                        </a:moveTo>
                        <a:cubicBezTo>
                          <a:pt x="23323" y="18231"/>
                          <a:pt x="18203" y="23351"/>
                          <a:pt x="11887" y="23351"/>
                        </a:cubicBezTo>
                        <a:cubicBezTo>
                          <a:pt x="5571" y="23351"/>
                          <a:pt x="451" y="18231"/>
                          <a:pt x="451" y="11915"/>
                        </a:cubicBezTo>
                        <a:cubicBezTo>
                          <a:pt x="451" y="5599"/>
                          <a:pt x="5571" y="480"/>
                          <a:pt x="11887" y="480"/>
                        </a:cubicBezTo>
                        <a:cubicBezTo>
                          <a:pt x="18203" y="480"/>
                          <a:pt x="23323" y="5599"/>
                          <a:pt x="23323" y="11915"/>
                        </a:cubicBezTo>
                        <a:close/>
                      </a:path>
                    </a:pathLst>
                  </a:custGeom>
                  <a:solidFill>
                    <a:srgbClr val="AECBFA"/>
                  </a:solidFill>
                  <a:ln w="114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</p:grpSp>
          </p:grpSp>
          <p:pic>
            <p:nvPicPr>
              <p:cNvPr id="81" name="図 80">
                <a:extLst>
                  <a:ext uri="{FF2B5EF4-FFF2-40B4-BE49-F238E27FC236}">
                    <a16:creationId xmlns:a16="http://schemas.microsoft.com/office/drawing/2014/main" id="{557A66D1-BF71-F8CD-2A16-FFDD0D362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81318" y="6400799"/>
                <a:ext cx="495300" cy="304800"/>
              </a:xfrm>
              <a:custGeom>
                <a:avLst/>
                <a:gdLst>
                  <a:gd name="connsiteX0" fmla="*/ -1 w 495300"/>
                  <a:gd name="connsiteY0" fmla="*/ -1 h 304800"/>
                  <a:gd name="connsiteX1" fmla="*/ 495300 w 495300"/>
                  <a:gd name="connsiteY1" fmla="*/ -1 h 304800"/>
                  <a:gd name="connsiteX2" fmla="*/ 495300 w 495300"/>
                  <a:gd name="connsiteY2" fmla="*/ 304800 h 304800"/>
                  <a:gd name="connsiteX3" fmla="*/ -1 w 495300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300" h="304800">
                    <a:moveTo>
                      <a:pt x="-1" y="-1"/>
                    </a:moveTo>
                    <a:lnTo>
                      <a:pt x="495300" y="-1"/>
                    </a:lnTo>
                    <a:lnTo>
                      <a:pt x="495300" y="304800"/>
                    </a:lnTo>
                    <a:lnTo>
                      <a:pt x="-1" y="3048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82" name="グラフィックス 3">
            <a:extLst>
              <a:ext uri="{FF2B5EF4-FFF2-40B4-BE49-F238E27FC236}">
                <a16:creationId xmlns:a16="http://schemas.microsoft.com/office/drawing/2014/main" id="{8B2E094D-340F-4F32-675A-EDBDDF26F054}"/>
              </a:ext>
            </a:extLst>
          </p:cNvPr>
          <p:cNvGrpSpPr/>
          <p:nvPr/>
        </p:nvGrpSpPr>
        <p:grpSpPr>
          <a:xfrm>
            <a:off x="8647906" y="5586412"/>
            <a:ext cx="1238250" cy="571500"/>
            <a:chOff x="8647906" y="5586412"/>
            <a:chExt cx="1238250" cy="571500"/>
          </a:xfrm>
          <a:solidFill>
            <a:srgbClr val="FFFFFF"/>
          </a:solidFill>
        </p:grpSpPr>
        <p:sp>
          <p:nvSpPr>
            <p:cNvPr id="83" name="フリーフォーム: 図形 82">
              <a:extLst>
                <a:ext uri="{FF2B5EF4-FFF2-40B4-BE49-F238E27FC236}">
                  <a16:creationId xmlns:a16="http://schemas.microsoft.com/office/drawing/2014/main" id="{92E021A2-C1B1-9190-EAFA-2032684DD1CA}"/>
                </a:ext>
              </a:extLst>
            </p:cNvPr>
            <p:cNvSpPr/>
            <p:nvPr/>
          </p:nvSpPr>
          <p:spPr>
            <a:xfrm>
              <a:off x="8647906" y="5586412"/>
              <a:ext cx="1238250" cy="571500"/>
            </a:xfrm>
            <a:custGeom>
              <a:avLst/>
              <a:gdLst>
                <a:gd name="connsiteX0" fmla="*/ 1228725 w 1238250"/>
                <a:gd name="connsiteY0" fmla="*/ 0 h 571500"/>
                <a:gd name="connsiteX1" fmla="*/ 1238250 w 1238250"/>
                <a:gd name="connsiteY1" fmla="*/ 9525 h 571500"/>
                <a:gd name="connsiteX2" fmla="*/ 1238250 w 1238250"/>
                <a:gd name="connsiteY2" fmla="*/ 561975 h 571500"/>
                <a:gd name="connsiteX3" fmla="*/ 1228725 w 1238250"/>
                <a:gd name="connsiteY3" fmla="*/ 571500 h 571500"/>
                <a:gd name="connsiteX4" fmla="*/ 9525 w 1238250"/>
                <a:gd name="connsiteY4" fmla="*/ 571500 h 571500"/>
                <a:gd name="connsiteX5" fmla="*/ 0 w 1238250"/>
                <a:gd name="connsiteY5" fmla="*/ 561975 h 571500"/>
                <a:gd name="connsiteX6" fmla="*/ 0 w 1238250"/>
                <a:gd name="connsiteY6" fmla="*/ 9525 h 571500"/>
                <a:gd name="connsiteX7" fmla="*/ 9525 w 123825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0" h="571500">
                  <a:moveTo>
                    <a:pt x="1228725" y="0"/>
                  </a:moveTo>
                  <a:cubicBezTo>
                    <a:pt x="1233986" y="0"/>
                    <a:pt x="1238250" y="4265"/>
                    <a:pt x="1238250" y="9525"/>
                  </a:cubicBezTo>
                  <a:lnTo>
                    <a:pt x="1238250" y="561975"/>
                  </a:lnTo>
                  <a:cubicBezTo>
                    <a:pt x="1238250" y="567235"/>
                    <a:pt x="1233986" y="571500"/>
                    <a:pt x="1228725" y="571500"/>
                  </a:cubicBezTo>
                  <a:lnTo>
                    <a:pt x="9525" y="571500"/>
                  </a:lnTo>
                  <a:cubicBezTo>
                    <a:pt x="4265" y="571500"/>
                    <a:pt x="0" y="567235"/>
                    <a:pt x="0" y="561975"/>
                  </a:cubicBezTo>
                  <a:lnTo>
                    <a:pt x="0" y="9525"/>
                  </a:lnTo>
                  <a:cubicBezTo>
                    <a:pt x="0" y="4265"/>
                    <a:pt x="4265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84" name="グラフィックス 3">
              <a:extLst>
                <a:ext uri="{FF2B5EF4-FFF2-40B4-BE49-F238E27FC236}">
                  <a16:creationId xmlns:a16="http://schemas.microsoft.com/office/drawing/2014/main" id="{76DD9CE5-7499-94B5-6CC0-B6B1FA4A12CC}"/>
                </a:ext>
              </a:extLst>
            </p:cNvPr>
            <p:cNvGrpSpPr/>
            <p:nvPr/>
          </p:nvGrpSpPr>
          <p:grpSpPr>
            <a:xfrm>
              <a:off x="8791201" y="5724524"/>
              <a:ext cx="1033041" cy="285749"/>
              <a:chOff x="8791201" y="5724524"/>
              <a:chExt cx="1033041" cy="285749"/>
            </a:xfrm>
          </p:grpSpPr>
          <p:grpSp>
            <p:nvGrpSpPr>
              <p:cNvPr id="85" name="グラフィックス 3">
                <a:extLst>
                  <a:ext uri="{FF2B5EF4-FFF2-40B4-BE49-F238E27FC236}">
                    <a16:creationId xmlns:a16="http://schemas.microsoft.com/office/drawing/2014/main" id="{5A4D2AF2-E8CA-6B3A-B133-D02062348557}"/>
                  </a:ext>
                </a:extLst>
              </p:cNvPr>
              <p:cNvGrpSpPr/>
              <p:nvPr/>
            </p:nvGrpSpPr>
            <p:grpSpPr>
              <a:xfrm>
                <a:off x="8791201" y="5724524"/>
                <a:ext cx="275383" cy="285749"/>
                <a:chOff x="8791201" y="5724524"/>
                <a:chExt cx="275383" cy="285749"/>
              </a:xfrm>
            </p:grpSpPr>
            <p:sp>
              <p:nvSpPr>
                <p:cNvPr id="86" name="フリーフォーム: 図形 85">
                  <a:extLst>
                    <a:ext uri="{FF2B5EF4-FFF2-40B4-BE49-F238E27FC236}">
                      <a16:creationId xmlns:a16="http://schemas.microsoft.com/office/drawing/2014/main" id="{A6148DD0-3A5A-C690-E43B-9C7EB486F067}"/>
                    </a:ext>
                  </a:extLst>
                </p:cNvPr>
                <p:cNvSpPr/>
                <p:nvPr/>
              </p:nvSpPr>
              <p:spPr>
                <a:xfrm>
                  <a:off x="8791201" y="5867399"/>
                  <a:ext cx="275383" cy="142874"/>
                </a:xfrm>
                <a:custGeom>
                  <a:avLst/>
                  <a:gdLst>
                    <a:gd name="connsiteX0" fmla="*/ 85263 w 275383"/>
                    <a:gd name="connsiteY0" fmla="*/ 143227 h 142874"/>
                    <a:gd name="connsiteX1" fmla="*/ 134037 w 275383"/>
                    <a:gd name="connsiteY1" fmla="*/ 352 h 142874"/>
                    <a:gd name="connsiteX2" fmla="*/ 275796 w 275383"/>
                    <a:gd name="connsiteY2" fmla="*/ 352 h 142874"/>
                    <a:gd name="connsiteX3" fmla="*/ 412 w 275383"/>
                    <a:gd name="connsiteY3" fmla="*/ 141333 h 142874"/>
                    <a:gd name="connsiteX4" fmla="*/ 37367 w 275383"/>
                    <a:gd name="connsiteY4" fmla="*/ 355 h 142874"/>
                    <a:gd name="connsiteX5" fmla="*/ 83629 w 275383"/>
                    <a:gd name="connsiteY5" fmla="*/ 355 h 142874"/>
                    <a:gd name="connsiteX6" fmla="*/ 48534 w 275383"/>
                    <a:gd name="connsiteY6" fmla="*/ 119640 h 142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5383" h="142874">
                      <a:moveTo>
                        <a:pt x="85263" y="143227"/>
                      </a:moveTo>
                      <a:lnTo>
                        <a:pt x="134037" y="352"/>
                      </a:lnTo>
                      <a:lnTo>
                        <a:pt x="275796" y="352"/>
                      </a:lnTo>
                      <a:close/>
                      <a:moveTo>
                        <a:pt x="412" y="141333"/>
                      </a:moveTo>
                      <a:lnTo>
                        <a:pt x="37367" y="355"/>
                      </a:lnTo>
                      <a:lnTo>
                        <a:pt x="83629" y="355"/>
                      </a:lnTo>
                      <a:lnTo>
                        <a:pt x="48534" y="119640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28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87" name="フリーフォーム: 図形 86">
                  <a:extLst>
                    <a:ext uri="{FF2B5EF4-FFF2-40B4-BE49-F238E27FC236}">
                      <a16:creationId xmlns:a16="http://schemas.microsoft.com/office/drawing/2014/main" id="{B5159C37-6FD2-D683-FEEE-86E0D9A25F3D}"/>
                    </a:ext>
                  </a:extLst>
                </p:cNvPr>
                <p:cNvSpPr/>
                <p:nvPr/>
              </p:nvSpPr>
              <p:spPr>
                <a:xfrm>
                  <a:off x="8791201" y="5724524"/>
                  <a:ext cx="275383" cy="142874"/>
                </a:xfrm>
                <a:custGeom>
                  <a:avLst/>
                  <a:gdLst>
                    <a:gd name="connsiteX0" fmla="*/ 85263 w 275383"/>
                    <a:gd name="connsiteY0" fmla="*/ 387 h 142874"/>
                    <a:gd name="connsiteX1" fmla="*/ 134037 w 275383"/>
                    <a:gd name="connsiteY1" fmla="*/ 143262 h 142874"/>
                    <a:gd name="connsiteX2" fmla="*/ 275796 w 275383"/>
                    <a:gd name="connsiteY2" fmla="*/ 143262 h 142874"/>
                    <a:gd name="connsiteX3" fmla="*/ 412 w 275383"/>
                    <a:gd name="connsiteY3" fmla="*/ 2284 h 142874"/>
                    <a:gd name="connsiteX4" fmla="*/ 37367 w 275383"/>
                    <a:gd name="connsiteY4" fmla="*/ 143262 h 142874"/>
                    <a:gd name="connsiteX5" fmla="*/ 83629 w 275383"/>
                    <a:gd name="connsiteY5" fmla="*/ 143262 h 142874"/>
                    <a:gd name="connsiteX6" fmla="*/ 48534 w 275383"/>
                    <a:gd name="connsiteY6" fmla="*/ 23976 h 142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5383" h="142874">
                      <a:moveTo>
                        <a:pt x="85263" y="387"/>
                      </a:moveTo>
                      <a:lnTo>
                        <a:pt x="134037" y="143262"/>
                      </a:lnTo>
                      <a:lnTo>
                        <a:pt x="275796" y="143262"/>
                      </a:lnTo>
                      <a:close/>
                      <a:moveTo>
                        <a:pt x="412" y="2284"/>
                      </a:moveTo>
                      <a:lnTo>
                        <a:pt x="37367" y="143262"/>
                      </a:lnTo>
                      <a:lnTo>
                        <a:pt x="83629" y="143262"/>
                      </a:lnTo>
                      <a:lnTo>
                        <a:pt x="48534" y="23976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28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pic>
            <p:nvPicPr>
              <p:cNvPr id="88" name="図 87">
                <a:extLst>
                  <a:ext uri="{FF2B5EF4-FFF2-40B4-BE49-F238E27FC236}">
                    <a16:creationId xmlns:a16="http://schemas.microsoft.com/office/drawing/2014/main" id="{8F64A510-4A79-4E42-09E5-D0833257F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281318" y="5805487"/>
                <a:ext cx="542925" cy="161925"/>
              </a:xfrm>
              <a:custGeom>
                <a:avLst/>
                <a:gdLst>
                  <a:gd name="connsiteX0" fmla="*/ -1 w 542925"/>
                  <a:gd name="connsiteY0" fmla="*/ -1 h 161925"/>
                  <a:gd name="connsiteX1" fmla="*/ 542925 w 542925"/>
                  <a:gd name="connsiteY1" fmla="*/ -1 h 161925"/>
                  <a:gd name="connsiteX2" fmla="*/ 542925 w 542925"/>
                  <a:gd name="connsiteY2" fmla="*/ 161925 h 161925"/>
                  <a:gd name="connsiteX3" fmla="*/ -1 w 542925"/>
                  <a:gd name="connsiteY3" fmla="*/ 161925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925" h="161925">
                    <a:moveTo>
                      <a:pt x="-1" y="-1"/>
                    </a:moveTo>
                    <a:lnTo>
                      <a:pt x="542925" y="-1"/>
                    </a:lnTo>
                    <a:lnTo>
                      <a:pt x="542925" y="161925"/>
                    </a:lnTo>
                    <a:lnTo>
                      <a:pt x="-1" y="161925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102" name="フリーフォーム: 図形 101">
            <a:extLst>
              <a:ext uri="{FF2B5EF4-FFF2-40B4-BE49-F238E27FC236}">
                <a16:creationId xmlns:a16="http://schemas.microsoft.com/office/drawing/2014/main" id="{3A4A78DC-E034-484E-6010-ACE8F4F6E4AA}"/>
              </a:ext>
            </a:extLst>
          </p:cNvPr>
          <p:cNvSpPr/>
          <p:nvPr/>
        </p:nvSpPr>
        <p:spPr>
          <a:xfrm>
            <a:off x="4923631" y="4919662"/>
            <a:ext cx="1044225" cy="9525"/>
          </a:xfrm>
          <a:custGeom>
            <a:avLst/>
            <a:gdLst>
              <a:gd name="connsiteX0" fmla="*/ 0 w 1044225"/>
              <a:gd name="connsiteY0" fmla="*/ 0 h 9525"/>
              <a:gd name="connsiteX1" fmla="*/ 1044226 w 104422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4225" h="9525">
                <a:moveTo>
                  <a:pt x="0" y="0"/>
                </a:moveTo>
                <a:lnTo>
                  <a:pt x="104422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3" name="フリーフォーム: 図形 102">
            <a:extLst>
              <a:ext uri="{FF2B5EF4-FFF2-40B4-BE49-F238E27FC236}">
                <a16:creationId xmlns:a16="http://schemas.microsoft.com/office/drawing/2014/main" id="{4F83FA33-4987-FC16-F4E9-16066B795ED7}"/>
              </a:ext>
            </a:extLst>
          </p:cNvPr>
          <p:cNvSpPr/>
          <p:nvPr/>
        </p:nvSpPr>
        <p:spPr>
          <a:xfrm>
            <a:off x="5951188" y="488632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5" name="フリーフォーム: 図形 104">
            <a:extLst>
              <a:ext uri="{FF2B5EF4-FFF2-40B4-BE49-F238E27FC236}">
                <a16:creationId xmlns:a16="http://schemas.microsoft.com/office/drawing/2014/main" id="{8CCAAB18-BFED-01F7-003E-21940F6A9049}"/>
              </a:ext>
            </a:extLst>
          </p:cNvPr>
          <p:cNvSpPr/>
          <p:nvPr/>
        </p:nvSpPr>
        <p:spPr>
          <a:xfrm>
            <a:off x="4923631" y="4919662"/>
            <a:ext cx="1044225" cy="2762250"/>
          </a:xfrm>
          <a:custGeom>
            <a:avLst/>
            <a:gdLst>
              <a:gd name="connsiteX0" fmla="*/ 0 w 1044225"/>
              <a:gd name="connsiteY0" fmla="*/ 0 h 2762250"/>
              <a:gd name="connsiteX1" fmla="*/ 552450 w 1044225"/>
              <a:gd name="connsiteY1" fmla="*/ 0 h 2762250"/>
              <a:gd name="connsiteX2" fmla="*/ 552450 w 1044225"/>
              <a:gd name="connsiteY2" fmla="*/ 2762250 h 2762250"/>
              <a:gd name="connsiteX3" fmla="*/ 1044226 w 1044225"/>
              <a:gd name="connsiteY3" fmla="*/ 276225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4225" h="2762250">
                <a:moveTo>
                  <a:pt x="0" y="0"/>
                </a:moveTo>
                <a:lnTo>
                  <a:pt x="552450" y="0"/>
                </a:lnTo>
                <a:lnTo>
                  <a:pt x="552450" y="2762250"/>
                </a:lnTo>
                <a:lnTo>
                  <a:pt x="1044226" y="276225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6" name="フリーフォーム: 図形 105">
            <a:extLst>
              <a:ext uri="{FF2B5EF4-FFF2-40B4-BE49-F238E27FC236}">
                <a16:creationId xmlns:a16="http://schemas.microsoft.com/office/drawing/2014/main" id="{0FF1D4E9-DBDF-DCC5-C3D0-02A6B47C4C8F}"/>
              </a:ext>
            </a:extLst>
          </p:cNvPr>
          <p:cNvSpPr/>
          <p:nvPr/>
        </p:nvSpPr>
        <p:spPr>
          <a:xfrm>
            <a:off x="5951188" y="764857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8" name="図 107">
            <a:extLst>
              <a:ext uri="{FF2B5EF4-FFF2-40B4-BE49-F238E27FC236}">
                <a16:creationId xmlns:a16="http://schemas.microsoft.com/office/drawing/2014/main" id="{5B809197-C6FC-55E7-4A60-9872E6F6A4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95018" y="4752974"/>
            <a:ext cx="323850" cy="323850"/>
          </a:xfrm>
          <a:custGeom>
            <a:avLst/>
            <a:gdLst>
              <a:gd name="connsiteX0" fmla="*/ 0 w 323850"/>
              <a:gd name="connsiteY0" fmla="*/ 0 h 323850"/>
              <a:gd name="connsiteX1" fmla="*/ 323850 w 323850"/>
              <a:gd name="connsiteY1" fmla="*/ 0 h 323850"/>
              <a:gd name="connsiteX2" fmla="*/ 323850 w 323850"/>
              <a:gd name="connsiteY2" fmla="*/ 323850 h 323850"/>
              <a:gd name="connsiteX3" fmla="*/ 0 w 32385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" h="323850">
                <a:moveTo>
                  <a:pt x="0" y="0"/>
                </a:moveTo>
                <a:lnTo>
                  <a:pt x="323850" y="0"/>
                </a:lnTo>
                <a:lnTo>
                  <a:pt x="323850" y="323850"/>
                </a:lnTo>
                <a:lnTo>
                  <a:pt x="0" y="323850"/>
                </a:lnTo>
                <a:close/>
              </a:path>
            </a:pathLst>
          </a:custGeom>
        </p:spPr>
      </p:pic>
      <p:grpSp>
        <p:nvGrpSpPr>
          <p:cNvPr id="109" name="グラフィックス 3">
            <a:extLst>
              <a:ext uri="{FF2B5EF4-FFF2-40B4-BE49-F238E27FC236}">
                <a16:creationId xmlns:a16="http://schemas.microsoft.com/office/drawing/2014/main" id="{39F565E1-1F9A-1B71-1A64-5DCDCE8FF3BE}"/>
              </a:ext>
            </a:extLst>
          </p:cNvPr>
          <p:cNvGrpSpPr/>
          <p:nvPr/>
        </p:nvGrpSpPr>
        <p:grpSpPr>
          <a:xfrm>
            <a:off x="4585493" y="5150047"/>
            <a:ext cx="366712" cy="150614"/>
            <a:chOff x="4585493" y="5150047"/>
            <a:chExt cx="366712" cy="150614"/>
          </a:xfrm>
        </p:grpSpPr>
        <p:sp>
          <p:nvSpPr>
            <p:cNvPr id="110" name="フリーフォーム: 図形 109">
              <a:extLst>
                <a:ext uri="{FF2B5EF4-FFF2-40B4-BE49-F238E27FC236}">
                  <a16:creationId xmlns:a16="http://schemas.microsoft.com/office/drawing/2014/main" id="{13DD0EE7-03EF-7F62-27E5-7D5FF96D32F9}"/>
                </a:ext>
              </a:extLst>
            </p:cNvPr>
            <p:cNvSpPr/>
            <p:nvPr/>
          </p:nvSpPr>
          <p:spPr>
            <a:xfrm>
              <a:off x="4590256" y="5157787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FDD23972-AC98-20A8-7278-D72E20C99E35}"/>
                </a:ext>
              </a:extLst>
            </p:cNvPr>
            <p:cNvSpPr txBox="1"/>
            <p:nvPr/>
          </p:nvSpPr>
          <p:spPr>
            <a:xfrm>
              <a:off x="4494053" y="5104327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</p:grpSp>
      <p:sp>
        <p:nvSpPr>
          <p:cNvPr id="117" name="フリーフォーム: 図形 116">
            <a:extLst>
              <a:ext uri="{FF2B5EF4-FFF2-40B4-BE49-F238E27FC236}">
                <a16:creationId xmlns:a16="http://schemas.microsoft.com/office/drawing/2014/main" id="{9B9DB5F9-F0F8-F5FF-1F2A-8CE00E7AB326}"/>
              </a:ext>
            </a:extLst>
          </p:cNvPr>
          <p:cNvSpPr/>
          <p:nvPr/>
        </p:nvSpPr>
        <p:spPr>
          <a:xfrm>
            <a:off x="8647906" y="3490912"/>
            <a:ext cx="1238250" cy="571500"/>
          </a:xfrm>
          <a:custGeom>
            <a:avLst/>
            <a:gdLst>
              <a:gd name="connsiteX0" fmla="*/ 1228725 w 1238250"/>
              <a:gd name="connsiteY0" fmla="*/ 0 h 571500"/>
              <a:gd name="connsiteX1" fmla="*/ 1238250 w 1238250"/>
              <a:gd name="connsiteY1" fmla="*/ 9525 h 571500"/>
              <a:gd name="connsiteX2" fmla="*/ 1238250 w 1238250"/>
              <a:gd name="connsiteY2" fmla="*/ 561975 h 571500"/>
              <a:gd name="connsiteX3" fmla="*/ 1228725 w 1238250"/>
              <a:gd name="connsiteY3" fmla="*/ 571500 h 571500"/>
              <a:gd name="connsiteX4" fmla="*/ 9525 w 1238250"/>
              <a:gd name="connsiteY4" fmla="*/ 571500 h 571500"/>
              <a:gd name="connsiteX5" fmla="*/ 0 w 1238250"/>
              <a:gd name="connsiteY5" fmla="*/ 561975 h 571500"/>
              <a:gd name="connsiteX6" fmla="*/ 0 w 1238250"/>
              <a:gd name="connsiteY6" fmla="*/ 9525 h 571500"/>
              <a:gd name="connsiteX7" fmla="*/ 9525 w 12382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571500">
                <a:moveTo>
                  <a:pt x="1228725" y="0"/>
                </a:moveTo>
                <a:cubicBezTo>
                  <a:pt x="1233986" y="0"/>
                  <a:pt x="1238250" y="4264"/>
                  <a:pt x="1238250" y="9525"/>
                </a:cubicBezTo>
                <a:lnTo>
                  <a:pt x="1238250" y="561975"/>
                </a:lnTo>
                <a:cubicBezTo>
                  <a:pt x="1238250" y="567236"/>
                  <a:pt x="1233986" y="571500"/>
                  <a:pt x="1228725" y="571500"/>
                </a:cubicBezTo>
                <a:lnTo>
                  <a:pt x="9525" y="571500"/>
                </a:lnTo>
                <a:cubicBezTo>
                  <a:pt x="4265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18" name="グラフィックス 3">
            <a:extLst>
              <a:ext uri="{FF2B5EF4-FFF2-40B4-BE49-F238E27FC236}">
                <a16:creationId xmlns:a16="http://schemas.microsoft.com/office/drawing/2014/main" id="{871940D2-CC45-98A3-3FAB-37BFA12D8AFD}"/>
              </a:ext>
            </a:extLst>
          </p:cNvPr>
          <p:cNvGrpSpPr/>
          <p:nvPr/>
        </p:nvGrpSpPr>
        <p:grpSpPr>
          <a:xfrm>
            <a:off x="8791201" y="3629024"/>
            <a:ext cx="1033041" cy="285749"/>
            <a:chOff x="8791201" y="3629024"/>
            <a:chExt cx="1033041" cy="285749"/>
          </a:xfrm>
        </p:grpSpPr>
        <p:grpSp>
          <p:nvGrpSpPr>
            <p:cNvPr id="119" name="グラフィックス 3">
              <a:extLst>
                <a:ext uri="{FF2B5EF4-FFF2-40B4-BE49-F238E27FC236}">
                  <a16:creationId xmlns:a16="http://schemas.microsoft.com/office/drawing/2014/main" id="{7A2B8068-6C93-ED20-755B-E1D8198F306E}"/>
                </a:ext>
              </a:extLst>
            </p:cNvPr>
            <p:cNvGrpSpPr/>
            <p:nvPr/>
          </p:nvGrpSpPr>
          <p:grpSpPr>
            <a:xfrm>
              <a:off x="8791201" y="3629024"/>
              <a:ext cx="275383" cy="285749"/>
              <a:chOff x="8791201" y="3629024"/>
              <a:chExt cx="275383" cy="285749"/>
            </a:xfrm>
          </p:grpSpPr>
          <p:sp>
            <p:nvSpPr>
              <p:cNvPr id="120" name="フリーフォーム: 図形 119">
                <a:extLst>
                  <a:ext uri="{FF2B5EF4-FFF2-40B4-BE49-F238E27FC236}">
                    <a16:creationId xmlns:a16="http://schemas.microsoft.com/office/drawing/2014/main" id="{591A6A7D-0080-B9AD-D5E1-143238DE4865}"/>
                  </a:ext>
                </a:extLst>
              </p:cNvPr>
              <p:cNvSpPr/>
              <p:nvPr/>
            </p:nvSpPr>
            <p:spPr>
              <a:xfrm>
                <a:off x="8791201" y="3771899"/>
                <a:ext cx="275383" cy="142874"/>
              </a:xfrm>
              <a:custGeom>
                <a:avLst/>
                <a:gdLst>
                  <a:gd name="connsiteX0" fmla="*/ 85263 w 275383"/>
                  <a:gd name="connsiteY0" fmla="*/ 143007 h 142874"/>
                  <a:gd name="connsiteX1" fmla="*/ 134037 w 275383"/>
                  <a:gd name="connsiteY1" fmla="*/ 132 h 142874"/>
                  <a:gd name="connsiteX2" fmla="*/ 275796 w 275383"/>
                  <a:gd name="connsiteY2" fmla="*/ 132 h 142874"/>
                  <a:gd name="connsiteX3" fmla="*/ 412 w 275383"/>
                  <a:gd name="connsiteY3" fmla="*/ 141113 h 142874"/>
                  <a:gd name="connsiteX4" fmla="*/ 37367 w 275383"/>
                  <a:gd name="connsiteY4" fmla="*/ 135 h 142874"/>
                  <a:gd name="connsiteX5" fmla="*/ 83629 w 275383"/>
                  <a:gd name="connsiteY5" fmla="*/ 135 h 142874"/>
                  <a:gd name="connsiteX6" fmla="*/ 48534 w 275383"/>
                  <a:gd name="connsiteY6" fmla="*/ 119420 h 14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5383" h="142874">
                    <a:moveTo>
                      <a:pt x="85263" y="143007"/>
                    </a:moveTo>
                    <a:lnTo>
                      <a:pt x="134037" y="132"/>
                    </a:lnTo>
                    <a:lnTo>
                      <a:pt x="275796" y="132"/>
                    </a:lnTo>
                    <a:close/>
                    <a:moveTo>
                      <a:pt x="412" y="141113"/>
                    </a:moveTo>
                    <a:lnTo>
                      <a:pt x="37367" y="135"/>
                    </a:lnTo>
                    <a:lnTo>
                      <a:pt x="83629" y="135"/>
                    </a:lnTo>
                    <a:lnTo>
                      <a:pt x="48534" y="119420"/>
                    </a:lnTo>
                    <a:close/>
                  </a:path>
                </a:pathLst>
              </a:custGeom>
              <a:solidFill>
                <a:srgbClr val="4285F4"/>
              </a:solidFill>
              <a:ln w="28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21" name="フリーフォーム: 図形 120">
                <a:extLst>
                  <a:ext uri="{FF2B5EF4-FFF2-40B4-BE49-F238E27FC236}">
                    <a16:creationId xmlns:a16="http://schemas.microsoft.com/office/drawing/2014/main" id="{3F813020-9BC6-3079-8772-4FF609A84497}"/>
                  </a:ext>
                </a:extLst>
              </p:cNvPr>
              <p:cNvSpPr/>
              <p:nvPr/>
            </p:nvSpPr>
            <p:spPr>
              <a:xfrm>
                <a:off x="8791201" y="3629024"/>
                <a:ext cx="275383" cy="142874"/>
              </a:xfrm>
              <a:custGeom>
                <a:avLst/>
                <a:gdLst>
                  <a:gd name="connsiteX0" fmla="*/ 85263 w 275383"/>
                  <a:gd name="connsiteY0" fmla="*/ 167 h 142874"/>
                  <a:gd name="connsiteX1" fmla="*/ 134037 w 275383"/>
                  <a:gd name="connsiteY1" fmla="*/ 143042 h 142874"/>
                  <a:gd name="connsiteX2" fmla="*/ 275796 w 275383"/>
                  <a:gd name="connsiteY2" fmla="*/ 143042 h 142874"/>
                  <a:gd name="connsiteX3" fmla="*/ 412 w 275383"/>
                  <a:gd name="connsiteY3" fmla="*/ 2064 h 142874"/>
                  <a:gd name="connsiteX4" fmla="*/ 37367 w 275383"/>
                  <a:gd name="connsiteY4" fmla="*/ 143042 h 142874"/>
                  <a:gd name="connsiteX5" fmla="*/ 83629 w 275383"/>
                  <a:gd name="connsiteY5" fmla="*/ 143042 h 142874"/>
                  <a:gd name="connsiteX6" fmla="*/ 48534 w 275383"/>
                  <a:gd name="connsiteY6" fmla="*/ 23756 h 14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5383" h="142874">
                    <a:moveTo>
                      <a:pt x="85263" y="167"/>
                    </a:moveTo>
                    <a:lnTo>
                      <a:pt x="134037" y="143042"/>
                    </a:lnTo>
                    <a:lnTo>
                      <a:pt x="275796" y="143042"/>
                    </a:lnTo>
                    <a:close/>
                    <a:moveTo>
                      <a:pt x="412" y="2064"/>
                    </a:moveTo>
                    <a:lnTo>
                      <a:pt x="37367" y="143042"/>
                    </a:lnTo>
                    <a:lnTo>
                      <a:pt x="83629" y="143042"/>
                    </a:lnTo>
                    <a:lnTo>
                      <a:pt x="48534" y="23756"/>
                    </a:lnTo>
                    <a:close/>
                  </a:path>
                </a:pathLst>
              </a:custGeom>
              <a:solidFill>
                <a:srgbClr val="AECBFA"/>
              </a:solidFill>
              <a:ln w="28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22" name="図 121">
              <a:extLst>
                <a:ext uri="{FF2B5EF4-FFF2-40B4-BE49-F238E27FC236}">
                  <a16:creationId xmlns:a16="http://schemas.microsoft.com/office/drawing/2014/main" id="{5D8440BC-1A85-88AC-ABB6-FF50802CF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281318" y="3709987"/>
              <a:ext cx="542925" cy="161925"/>
            </a:xfrm>
            <a:custGeom>
              <a:avLst/>
              <a:gdLst>
                <a:gd name="connsiteX0" fmla="*/ -1 w 542925"/>
                <a:gd name="connsiteY0" fmla="*/ -1 h 161925"/>
                <a:gd name="connsiteX1" fmla="*/ 542925 w 542925"/>
                <a:gd name="connsiteY1" fmla="*/ -1 h 161925"/>
                <a:gd name="connsiteX2" fmla="*/ 542925 w 542925"/>
                <a:gd name="connsiteY2" fmla="*/ 161925 h 161925"/>
                <a:gd name="connsiteX3" fmla="*/ -1 w 542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25" h="161925">
                  <a:moveTo>
                    <a:pt x="-1" y="-1"/>
                  </a:moveTo>
                  <a:lnTo>
                    <a:pt x="542925" y="-1"/>
                  </a:lnTo>
                  <a:lnTo>
                    <a:pt x="54292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sp>
        <p:nvSpPr>
          <p:cNvPr id="124" name="フリーフォーム: 図形 123">
            <a:extLst>
              <a:ext uri="{FF2B5EF4-FFF2-40B4-BE49-F238E27FC236}">
                <a16:creationId xmlns:a16="http://schemas.microsoft.com/office/drawing/2014/main" id="{D4FD80E8-0964-EDC6-9A64-F3342240B7D1}"/>
              </a:ext>
            </a:extLst>
          </p:cNvPr>
          <p:cNvSpPr/>
          <p:nvPr/>
        </p:nvSpPr>
        <p:spPr>
          <a:xfrm>
            <a:off x="7647781" y="6538912"/>
            <a:ext cx="666750" cy="606075"/>
          </a:xfrm>
          <a:custGeom>
            <a:avLst/>
            <a:gdLst>
              <a:gd name="connsiteX0" fmla="*/ 666750 w 666750"/>
              <a:gd name="connsiteY0" fmla="*/ 0 h 606075"/>
              <a:gd name="connsiteX1" fmla="*/ 0 w 666750"/>
              <a:gd name="connsiteY1" fmla="*/ 0 h 606075"/>
              <a:gd name="connsiteX2" fmla="*/ 0 w 666750"/>
              <a:gd name="connsiteY2" fmla="*/ 606076 h 60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606075">
                <a:moveTo>
                  <a:pt x="666750" y="0"/>
                </a:moveTo>
                <a:lnTo>
                  <a:pt x="0" y="0"/>
                </a:lnTo>
                <a:lnTo>
                  <a:pt x="0" y="606076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5" name="フリーフォーム: 図形 124">
            <a:extLst>
              <a:ext uri="{FF2B5EF4-FFF2-40B4-BE49-F238E27FC236}">
                <a16:creationId xmlns:a16="http://schemas.microsoft.com/office/drawing/2014/main" id="{8BE629D1-6685-A06E-7A47-4B865005EA25}"/>
              </a:ext>
            </a:extLst>
          </p:cNvPr>
          <p:cNvSpPr/>
          <p:nvPr/>
        </p:nvSpPr>
        <p:spPr>
          <a:xfrm>
            <a:off x="7614443" y="7128319"/>
            <a:ext cx="66675" cy="66675"/>
          </a:xfrm>
          <a:custGeom>
            <a:avLst/>
            <a:gdLst>
              <a:gd name="connsiteX0" fmla="*/ 33338 w 66675"/>
              <a:gd name="connsiteY0" fmla="*/ 66675 h 66675"/>
              <a:gd name="connsiteX1" fmla="*/ 0 w 66675"/>
              <a:gd name="connsiteY1" fmla="*/ 0 h 66675"/>
              <a:gd name="connsiteX2" fmla="*/ 33338 w 66675"/>
              <a:gd name="connsiteY2" fmla="*/ 16669 h 66675"/>
              <a:gd name="connsiteX3" fmla="*/ 66675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66675"/>
                </a:moveTo>
                <a:lnTo>
                  <a:pt x="0" y="0"/>
                </a:lnTo>
                <a:lnTo>
                  <a:pt x="33338" y="16669"/>
                </a:lnTo>
                <a:lnTo>
                  <a:pt x="66675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6" name="フリーフォーム: 図形 125">
            <a:extLst>
              <a:ext uri="{FF2B5EF4-FFF2-40B4-BE49-F238E27FC236}">
                <a16:creationId xmlns:a16="http://schemas.microsoft.com/office/drawing/2014/main" id="{8CEFDEC5-69EB-C6F6-DE09-D4CDEC3184F0}"/>
              </a:ext>
            </a:extLst>
          </p:cNvPr>
          <p:cNvSpPr/>
          <p:nvPr/>
        </p:nvSpPr>
        <p:spPr>
          <a:xfrm>
            <a:off x="6695281" y="5205412"/>
            <a:ext cx="9525" cy="190500"/>
          </a:xfrm>
          <a:custGeom>
            <a:avLst/>
            <a:gdLst>
              <a:gd name="connsiteX0" fmla="*/ 0 w 9525"/>
              <a:gd name="connsiteY0" fmla="*/ 190500 h 190500"/>
              <a:gd name="connsiteX1" fmla="*/ 0 w 9525"/>
              <a:gd name="connsiteY1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8" name="フリーフォーム: 図形 127">
            <a:extLst>
              <a:ext uri="{FF2B5EF4-FFF2-40B4-BE49-F238E27FC236}">
                <a16:creationId xmlns:a16="http://schemas.microsoft.com/office/drawing/2014/main" id="{5702FE8D-EFF8-64E2-5AD3-07C2EF64FDF4}"/>
              </a:ext>
            </a:extLst>
          </p:cNvPr>
          <p:cNvSpPr/>
          <p:nvPr/>
        </p:nvSpPr>
        <p:spPr>
          <a:xfrm>
            <a:off x="6171406" y="5395912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5" y="0"/>
                  <a:pt x="1047750" y="4265"/>
                  <a:pt x="1047750" y="9525"/>
                </a:cubicBezTo>
                <a:lnTo>
                  <a:pt x="1047750" y="561975"/>
                </a:lnTo>
                <a:cubicBezTo>
                  <a:pt x="1047750" y="567235"/>
                  <a:pt x="1043485" y="571500"/>
                  <a:pt x="1038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29" name="グラフィックス 3">
            <a:extLst>
              <a:ext uri="{FF2B5EF4-FFF2-40B4-BE49-F238E27FC236}">
                <a16:creationId xmlns:a16="http://schemas.microsoft.com/office/drawing/2014/main" id="{6DEA9182-A05D-B457-714B-43F26AE2E0A2}"/>
              </a:ext>
            </a:extLst>
          </p:cNvPr>
          <p:cNvGrpSpPr/>
          <p:nvPr/>
        </p:nvGrpSpPr>
        <p:grpSpPr>
          <a:xfrm>
            <a:off x="6309518" y="5534024"/>
            <a:ext cx="790575" cy="314325"/>
            <a:chOff x="6309518" y="5534024"/>
            <a:chExt cx="790575" cy="314325"/>
          </a:xfrm>
        </p:grpSpPr>
        <p:grpSp>
          <p:nvGrpSpPr>
            <p:cNvPr id="130" name="グラフィックス 3">
              <a:extLst>
                <a:ext uri="{FF2B5EF4-FFF2-40B4-BE49-F238E27FC236}">
                  <a16:creationId xmlns:a16="http://schemas.microsoft.com/office/drawing/2014/main" id="{9955F37A-39CA-76CD-E804-216CD3F2B42A}"/>
                </a:ext>
              </a:extLst>
            </p:cNvPr>
            <p:cNvGrpSpPr/>
            <p:nvPr/>
          </p:nvGrpSpPr>
          <p:grpSpPr>
            <a:xfrm>
              <a:off x="6309518" y="5534024"/>
              <a:ext cx="285750" cy="285750"/>
              <a:chOff x="6309518" y="5534024"/>
              <a:chExt cx="285750" cy="285750"/>
            </a:xfrm>
          </p:grpSpPr>
          <p:sp>
            <p:nvSpPr>
              <p:cNvPr id="131" name="フリーフォーム: 図形 130">
                <a:extLst>
                  <a:ext uri="{FF2B5EF4-FFF2-40B4-BE49-F238E27FC236}">
                    <a16:creationId xmlns:a16="http://schemas.microsoft.com/office/drawing/2014/main" id="{07446995-6CD5-C0D5-85B6-CDE51027D4BB}"/>
                  </a:ext>
                </a:extLst>
              </p:cNvPr>
              <p:cNvSpPr/>
              <p:nvPr/>
            </p:nvSpPr>
            <p:spPr>
              <a:xfrm>
                <a:off x="6309518" y="5534024"/>
                <a:ext cx="285750" cy="285750"/>
              </a:xfrm>
              <a:custGeom>
                <a:avLst/>
                <a:gdLst>
                  <a:gd name="connsiteX0" fmla="*/ 187785 w 285750"/>
                  <a:gd name="connsiteY0" fmla="*/ 80828 h 285750"/>
                  <a:gd name="connsiteX1" fmla="*/ 187785 w 285750"/>
                  <a:gd name="connsiteY1" fmla="*/ 46252 h 285750"/>
                  <a:gd name="connsiteX2" fmla="*/ 143066 w 285750"/>
                  <a:gd name="connsiteY2" fmla="*/ 390 h 285750"/>
                  <a:gd name="connsiteX3" fmla="*/ 143066 w 285750"/>
                  <a:gd name="connsiteY3" fmla="*/ 34822 h 285750"/>
                  <a:gd name="connsiteX4" fmla="*/ 241363 w 285750"/>
                  <a:gd name="connsiteY4" fmla="*/ 187984 h 285750"/>
                  <a:gd name="connsiteX5" fmla="*/ 285941 w 285750"/>
                  <a:gd name="connsiteY5" fmla="*/ 143265 h 285750"/>
                  <a:gd name="connsiteX6" fmla="*/ 250222 w 285750"/>
                  <a:gd name="connsiteY6" fmla="*/ 143265 h 285750"/>
                  <a:gd name="connsiteX7" fmla="*/ 205645 w 285750"/>
                  <a:gd name="connsiteY7" fmla="*/ 187984 h 285750"/>
                  <a:gd name="connsiteX8" fmla="*/ 44910 w 285750"/>
                  <a:gd name="connsiteY8" fmla="*/ 187984 h 285750"/>
                  <a:gd name="connsiteX9" fmla="*/ 191 w 285750"/>
                  <a:gd name="connsiteY9" fmla="*/ 143265 h 285750"/>
                  <a:gd name="connsiteX10" fmla="*/ 35909 w 285750"/>
                  <a:gd name="connsiteY10" fmla="*/ 143265 h 285750"/>
                  <a:gd name="connsiteX11" fmla="*/ 80629 w 285750"/>
                  <a:gd name="connsiteY11" fmla="*/ 187984 h 285750"/>
                  <a:gd name="connsiteX12" fmla="*/ 187785 w 285750"/>
                  <a:gd name="connsiteY12" fmla="*/ 205844 h 285750"/>
                  <a:gd name="connsiteX13" fmla="*/ 187785 w 285750"/>
                  <a:gd name="connsiteY13" fmla="*/ 240277 h 285750"/>
                  <a:gd name="connsiteX14" fmla="*/ 143066 w 285750"/>
                  <a:gd name="connsiteY14" fmla="*/ 286140 h 285750"/>
                  <a:gd name="connsiteX15" fmla="*/ 143066 w 285750"/>
                  <a:gd name="connsiteY15" fmla="*/ 251707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5750" h="285750">
                    <a:moveTo>
                      <a:pt x="187785" y="80828"/>
                    </a:moveTo>
                    <a:lnTo>
                      <a:pt x="187785" y="46252"/>
                    </a:lnTo>
                    <a:lnTo>
                      <a:pt x="143066" y="390"/>
                    </a:lnTo>
                    <a:lnTo>
                      <a:pt x="143066" y="34822"/>
                    </a:lnTo>
                    <a:close/>
                    <a:moveTo>
                      <a:pt x="241363" y="187984"/>
                    </a:moveTo>
                    <a:lnTo>
                      <a:pt x="285941" y="143265"/>
                    </a:lnTo>
                    <a:lnTo>
                      <a:pt x="250222" y="143265"/>
                    </a:lnTo>
                    <a:lnTo>
                      <a:pt x="205645" y="187984"/>
                    </a:lnTo>
                    <a:close/>
                    <a:moveTo>
                      <a:pt x="44910" y="187984"/>
                    </a:moveTo>
                    <a:lnTo>
                      <a:pt x="191" y="143265"/>
                    </a:lnTo>
                    <a:lnTo>
                      <a:pt x="35909" y="143265"/>
                    </a:lnTo>
                    <a:lnTo>
                      <a:pt x="80629" y="187984"/>
                    </a:lnTo>
                    <a:close/>
                    <a:moveTo>
                      <a:pt x="187785" y="205844"/>
                    </a:moveTo>
                    <a:lnTo>
                      <a:pt x="187785" y="240277"/>
                    </a:lnTo>
                    <a:lnTo>
                      <a:pt x="143066" y="286140"/>
                    </a:lnTo>
                    <a:lnTo>
                      <a:pt x="143066" y="251707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32" name="フリーフォーム: 図形 131">
                <a:extLst>
                  <a:ext uri="{FF2B5EF4-FFF2-40B4-BE49-F238E27FC236}">
                    <a16:creationId xmlns:a16="http://schemas.microsoft.com/office/drawing/2014/main" id="{C96621D6-5B07-0782-7B75-F46F34C7747D}"/>
                  </a:ext>
                </a:extLst>
              </p:cNvPr>
              <p:cNvSpPr/>
              <p:nvPr/>
            </p:nvSpPr>
            <p:spPr>
              <a:xfrm>
                <a:off x="6309518" y="5534024"/>
                <a:ext cx="285750" cy="285750"/>
              </a:xfrm>
              <a:custGeom>
                <a:avLst/>
                <a:gdLst>
                  <a:gd name="connsiteX0" fmla="*/ 98489 w 285750"/>
                  <a:gd name="connsiteY0" fmla="*/ 80828 h 285750"/>
                  <a:gd name="connsiteX1" fmla="*/ 143066 w 285750"/>
                  <a:gd name="connsiteY1" fmla="*/ 34822 h 285750"/>
                  <a:gd name="connsiteX2" fmla="*/ 143066 w 285750"/>
                  <a:gd name="connsiteY2" fmla="*/ 390 h 285750"/>
                  <a:gd name="connsiteX3" fmla="*/ 98489 w 285750"/>
                  <a:gd name="connsiteY3" fmla="*/ 46252 h 285750"/>
                  <a:gd name="connsiteX4" fmla="*/ 250222 w 285750"/>
                  <a:gd name="connsiteY4" fmla="*/ 143265 h 285750"/>
                  <a:gd name="connsiteX5" fmla="*/ 285941 w 285750"/>
                  <a:gd name="connsiteY5" fmla="*/ 143265 h 285750"/>
                  <a:gd name="connsiteX6" fmla="*/ 241363 w 285750"/>
                  <a:gd name="connsiteY6" fmla="*/ 98688 h 285750"/>
                  <a:gd name="connsiteX7" fmla="*/ 205645 w 285750"/>
                  <a:gd name="connsiteY7" fmla="*/ 98688 h 285750"/>
                  <a:gd name="connsiteX8" fmla="*/ 35909 w 285750"/>
                  <a:gd name="connsiteY8" fmla="*/ 143265 h 285750"/>
                  <a:gd name="connsiteX9" fmla="*/ 191 w 285750"/>
                  <a:gd name="connsiteY9" fmla="*/ 143265 h 285750"/>
                  <a:gd name="connsiteX10" fmla="*/ 44910 w 285750"/>
                  <a:gd name="connsiteY10" fmla="*/ 98688 h 285750"/>
                  <a:gd name="connsiteX11" fmla="*/ 80629 w 285750"/>
                  <a:gd name="connsiteY11" fmla="*/ 98688 h 285750"/>
                  <a:gd name="connsiteX12" fmla="*/ 98489 w 285750"/>
                  <a:gd name="connsiteY12" fmla="*/ 205844 h 285750"/>
                  <a:gd name="connsiteX13" fmla="*/ 143066 w 285750"/>
                  <a:gd name="connsiteY13" fmla="*/ 251707 h 285750"/>
                  <a:gd name="connsiteX14" fmla="*/ 143066 w 285750"/>
                  <a:gd name="connsiteY14" fmla="*/ 286140 h 285750"/>
                  <a:gd name="connsiteX15" fmla="*/ 98489 w 285750"/>
                  <a:gd name="connsiteY15" fmla="*/ 240277 h 285750"/>
                  <a:gd name="connsiteX16" fmla="*/ 98489 w 285750"/>
                  <a:gd name="connsiteY16" fmla="*/ 98688 h 285750"/>
                  <a:gd name="connsiteX17" fmla="*/ 187785 w 285750"/>
                  <a:gd name="connsiteY17" fmla="*/ 98688 h 285750"/>
                  <a:gd name="connsiteX18" fmla="*/ 187785 w 285750"/>
                  <a:gd name="connsiteY18" fmla="*/ 187984 h 285750"/>
                  <a:gd name="connsiteX19" fmla="*/ 98489 w 285750"/>
                  <a:gd name="connsiteY19" fmla="*/ 187984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85750">
                    <a:moveTo>
                      <a:pt x="98489" y="80828"/>
                    </a:moveTo>
                    <a:lnTo>
                      <a:pt x="143066" y="34822"/>
                    </a:lnTo>
                    <a:lnTo>
                      <a:pt x="143066" y="390"/>
                    </a:lnTo>
                    <a:lnTo>
                      <a:pt x="98489" y="46252"/>
                    </a:lnTo>
                    <a:close/>
                    <a:moveTo>
                      <a:pt x="250222" y="143265"/>
                    </a:moveTo>
                    <a:lnTo>
                      <a:pt x="285941" y="143265"/>
                    </a:lnTo>
                    <a:lnTo>
                      <a:pt x="241363" y="98688"/>
                    </a:lnTo>
                    <a:lnTo>
                      <a:pt x="205645" y="98688"/>
                    </a:lnTo>
                    <a:close/>
                    <a:moveTo>
                      <a:pt x="35909" y="143265"/>
                    </a:moveTo>
                    <a:lnTo>
                      <a:pt x="191" y="143265"/>
                    </a:lnTo>
                    <a:lnTo>
                      <a:pt x="44910" y="98688"/>
                    </a:lnTo>
                    <a:lnTo>
                      <a:pt x="80629" y="98688"/>
                    </a:lnTo>
                    <a:close/>
                    <a:moveTo>
                      <a:pt x="98489" y="205844"/>
                    </a:moveTo>
                    <a:lnTo>
                      <a:pt x="143066" y="251707"/>
                    </a:lnTo>
                    <a:lnTo>
                      <a:pt x="143066" y="286140"/>
                    </a:lnTo>
                    <a:lnTo>
                      <a:pt x="98489" y="240277"/>
                    </a:lnTo>
                    <a:close/>
                    <a:moveTo>
                      <a:pt x="98489" y="98688"/>
                    </a:moveTo>
                    <a:lnTo>
                      <a:pt x="187785" y="98688"/>
                    </a:lnTo>
                    <a:lnTo>
                      <a:pt x="187785" y="187984"/>
                    </a:lnTo>
                    <a:lnTo>
                      <a:pt x="98489" y="187984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33" name="フリーフォーム: 図形 132">
                <a:extLst>
                  <a:ext uri="{FF2B5EF4-FFF2-40B4-BE49-F238E27FC236}">
                    <a16:creationId xmlns:a16="http://schemas.microsoft.com/office/drawing/2014/main" id="{E569B391-DDCF-7557-2422-E5310F52FC78}"/>
                  </a:ext>
                </a:extLst>
              </p:cNvPr>
              <p:cNvSpPr/>
              <p:nvPr/>
            </p:nvSpPr>
            <p:spPr>
              <a:xfrm>
                <a:off x="6407816" y="5632322"/>
                <a:ext cx="89296" cy="89296"/>
              </a:xfrm>
              <a:custGeom>
                <a:avLst/>
                <a:gdLst>
                  <a:gd name="connsiteX0" fmla="*/ 191 w 89296"/>
                  <a:gd name="connsiteY0" fmla="*/ 89686 h 89296"/>
                  <a:gd name="connsiteX1" fmla="*/ 89487 w 89296"/>
                  <a:gd name="connsiteY1" fmla="*/ 390 h 89296"/>
                  <a:gd name="connsiteX2" fmla="*/ 89487 w 89296"/>
                  <a:gd name="connsiteY2" fmla="*/ 89686 h 89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296" h="89296">
                    <a:moveTo>
                      <a:pt x="191" y="89686"/>
                    </a:moveTo>
                    <a:lnTo>
                      <a:pt x="89487" y="390"/>
                    </a:lnTo>
                    <a:lnTo>
                      <a:pt x="89487" y="8968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34" name="フリーフォーム: 図形 133">
                <a:extLst>
                  <a:ext uri="{FF2B5EF4-FFF2-40B4-BE49-F238E27FC236}">
                    <a16:creationId xmlns:a16="http://schemas.microsoft.com/office/drawing/2014/main" id="{5DB8E15E-B79D-14E7-B184-43E8031FC727}"/>
                  </a:ext>
                </a:extLst>
              </p:cNvPr>
              <p:cNvSpPr/>
              <p:nvPr/>
            </p:nvSpPr>
            <p:spPr>
              <a:xfrm>
                <a:off x="6452393" y="5632322"/>
                <a:ext cx="44719" cy="89296"/>
              </a:xfrm>
              <a:custGeom>
                <a:avLst/>
                <a:gdLst>
                  <a:gd name="connsiteX0" fmla="*/ 191 w 44719"/>
                  <a:gd name="connsiteY0" fmla="*/ 44967 h 89296"/>
                  <a:gd name="connsiteX1" fmla="*/ 44911 w 44719"/>
                  <a:gd name="connsiteY1" fmla="*/ 390 h 89296"/>
                  <a:gd name="connsiteX2" fmla="*/ 44911 w 44719"/>
                  <a:gd name="connsiteY2" fmla="*/ 89686 h 89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19" h="89296">
                    <a:moveTo>
                      <a:pt x="191" y="44967"/>
                    </a:moveTo>
                    <a:lnTo>
                      <a:pt x="44911" y="390"/>
                    </a:lnTo>
                    <a:lnTo>
                      <a:pt x="44911" y="89686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35" name="図 134">
              <a:extLst>
                <a:ext uri="{FF2B5EF4-FFF2-40B4-BE49-F238E27FC236}">
                  <a16:creationId xmlns:a16="http://schemas.microsoft.com/office/drawing/2014/main" id="{79F98BB1-6B25-5179-7BCA-09EEF8759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04818" y="5543549"/>
              <a:ext cx="295275" cy="304800"/>
            </a:xfrm>
            <a:custGeom>
              <a:avLst/>
              <a:gdLst>
                <a:gd name="connsiteX0" fmla="*/ -1 w 295275"/>
                <a:gd name="connsiteY0" fmla="*/ -1 h 304800"/>
                <a:gd name="connsiteX1" fmla="*/ 295275 w 295275"/>
                <a:gd name="connsiteY1" fmla="*/ -1 h 304800"/>
                <a:gd name="connsiteX2" fmla="*/ 295275 w 295275"/>
                <a:gd name="connsiteY2" fmla="*/ 304800 h 304800"/>
                <a:gd name="connsiteX3" fmla="*/ -1 w 29527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304800">
                  <a:moveTo>
                    <a:pt x="-1" y="-1"/>
                  </a:moveTo>
                  <a:lnTo>
                    <a:pt x="295275" y="-1"/>
                  </a:lnTo>
                  <a:lnTo>
                    <a:pt x="29527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40" name="フリーフォーム: 図形 139">
            <a:extLst>
              <a:ext uri="{FF2B5EF4-FFF2-40B4-BE49-F238E27FC236}">
                <a16:creationId xmlns:a16="http://schemas.microsoft.com/office/drawing/2014/main" id="{EB712B00-BB18-AA93-321E-39395EB5C9CB}"/>
              </a:ext>
            </a:extLst>
          </p:cNvPr>
          <p:cNvSpPr/>
          <p:nvPr/>
        </p:nvSpPr>
        <p:spPr>
          <a:xfrm>
            <a:off x="12029281" y="6729412"/>
            <a:ext cx="9525" cy="415575"/>
          </a:xfrm>
          <a:custGeom>
            <a:avLst/>
            <a:gdLst>
              <a:gd name="connsiteX0" fmla="*/ 0 w 9525"/>
              <a:gd name="connsiteY0" fmla="*/ 0 h 415575"/>
              <a:gd name="connsiteX1" fmla="*/ 0 w 9525"/>
              <a:gd name="connsiteY1" fmla="*/ 415576 h 41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15575">
                <a:moveTo>
                  <a:pt x="0" y="0"/>
                </a:moveTo>
                <a:lnTo>
                  <a:pt x="0" y="415576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1" name="フリーフォーム: 図形 140">
            <a:extLst>
              <a:ext uri="{FF2B5EF4-FFF2-40B4-BE49-F238E27FC236}">
                <a16:creationId xmlns:a16="http://schemas.microsoft.com/office/drawing/2014/main" id="{0962647B-75F4-3484-D1D9-77DFEAAE04CC}"/>
              </a:ext>
            </a:extLst>
          </p:cNvPr>
          <p:cNvSpPr/>
          <p:nvPr/>
        </p:nvSpPr>
        <p:spPr>
          <a:xfrm>
            <a:off x="11995943" y="7128319"/>
            <a:ext cx="66675" cy="66675"/>
          </a:xfrm>
          <a:custGeom>
            <a:avLst/>
            <a:gdLst>
              <a:gd name="connsiteX0" fmla="*/ 33338 w 66675"/>
              <a:gd name="connsiteY0" fmla="*/ 66675 h 66675"/>
              <a:gd name="connsiteX1" fmla="*/ 0 w 66675"/>
              <a:gd name="connsiteY1" fmla="*/ 0 h 66675"/>
              <a:gd name="connsiteX2" fmla="*/ 33338 w 66675"/>
              <a:gd name="connsiteY2" fmla="*/ 16669 h 66675"/>
              <a:gd name="connsiteX3" fmla="*/ 66675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66675"/>
                </a:moveTo>
                <a:lnTo>
                  <a:pt x="0" y="0"/>
                </a:lnTo>
                <a:lnTo>
                  <a:pt x="33338" y="16669"/>
                </a:lnTo>
                <a:lnTo>
                  <a:pt x="66675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3" name="フリーフォーム: 図形 142">
            <a:extLst>
              <a:ext uri="{FF2B5EF4-FFF2-40B4-BE49-F238E27FC236}">
                <a16:creationId xmlns:a16="http://schemas.microsoft.com/office/drawing/2014/main" id="{0BD94E49-949F-AD78-D1E5-1FE3323F7CE3}"/>
              </a:ext>
            </a:extLst>
          </p:cNvPr>
          <p:cNvSpPr/>
          <p:nvPr/>
        </p:nvSpPr>
        <p:spPr>
          <a:xfrm>
            <a:off x="11076781" y="4900612"/>
            <a:ext cx="1905000" cy="1828800"/>
          </a:xfrm>
          <a:custGeom>
            <a:avLst/>
            <a:gdLst>
              <a:gd name="connsiteX0" fmla="*/ 1895475 w 1905000"/>
              <a:gd name="connsiteY0" fmla="*/ 0 h 1333500"/>
              <a:gd name="connsiteX1" fmla="*/ 1905000 w 1905000"/>
              <a:gd name="connsiteY1" fmla="*/ 9525 h 1333500"/>
              <a:gd name="connsiteX2" fmla="*/ 1905000 w 1905000"/>
              <a:gd name="connsiteY2" fmla="*/ 1323975 h 1333500"/>
              <a:gd name="connsiteX3" fmla="*/ 1895475 w 1905000"/>
              <a:gd name="connsiteY3" fmla="*/ 1333500 h 1333500"/>
              <a:gd name="connsiteX4" fmla="*/ 9525 w 1905000"/>
              <a:gd name="connsiteY4" fmla="*/ 1333500 h 1333500"/>
              <a:gd name="connsiteX5" fmla="*/ 0 w 1905000"/>
              <a:gd name="connsiteY5" fmla="*/ 1323975 h 1333500"/>
              <a:gd name="connsiteX6" fmla="*/ 0 w 1905000"/>
              <a:gd name="connsiteY6" fmla="*/ 9525 h 1333500"/>
              <a:gd name="connsiteX7" fmla="*/ 9525 w 1905000"/>
              <a:gd name="connsiteY7" fmla="*/ 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5000" h="1333500">
                <a:moveTo>
                  <a:pt x="1895475" y="0"/>
                </a:moveTo>
                <a:cubicBezTo>
                  <a:pt x="1900736" y="0"/>
                  <a:pt x="1905000" y="4265"/>
                  <a:pt x="1905000" y="9525"/>
                </a:cubicBezTo>
                <a:lnTo>
                  <a:pt x="1905000" y="1323975"/>
                </a:lnTo>
                <a:cubicBezTo>
                  <a:pt x="1905000" y="1329235"/>
                  <a:pt x="1900736" y="1333500"/>
                  <a:pt x="1895475" y="1333500"/>
                </a:cubicBezTo>
                <a:lnTo>
                  <a:pt x="9525" y="1333500"/>
                </a:lnTo>
                <a:cubicBezTo>
                  <a:pt x="4264" y="1333500"/>
                  <a:pt x="0" y="1329235"/>
                  <a:pt x="0" y="1323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5" name="フリーフォーム: 図形 144">
            <a:extLst>
              <a:ext uri="{FF2B5EF4-FFF2-40B4-BE49-F238E27FC236}">
                <a16:creationId xmlns:a16="http://schemas.microsoft.com/office/drawing/2014/main" id="{5AF0FD74-4115-2D92-0145-FA586DA1E804}"/>
              </a:ext>
            </a:extLst>
          </p:cNvPr>
          <p:cNvSpPr/>
          <p:nvPr/>
        </p:nvSpPr>
        <p:spPr>
          <a:xfrm>
            <a:off x="10791031" y="4459555"/>
            <a:ext cx="1428750" cy="571500"/>
          </a:xfrm>
          <a:custGeom>
            <a:avLst/>
            <a:gdLst>
              <a:gd name="connsiteX0" fmla="*/ 1419225 w 1428750"/>
              <a:gd name="connsiteY0" fmla="*/ 0 h 571500"/>
              <a:gd name="connsiteX1" fmla="*/ 1428750 w 1428750"/>
              <a:gd name="connsiteY1" fmla="*/ 9525 h 571500"/>
              <a:gd name="connsiteX2" fmla="*/ 1428750 w 1428750"/>
              <a:gd name="connsiteY2" fmla="*/ 561975 h 571500"/>
              <a:gd name="connsiteX3" fmla="*/ 1419225 w 1428750"/>
              <a:gd name="connsiteY3" fmla="*/ 571500 h 571500"/>
              <a:gd name="connsiteX4" fmla="*/ 9525 w 1428750"/>
              <a:gd name="connsiteY4" fmla="*/ 571500 h 571500"/>
              <a:gd name="connsiteX5" fmla="*/ 0 w 1428750"/>
              <a:gd name="connsiteY5" fmla="*/ 561975 h 571500"/>
              <a:gd name="connsiteX6" fmla="*/ 0 w 1428750"/>
              <a:gd name="connsiteY6" fmla="*/ 9525 h 571500"/>
              <a:gd name="connsiteX7" fmla="*/ 9525 w 1428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71500">
                <a:moveTo>
                  <a:pt x="1419225" y="0"/>
                </a:moveTo>
                <a:cubicBezTo>
                  <a:pt x="1424486" y="0"/>
                  <a:pt x="1428750" y="4265"/>
                  <a:pt x="1428750" y="9525"/>
                </a:cubicBezTo>
                <a:lnTo>
                  <a:pt x="1428750" y="561975"/>
                </a:lnTo>
                <a:cubicBezTo>
                  <a:pt x="1428750" y="567235"/>
                  <a:pt x="1424486" y="571500"/>
                  <a:pt x="1419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46" name="グラフィックス 3">
            <a:extLst>
              <a:ext uri="{FF2B5EF4-FFF2-40B4-BE49-F238E27FC236}">
                <a16:creationId xmlns:a16="http://schemas.microsoft.com/office/drawing/2014/main" id="{9527D74A-F65A-6066-B757-0881205695B1}"/>
              </a:ext>
            </a:extLst>
          </p:cNvPr>
          <p:cNvGrpSpPr/>
          <p:nvPr/>
        </p:nvGrpSpPr>
        <p:grpSpPr>
          <a:xfrm>
            <a:off x="10929143" y="4591042"/>
            <a:ext cx="1181100" cy="314325"/>
            <a:chOff x="10929143" y="5153024"/>
            <a:chExt cx="1181100" cy="314325"/>
          </a:xfrm>
        </p:grpSpPr>
        <p:grpSp>
          <p:nvGrpSpPr>
            <p:cNvPr id="147" name="グラフィックス 3">
              <a:extLst>
                <a:ext uri="{FF2B5EF4-FFF2-40B4-BE49-F238E27FC236}">
                  <a16:creationId xmlns:a16="http://schemas.microsoft.com/office/drawing/2014/main" id="{8D423950-7220-583D-6C12-6DB941524705}"/>
                </a:ext>
              </a:extLst>
            </p:cNvPr>
            <p:cNvGrpSpPr/>
            <p:nvPr/>
          </p:nvGrpSpPr>
          <p:grpSpPr>
            <a:xfrm>
              <a:off x="10929143" y="5153024"/>
              <a:ext cx="285750" cy="285750"/>
              <a:chOff x="10929143" y="5153024"/>
              <a:chExt cx="285750" cy="285750"/>
            </a:xfrm>
          </p:grpSpPr>
          <p:sp>
            <p:nvSpPr>
              <p:cNvPr id="148" name="フリーフォーム: 図形 147">
                <a:extLst>
                  <a:ext uri="{FF2B5EF4-FFF2-40B4-BE49-F238E27FC236}">
                    <a16:creationId xmlns:a16="http://schemas.microsoft.com/office/drawing/2014/main" id="{41F27459-9EB8-88D6-B9DE-70FA6EDBD1E5}"/>
                  </a:ext>
                </a:extLst>
              </p:cNvPr>
              <p:cNvSpPr/>
              <p:nvPr/>
            </p:nvSpPr>
            <p:spPr>
              <a:xfrm>
                <a:off x="11129168" y="5153024"/>
                <a:ext cx="85725" cy="85725"/>
              </a:xfrm>
              <a:custGeom>
                <a:avLst/>
                <a:gdLst>
                  <a:gd name="connsiteX0" fmla="*/ 679 w 85725"/>
                  <a:gd name="connsiteY0" fmla="*/ 346 h 85725"/>
                  <a:gd name="connsiteX1" fmla="*/ 86404 w 85725"/>
                  <a:gd name="connsiteY1" fmla="*/ 346 h 85725"/>
                  <a:gd name="connsiteX2" fmla="*/ 86404 w 85725"/>
                  <a:gd name="connsiteY2" fmla="*/ 86071 h 85725"/>
                  <a:gd name="connsiteX3" fmla="*/ 679 w 85725"/>
                  <a:gd name="connsiteY3" fmla="*/ 8607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679" y="346"/>
                    </a:moveTo>
                    <a:lnTo>
                      <a:pt x="86404" y="346"/>
                    </a:lnTo>
                    <a:lnTo>
                      <a:pt x="86404" y="86071"/>
                    </a:lnTo>
                    <a:lnTo>
                      <a:pt x="679" y="86071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49" name="フリーフォーム: 図形 148">
                <a:extLst>
                  <a:ext uri="{FF2B5EF4-FFF2-40B4-BE49-F238E27FC236}">
                    <a16:creationId xmlns:a16="http://schemas.microsoft.com/office/drawing/2014/main" id="{81F7B3C4-2BD7-019D-F3DD-0C4E649E1627}"/>
                  </a:ext>
                </a:extLst>
              </p:cNvPr>
              <p:cNvSpPr/>
              <p:nvPr/>
            </p:nvSpPr>
            <p:spPr>
              <a:xfrm>
                <a:off x="11172031" y="5153024"/>
                <a:ext cx="42862" cy="85725"/>
              </a:xfrm>
              <a:custGeom>
                <a:avLst/>
                <a:gdLst>
                  <a:gd name="connsiteX0" fmla="*/ 680 w 42862"/>
                  <a:gd name="connsiteY0" fmla="*/ 346 h 85725"/>
                  <a:gd name="connsiteX1" fmla="*/ 43542 w 42862"/>
                  <a:gd name="connsiteY1" fmla="*/ 346 h 85725"/>
                  <a:gd name="connsiteX2" fmla="*/ 43542 w 42862"/>
                  <a:gd name="connsiteY2" fmla="*/ 86071 h 85725"/>
                  <a:gd name="connsiteX3" fmla="*/ 680 w 42862"/>
                  <a:gd name="connsiteY3" fmla="*/ 8607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680" y="346"/>
                    </a:moveTo>
                    <a:lnTo>
                      <a:pt x="43542" y="346"/>
                    </a:lnTo>
                    <a:lnTo>
                      <a:pt x="43542" y="86071"/>
                    </a:lnTo>
                    <a:lnTo>
                      <a:pt x="680" y="8607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0" name="フリーフォーム: 図形 149">
                <a:extLst>
                  <a:ext uri="{FF2B5EF4-FFF2-40B4-BE49-F238E27FC236}">
                    <a16:creationId xmlns:a16="http://schemas.microsoft.com/office/drawing/2014/main" id="{5140DD38-3B41-E537-0160-4B781253C9F2}"/>
                  </a:ext>
                </a:extLst>
              </p:cNvPr>
              <p:cNvSpPr/>
              <p:nvPr/>
            </p:nvSpPr>
            <p:spPr>
              <a:xfrm>
                <a:off x="11129168" y="5353049"/>
                <a:ext cx="85725" cy="85725"/>
              </a:xfrm>
              <a:custGeom>
                <a:avLst/>
                <a:gdLst>
                  <a:gd name="connsiteX0" fmla="*/ 679 w 85725"/>
                  <a:gd name="connsiteY0" fmla="*/ 353 h 85725"/>
                  <a:gd name="connsiteX1" fmla="*/ 86404 w 85725"/>
                  <a:gd name="connsiteY1" fmla="*/ 353 h 85725"/>
                  <a:gd name="connsiteX2" fmla="*/ 86404 w 85725"/>
                  <a:gd name="connsiteY2" fmla="*/ 86078 h 85725"/>
                  <a:gd name="connsiteX3" fmla="*/ 679 w 85725"/>
                  <a:gd name="connsiteY3" fmla="*/ 8607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679" y="353"/>
                    </a:moveTo>
                    <a:lnTo>
                      <a:pt x="86404" y="353"/>
                    </a:lnTo>
                    <a:lnTo>
                      <a:pt x="86404" y="86078"/>
                    </a:lnTo>
                    <a:lnTo>
                      <a:pt x="679" y="8607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1" name="フリーフォーム: 図形 150">
                <a:extLst>
                  <a:ext uri="{FF2B5EF4-FFF2-40B4-BE49-F238E27FC236}">
                    <a16:creationId xmlns:a16="http://schemas.microsoft.com/office/drawing/2014/main" id="{2F2429EC-1B6D-1F0B-5A3A-7DB4C676C9A2}"/>
                  </a:ext>
                </a:extLst>
              </p:cNvPr>
              <p:cNvSpPr/>
              <p:nvPr/>
            </p:nvSpPr>
            <p:spPr>
              <a:xfrm>
                <a:off x="11172031" y="5353049"/>
                <a:ext cx="42862" cy="85725"/>
              </a:xfrm>
              <a:custGeom>
                <a:avLst/>
                <a:gdLst>
                  <a:gd name="connsiteX0" fmla="*/ 680 w 42862"/>
                  <a:gd name="connsiteY0" fmla="*/ 353 h 85725"/>
                  <a:gd name="connsiteX1" fmla="*/ 43542 w 42862"/>
                  <a:gd name="connsiteY1" fmla="*/ 353 h 85725"/>
                  <a:gd name="connsiteX2" fmla="*/ 43542 w 42862"/>
                  <a:gd name="connsiteY2" fmla="*/ 86078 h 85725"/>
                  <a:gd name="connsiteX3" fmla="*/ 680 w 42862"/>
                  <a:gd name="connsiteY3" fmla="*/ 8607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680" y="353"/>
                    </a:moveTo>
                    <a:lnTo>
                      <a:pt x="43542" y="353"/>
                    </a:lnTo>
                    <a:lnTo>
                      <a:pt x="43542" y="86078"/>
                    </a:lnTo>
                    <a:lnTo>
                      <a:pt x="680" y="86078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2" name="フリーフォーム: 図形 151">
                <a:extLst>
                  <a:ext uri="{FF2B5EF4-FFF2-40B4-BE49-F238E27FC236}">
                    <a16:creationId xmlns:a16="http://schemas.microsoft.com/office/drawing/2014/main" id="{03CA1528-8A22-EB04-CED2-87568FC0D082}"/>
                  </a:ext>
                </a:extLst>
              </p:cNvPr>
              <p:cNvSpPr/>
              <p:nvPr/>
            </p:nvSpPr>
            <p:spPr>
              <a:xfrm>
                <a:off x="10929143" y="5153024"/>
                <a:ext cx="85725" cy="85725"/>
              </a:xfrm>
              <a:custGeom>
                <a:avLst/>
                <a:gdLst>
                  <a:gd name="connsiteX0" fmla="*/ 672 w 85725"/>
                  <a:gd name="connsiteY0" fmla="*/ 346 h 85725"/>
                  <a:gd name="connsiteX1" fmla="*/ 86397 w 85725"/>
                  <a:gd name="connsiteY1" fmla="*/ 346 h 85725"/>
                  <a:gd name="connsiteX2" fmla="*/ 86397 w 85725"/>
                  <a:gd name="connsiteY2" fmla="*/ 86071 h 85725"/>
                  <a:gd name="connsiteX3" fmla="*/ 672 w 85725"/>
                  <a:gd name="connsiteY3" fmla="*/ 8607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672" y="346"/>
                    </a:moveTo>
                    <a:lnTo>
                      <a:pt x="86397" y="346"/>
                    </a:lnTo>
                    <a:lnTo>
                      <a:pt x="86397" y="86071"/>
                    </a:lnTo>
                    <a:lnTo>
                      <a:pt x="672" y="86071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3" name="フリーフォーム: 図形 152">
                <a:extLst>
                  <a:ext uri="{FF2B5EF4-FFF2-40B4-BE49-F238E27FC236}">
                    <a16:creationId xmlns:a16="http://schemas.microsoft.com/office/drawing/2014/main" id="{2A944453-2CE3-80A6-4FBE-52B4F85D9ADC}"/>
                  </a:ext>
                </a:extLst>
              </p:cNvPr>
              <p:cNvSpPr/>
              <p:nvPr/>
            </p:nvSpPr>
            <p:spPr>
              <a:xfrm>
                <a:off x="10972006" y="5153024"/>
                <a:ext cx="42862" cy="85725"/>
              </a:xfrm>
              <a:custGeom>
                <a:avLst/>
                <a:gdLst>
                  <a:gd name="connsiteX0" fmla="*/ 673 w 42862"/>
                  <a:gd name="connsiteY0" fmla="*/ 346 h 85725"/>
                  <a:gd name="connsiteX1" fmla="*/ 43535 w 42862"/>
                  <a:gd name="connsiteY1" fmla="*/ 346 h 85725"/>
                  <a:gd name="connsiteX2" fmla="*/ 43535 w 42862"/>
                  <a:gd name="connsiteY2" fmla="*/ 86071 h 85725"/>
                  <a:gd name="connsiteX3" fmla="*/ 673 w 42862"/>
                  <a:gd name="connsiteY3" fmla="*/ 8607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673" y="346"/>
                    </a:moveTo>
                    <a:lnTo>
                      <a:pt x="43535" y="346"/>
                    </a:lnTo>
                    <a:lnTo>
                      <a:pt x="43535" y="86071"/>
                    </a:lnTo>
                    <a:lnTo>
                      <a:pt x="673" y="8607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4" name="フリーフォーム: 図形 153">
                <a:extLst>
                  <a:ext uri="{FF2B5EF4-FFF2-40B4-BE49-F238E27FC236}">
                    <a16:creationId xmlns:a16="http://schemas.microsoft.com/office/drawing/2014/main" id="{B50189AE-B8F1-4C14-0F63-2B765EB651A7}"/>
                  </a:ext>
                </a:extLst>
              </p:cNvPr>
              <p:cNvSpPr/>
              <p:nvPr/>
            </p:nvSpPr>
            <p:spPr>
              <a:xfrm>
                <a:off x="10929143" y="5353049"/>
                <a:ext cx="85725" cy="85725"/>
              </a:xfrm>
              <a:custGeom>
                <a:avLst/>
                <a:gdLst>
                  <a:gd name="connsiteX0" fmla="*/ 672 w 85725"/>
                  <a:gd name="connsiteY0" fmla="*/ 353 h 85725"/>
                  <a:gd name="connsiteX1" fmla="*/ 86397 w 85725"/>
                  <a:gd name="connsiteY1" fmla="*/ 353 h 85725"/>
                  <a:gd name="connsiteX2" fmla="*/ 86397 w 85725"/>
                  <a:gd name="connsiteY2" fmla="*/ 86078 h 85725"/>
                  <a:gd name="connsiteX3" fmla="*/ 672 w 85725"/>
                  <a:gd name="connsiteY3" fmla="*/ 8607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672" y="353"/>
                    </a:moveTo>
                    <a:lnTo>
                      <a:pt x="86397" y="353"/>
                    </a:lnTo>
                    <a:lnTo>
                      <a:pt x="86397" y="86078"/>
                    </a:lnTo>
                    <a:lnTo>
                      <a:pt x="672" y="8607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155" name="グラフィックス 3">
                <a:extLst>
                  <a:ext uri="{FF2B5EF4-FFF2-40B4-BE49-F238E27FC236}">
                    <a16:creationId xmlns:a16="http://schemas.microsoft.com/office/drawing/2014/main" id="{0459AC70-095C-4D56-B7AC-5A71F22EB343}"/>
                  </a:ext>
                </a:extLst>
              </p:cNvPr>
              <p:cNvGrpSpPr/>
              <p:nvPr/>
            </p:nvGrpSpPr>
            <p:grpSpPr>
              <a:xfrm>
                <a:off x="10957718" y="5181599"/>
                <a:ext cx="228600" cy="257175"/>
                <a:chOff x="10957718" y="5181599"/>
                <a:chExt cx="228600" cy="257175"/>
              </a:xfrm>
              <a:solidFill>
                <a:srgbClr val="669DF6"/>
              </a:solidFill>
            </p:grpSpPr>
            <p:sp>
              <p:nvSpPr>
                <p:cNvPr id="156" name="フリーフォーム: 図形 155">
                  <a:extLst>
                    <a:ext uri="{FF2B5EF4-FFF2-40B4-BE49-F238E27FC236}">
                      <a16:creationId xmlns:a16="http://schemas.microsoft.com/office/drawing/2014/main" id="{89DE5AB1-BB72-C184-CA0A-513BC712B86D}"/>
                    </a:ext>
                  </a:extLst>
                </p:cNvPr>
                <p:cNvSpPr/>
                <p:nvPr/>
              </p:nvSpPr>
              <p:spPr>
                <a:xfrm>
                  <a:off x="10972006" y="5181599"/>
                  <a:ext cx="157162" cy="257175"/>
                </a:xfrm>
                <a:custGeom>
                  <a:avLst/>
                  <a:gdLst>
                    <a:gd name="connsiteX0" fmla="*/ 675 w 157162"/>
                    <a:gd name="connsiteY0" fmla="*/ 171800 h 257175"/>
                    <a:gd name="connsiteX1" fmla="*/ 43537 w 157162"/>
                    <a:gd name="connsiteY1" fmla="*/ 171800 h 257175"/>
                    <a:gd name="connsiteX2" fmla="*/ 43537 w 157162"/>
                    <a:gd name="connsiteY2" fmla="*/ 257525 h 257175"/>
                    <a:gd name="connsiteX3" fmla="*/ 675 w 157162"/>
                    <a:gd name="connsiteY3" fmla="*/ 257525 h 257175"/>
                    <a:gd name="connsiteX4" fmla="*/ 43537 w 157162"/>
                    <a:gd name="connsiteY4" fmla="*/ 350 h 257175"/>
                    <a:gd name="connsiteX5" fmla="*/ 157837 w 157162"/>
                    <a:gd name="connsiteY5" fmla="*/ 350 h 257175"/>
                    <a:gd name="connsiteX6" fmla="*/ 157837 w 157162"/>
                    <a:gd name="connsiteY6" fmla="*/ 28925 h 257175"/>
                    <a:gd name="connsiteX7" fmla="*/ 43537 w 157162"/>
                    <a:gd name="connsiteY7" fmla="*/ 28925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162" h="257175">
                      <a:moveTo>
                        <a:pt x="675" y="171800"/>
                      </a:moveTo>
                      <a:lnTo>
                        <a:pt x="43537" y="171800"/>
                      </a:lnTo>
                      <a:lnTo>
                        <a:pt x="43537" y="257525"/>
                      </a:lnTo>
                      <a:lnTo>
                        <a:pt x="675" y="257525"/>
                      </a:lnTo>
                      <a:close/>
                      <a:moveTo>
                        <a:pt x="43537" y="350"/>
                      </a:moveTo>
                      <a:lnTo>
                        <a:pt x="157837" y="350"/>
                      </a:lnTo>
                      <a:lnTo>
                        <a:pt x="157837" y="28925"/>
                      </a:lnTo>
                      <a:lnTo>
                        <a:pt x="43537" y="28925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57" name="フリーフォーム: 図形 156">
                  <a:extLst>
                    <a:ext uri="{FF2B5EF4-FFF2-40B4-BE49-F238E27FC236}">
                      <a16:creationId xmlns:a16="http://schemas.microsoft.com/office/drawing/2014/main" id="{F7C2C4FB-BA12-910F-626E-CCE9472A965E}"/>
                    </a:ext>
                  </a:extLst>
                </p:cNvPr>
                <p:cNvSpPr/>
                <p:nvPr/>
              </p:nvSpPr>
              <p:spPr>
                <a:xfrm>
                  <a:off x="10957718" y="5238749"/>
                  <a:ext cx="228600" cy="171450"/>
                </a:xfrm>
                <a:custGeom>
                  <a:avLst/>
                  <a:gdLst>
                    <a:gd name="connsiteX0" fmla="*/ 57826 w 228600"/>
                    <a:gd name="connsiteY0" fmla="*/ 143226 h 171450"/>
                    <a:gd name="connsiteX1" fmla="*/ 172126 w 228600"/>
                    <a:gd name="connsiteY1" fmla="*/ 143226 h 171450"/>
                    <a:gd name="connsiteX2" fmla="*/ 172126 w 228600"/>
                    <a:gd name="connsiteY2" fmla="*/ 171801 h 171450"/>
                    <a:gd name="connsiteX3" fmla="*/ 57826 w 228600"/>
                    <a:gd name="connsiteY3" fmla="*/ 171801 h 171450"/>
                    <a:gd name="connsiteX4" fmla="*/ 200701 w 228600"/>
                    <a:gd name="connsiteY4" fmla="*/ 351 h 171450"/>
                    <a:gd name="connsiteX5" fmla="*/ 229276 w 228600"/>
                    <a:gd name="connsiteY5" fmla="*/ 351 h 171450"/>
                    <a:gd name="connsiteX6" fmla="*/ 229276 w 228600"/>
                    <a:gd name="connsiteY6" fmla="*/ 114651 h 171450"/>
                    <a:gd name="connsiteX7" fmla="*/ 200701 w 228600"/>
                    <a:gd name="connsiteY7" fmla="*/ 114651 h 171450"/>
                    <a:gd name="connsiteX8" fmla="*/ 676 w 228600"/>
                    <a:gd name="connsiteY8" fmla="*/ 351 h 171450"/>
                    <a:gd name="connsiteX9" fmla="*/ 29251 w 228600"/>
                    <a:gd name="connsiteY9" fmla="*/ 351 h 171450"/>
                    <a:gd name="connsiteX10" fmla="*/ 29251 w 228600"/>
                    <a:gd name="connsiteY10" fmla="*/ 114651 h 171450"/>
                    <a:gd name="connsiteX11" fmla="*/ 676 w 228600"/>
                    <a:gd name="connsiteY11" fmla="*/ 114651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600" h="171450">
                      <a:moveTo>
                        <a:pt x="57826" y="143226"/>
                      </a:moveTo>
                      <a:lnTo>
                        <a:pt x="172126" y="143226"/>
                      </a:lnTo>
                      <a:lnTo>
                        <a:pt x="172126" y="171801"/>
                      </a:lnTo>
                      <a:lnTo>
                        <a:pt x="57826" y="171801"/>
                      </a:lnTo>
                      <a:close/>
                      <a:moveTo>
                        <a:pt x="200701" y="351"/>
                      </a:moveTo>
                      <a:lnTo>
                        <a:pt x="229276" y="351"/>
                      </a:lnTo>
                      <a:lnTo>
                        <a:pt x="229276" y="114651"/>
                      </a:lnTo>
                      <a:lnTo>
                        <a:pt x="200701" y="114651"/>
                      </a:lnTo>
                      <a:close/>
                      <a:moveTo>
                        <a:pt x="676" y="351"/>
                      </a:moveTo>
                      <a:lnTo>
                        <a:pt x="29251" y="351"/>
                      </a:lnTo>
                      <a:lnTo>
                        <a:pt x="29251" y="114651"/>
                      </a:lnTo>
                      <a:lnTo>
                        <a:pt x="676" y="114651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58" name="フリーフォーム: 図形 157">
                <a:extLst>
                  <a:ext uri="{FF2B5EF4-FFF2-40B4-BE49-F238E27FC236}">
                    <a16:creationId xmlns:a16="http://schemas.microsoft.com/office/drawing/2014/main" id="{F44FC61D-FD36-E8AC-D8FD-42AEF2FE837E}"/>
                  </a:ext>
                </a:extLst>
              </p:cNvPr>
              <p:cNvSpPr/>
              <p:nvPr/>
            </p:nvSpPr>
            <p:spPr>
              <a:xfrm>
                <a:off x="10957718" y="5181599"/>
                <a:ext cx="228600" cy="228600"/>
              </a:xfrm>
              <a:custGeom>
                <a:avLst/>
                <a:gdLst>
                  <a:gd name="connsiteX0" fmla="*/ 676 w 228600"/>
                  <a:gd name="connsiteY0" fmla="*/ 57500 h 228600"/>
                  <a:gd name="connsiteX1" fmla="*/ 29251 w 228600"/>
                  <a:gd name="connsiteY1" fmla="*/ 57500 h 228600"/>
                  <a:gd name="connsiteX2" fmla="*/ 29251 w 228600"/>
                  <a:gd name="connsiteY2" fmla="*/ 86075 h 228600"/>
                  <a:gd name="connsiteX3" fmla="*/ 676 w 228600"/>
                  <a:gd name="connsiteY3" fmla="*/ 86075 h 228600"/>
                  <a:gd name="connsiteX4" fmla="*/ 200701 w 228600"/>
                  <a:gd name="connsiteY4" fmla="*/ 57500 h 228600"/>
                  <a:gd name="connsiteX5" fmla="*/ 229276 w 228600"/>
                  <a:gd name="connsiteY5" fmla="*/ 57500 h 228600"/>
                  <a:gd name="connsiteX6" fmla="*/ 229276 w 228600"/>
                  <a:gd name="connsiteY6" fmla="*/ 86075 h 228600"/>
                  <a:gd name="connsiteX7" fmla="*/ 200701 w 228600"/>
                  <a:gd name="connsiteY7" fmla="*/ 86075 h 228600"/>
                  <a:gd name="connsiteX8" fmla="*/ 57826 w 228600"/>
                  <a:gd name="connsiteY8" fmla="*/ 350 h 228600"/>
                  <a:gd name="connsiteX9" fmla="*/ 86401 w 228600"/>
                  <a:gd name="connsiteY9" fmla="*/ 350 h 228600"/>
                  <a:gd name="connsiteX10" fmla="*/ 86401 w 228600"/>
                  <a:gd name="connsiteY10" fmla="*/ 28925 h 228600"/>
                  <a:gd name="connsiteX11" fmla="*/ 57826 w 228600"/>
                  <a:gd name="connsiteY11" fmla="*/ 28925 h 228600"/>
                  <a:gd name="connsiteX12" fmla="*/ 57826 w 228600"/>
                  <a:gd name="connsiteY12" fmla="*/ 200375 h 228600"/>
                  <a:gd name="connsiteX13" fmla="*/ 86401 w 228600"/>
                  <a:gd name="connsiteY13" fmla="*/ 200375 h 228600"/>
                  <a:gd name="connsiteX14" fmla="*/ 86401 w 228600"/>
                  <a:gd name="connsiteY14" fmla="*/ 228950 h 228600"/>
                  <a:gd name="connsiteX15" fmla="*/ 57826 w 228600"/>
                  <a:gd name="connsiteY15" fmla="*/ 22895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600" h="228600">
                    <a:moveTo>
                      <a:pt x="676" y="57500"/>
                    </a:moveTo>
                    <a:lnTo>
                      <a:pt x="29251" y="57500"/>
                    </a:lnTo>
                    <a:lnTo>
                      <a:pt x="29251" y="86075"/>
                    </a:lnTo>
                    <a:lnTo>
                      <a:pt x="676" y="86075"/>
                    </a:lnTo>
                    <a:close/>
                    <a:moveTo>
                      <a:pt x="200701" y="57500"/>
                    </a:moveTo>
                    <a:lnTo>
                      <a:pt x="229276" y="57500"/>
                    </a:lnTo>
                    <a:lnTo>
                      <a:pt x="229276" y="86075"/>
                    </a:lnTo>
                    <a:lnTo>
                      <a:pt x="200701" y="86075"/>
                    </a:lnTo>
                    <a:close/>
                    <a:moveTo>
                      <a:pt x="57826" y="350"/>
                    </a:moveTo>
                    <a:lnTo>
                      <a:pt x="86401" y="350"/>
                    </a:lnTo>
                    <a:lnTo>
                      <a:pt x="86401" y="28925"/>
                    </a:lnTo>
                    <a:lnTo>
                      <a:pt x="57826" y="28925"/>
                    </a:lnTo>
                    <a:close/>
                    <a:moveTo>
                      <a:pt x="57826" y="200375"/>
                    </a:moveTo>
                    <a:lnTo>
                      <a:pt x="86401" y="200375"/>
                    </a:lnTo>
                    <a:lnTo>
                      <a:pt x="86401" y="228950"/>
                    </a:lnTo>
                    <a:lnTo>
                      <a:pt x="57826" y="228950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59" name="図 158">
              <a:extLst>
                <a:ext uri="{FF2B5EF4-FFF2-40B4-BE49-F238E27FC236}">
                  <a16:creationId xmlns:a16="http://schemas.microsoft.com/office/drawing/2014/main" id="{54B7E463-2708-E2F6-9092-2E7B59D7A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424443" y="5162549"/>
              <a:ext cx="685800" cy="304800"/>
            </a:xfrm>
            <a:custGeom>
              <a:avLst/>
              <a:gdLst>
                <a:gd name="connsiteX0" fmla="*/ -1 w 685800"/>
                <a:gd name="connsiteY0" fmla="*/ -1 h 304800"/>
                <a:gd name="connsiteX1" fmla="*/ 685800 w 685800"/>
                <a:gd name="connsiteY1" fmla="*/ -1 h 304800"/>
                <a:gd name="connsiteX2" fmla="*/ 685800 w 685800"/>
                <a:gd name="connsiteY2" fmla="*/ 304800 h 304800"/>
                <a:gd name="connsiteX3" fmla="*/ -1 w 6858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304800">
                  <a:moveTo>
                    <a:pt x="-1" y="-1"/>
                  </a:moveTo>
                  <a:lnTo>
                    <a:pt x="685800" y="-1"/>
                  </a:lnTo>
                  <a:lnTo>
                    <a:pt x="6858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pic>
        <p:nvPicPr>
          <p:cNvPr id="161" name="図 160">
            <a:extLst>
              <a:ext uri="{FF2B5EF4-FFF2-40B4-BE49-F238E27FC236}">
                <a16:creationId xmlns:a16="http://schemas.microsoft.com/office/drawing/2014/main" id="{21677BA8-51BA-6140-1C16-B6A4597FCA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02428" y="5772149"/>
            <a:ext cx="1444180" cy="857250"/>
          </a:xfrm>
          <a:custGeom>
            <a:avLst/>
            <a:gdLst>
              <a:gd name="connsiteX0" fmla="*/ 0 w 1444180"/>
              <a:gd name="connsiteY0" fmla="*/ 0 h 857250"/>
              <a:gd name="connsiteX1" fmla="*/ 1444181 w 1444180"/>
              <a:gd name="connsiteY1" fmla="*/ 0 h 857250"/>
              <a:gd name="connsiteX2" fmla="*/ 1444181 w 1444180"/>
              <a:gd name="connsiteY2" fmla="*/ 857250 h 857250"/>
              <a:gd name="connsiteX3" fmla="*/ 0 w 1444180"/>
              <a:gd name="connsiteY3" fmla="*/ 85725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4180" h="857250">
                <a:moveTo>
                  <a:pt x="0" y="0"/>
                </a:moveTo>
                <a:lnTo>
                  <a:pt x="1444181" y="0"/>
                </a:lnTo>
                <a:lnTo>
                  <a:pt x="1444181" y="857250"/>
                </a:lnTo>
                <a:lnTo>
                  <a:pt x="0" y="857250"/>
                </a:lnTo>
                <a:close/>
              </a:path>
            </a:pathLst>
          </a:custGeom>
        </p:spPr>
      </p:pic>
      <p:sp>
        <p:nvSpPr>
          <p:cNvPr id="163" name="フリーフォーム: 図形 162">
            <a:extLst>
              <a:ext uri="{FF2B5EF4-FFF2-40B4-BE49-F238E27FC236}">
                <a16:creationId xmlns:a16="http://schemas.microsoft.com/office/drawing/2014/main" id="{B745CF0C-BF15-1BE7-C2DC-682D7E0F6ED0}"/>
              </a:ext>
            </a:extLst>
          </p:cNvPr>
          <p:cNvSpPr/>
          <p:nvPr/>
        </p:nvSpPr>
        <p:spPr>
          <a:xfrm>
            <a:off x="11457781" y="6348412"/>
            <a:ext cx="1143000" cy="190500"/>
          </a:xfrm>
          <a:custGeom>
            <a:avLst/>
            <a:gdLst>
              <a:gd name="connsiteX0" fmla="*/ 0 w 1143000"/>
              <a:gd name="connsiteY0" fmla="*/ 0 h 190500"/>
              <a:gd name="connsiteX1" fmla="*/ 1143000 w 1143000"/>
              <a:gd name="connsiteY1" fmla="*/ 0 h 190500"/>
              <a:gd name="connsiteX2" fmla="*/ 1143000 w 1143000"/>
              <a:gd name="connsiteY2" fmla="*/ 190500 h 190500"/>
              <a:gd name="connsiteX3" fmla="*/ 0 w 1143000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" h="190500">
                <a:moveTo>
                  <a:pt x="0" y="0"/>
                </a:moveTo>
                <a:lnTo>
                  <a:pt x="1143000" y="0"/>
                </a:lnTo>
                <a:lnTo>
                  <a:pt x="1143000" y="190500"/>
                </a:lnTo>
                <a:lnTo>
                  <a:pt x="0" y="19050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64" name="図 163">
            <a:extLst>
              <a:ext uri="{FF2B5EF4-FFF2-40B4-BE49-F238E27FC236}">
                <a16:creationId xmlns:a16="http://schemas.microsoft.com/office/drawing/2014/main" id="{3BED4C4F-1D20-EFAF-E856-003DE9C33CD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62543" y="6376987"/>
            <a:ext cx="1123950" cy="161925"/>
          </a:xfrm>
          <a:custGeom>
            <a:avLst/>
            <a:gdLst>
              <a:gd name="connsiteX0" fmla="*/ -1 w 1123950"/>
              <a:gd name="connsiteY0" fmla="*/ -1 h 161925"/>
              <a:gd name="connsiteX1" fmla="*/ 1123950 w 1123950"/>
              <a:gd name="connsiteY1" fmla="*/ -1 h 161925"/>
              <a:gd name="connsiteX2" fmla="*/ 1123950 w 1123950"/>
              <a:gd name="connsiteY2" fmla="*/ 161925 h 161925"/>
              <a:gd name="connsiteX3" fmla="*/ -1 w 11239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3950" h="161925">
                <a:moveTo>
                  <a:pt x="-1" y="-1"/>
                </a:moveTo>
                <a:lnTo>
                  <a:pt x="1123950" y="-1"/>
                </a:lnTo>
                <a:lnTo>
                  <a:pt x="11239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65" name="フリーフォーム: 図形 164">
            <a:extLst>
              <a:ext uri="{FF2B5EF4-FFF2-40B4-BE49-F238E27FC236}">
                <a16:creationId xmlns:a16="http://schemas.microsoft.com/office/drawing/2014/main" id="{186507A6-BCD2-8584-D16F-BE1DECF33F8A}"/>
              </a:ext>
            </a:extLst>
          </p:cNvPr>
          <p:cNvSpPr/>
          <p:nvPr/>
        </p:nvSpPr>
        <p:spPr>
          <a:xfrm>
            <a:off x="11314906" y="5138737"/>
            <a:ext cx="1428750" cy="571500"/>
          </a:xfrm>
          <a:custGeom>
            <a:avLst/>
            <a:gdLst>
              <a:gd name="connsiteX0" fmla="*/ 1419225 w 1428750"/>
              <a:gd name="connsiteY0" fmla="*/ 0 h 571500"/>
              <a:gd name="connsiteX1" fmla="*/ 1428750 w 1428750"/>
              <a:gd name="connsiteY1" fmla="*/ 9525 h 571500"/>
              <a:gd name="connsiteX2" fmla="*/ 1428750 w 1428750"/>
              <a:gd name="connsiteY2" fmla="*/ 561975 h 571500"/>
              <a:gd name="connsiteX3" fmla="*/ 1419225 w 1428750"/>
              <a:gd name="connsiteY3" fmla="*/ 571500 h 571500"/>
              <a:gd name="connsiteX4" fmla="*/ 9525 w 1428750"/>
              <a:gd name="connsiteY4" fmla="*/ 571500 h 571500"/>
              <a:gd name="connsiteX5" fmla="*/ 0 w 1428750"/>
              <a:gd name="connsiteY5" fmla="*/ 561975 h 571500"/>
              <a:gd name="connsiteX6" fmla="*/ 0 w 1428750"/>
              <a:gd name="connsiteY6" fmla="*/ 9525 h 571500"/>
              <a:gd name="connsiteX7" fmla="*/ 9525 w 1428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71500">
                <a:moveTo>
                  <a:pt x="1419225" y="0"/>
                </a:moveTo>
                <a:cubicBezTo>
                  <a:pt x="1424486" y="0"/>
                  <a:pt x="1428750" y="4265"/>
                  <a:pt x="1428750" y="9525"/>
                </a:cubicBezTo>
                <a:lnTo>
                  <a:pt x="1428750" y="561975"/>
                </a:lnTo>
                <a:cubicBezTo>
                  <a:pt x="1428750" y="567235"/>
                  <a:pt x="1424486" y="571500"/>
                  <a:pt x="1419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80" name="Picture 2">
            <a:extLst>
              <a:ext uri="{FF2B5EF4-FFF2-40B4-BE49-F238E27FC236}">
                <a16:creationId xmlns:a16="http://schemas.microsoft.com/office/drawing/2014/main" id="{889EECA8-02DE-3F4E-F719-C5A4C02A3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543" y="5261991"/>
            <a:ext cx="291737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30B04FC1-CF65-13EF-0DCB-0AFE893C4CBF}"/>
              </a:ext>
            </a:extLst>
          </p:cNvPr>
          <p:cNvSpPr/>
          <p:nvPr/>
        </p:nvSpPr>
        <p:spPr>
          <a:xfrm>
            <a:off x="11719722" y="5237471"/>
            <a:ext cx="985042" cy="38346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>
                <a:solidFill>
                  <a:schemeClr val="tx1">
                    <a:lumMod val="50000"/>
                    <a:lumOff val="50000"/>
                  </a:schemeClr>
                </a:solidFill>
              </a:rPr>
              <a:t>Direct VPC Engress</a:t>
            </a:r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83" name="直線矢印コネクタ 182">
            <a:extLst>
              <a:ext uri="{FF2B5EF4-FFF2-40B4-BE49-F238E27FC236}">
                <a16:creationId xmlns:a16="http://schemas.microsoft.com/office/drawing/2014/main" id="{70611563-2A80-288B-39A0-A59BA33E4D26}"/>
              </a:ext>
            </a:extLst>
          </p:cNvPr>
          <p:cNvCxnSpPr/>
          <p:nvPr/>
        </p:nvCxnSpPr>
        <p:spPr>
          <a:xfrm>
            <a:off x="8114506" y="3776662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コネクタ: カギ線 184">
            <a:extLst>
              <a:ext uri="{FF2B5EF4-FFF2-40B4-BE49-F238E27FC236}">
                <a16:creationId xmlns:a16="http://schemas.microsoft.com/office/drawing/2014/main" id="{D2353004-45D0-C8D2-498E-1ACA2F177A96}"/>
              </a:ext>
            </a:extLst>
          </p:cNvPr>
          <p:cNvCxnSpPr/>
          <p:nvPr/>
        </p:nvCxnSpPr>
        <p:spPr>
          <a:xfrm flipV="1">
            <a:off x="9886156" y="5424487"/>
            <a:ext cx="1416272" cy="447675"/>
          </a:xfrm>
          <a:prstGeom prst="bentConnector3">
            <a:avLst>
              <a:gd name="adj1" fmla="val 11531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コネクタ: カギ線 186">
            <a:extLst>
              <a:ext uri="{FF2B5EF4-FFF2-40B4-BE49-F238E27FC236}">
                <a16:creationId xmlns:a16="http://schemas.microsoft.com/office/drawing/2014/main" id="{3D9347CC-B357-D960-F53E-E8A30F8A41E2}"/>
              </a:ext>
            </a:extLst>
          </p:cNvPr>
          <p:cNvCxnSpPr/>
          <p:nvPr/>
        </p:nvCxnSpPr>
        <p:spPr>
          <a:xfrm flipV="1">
            <a:off x="9898634" y="6103669"/>
            <a:ext cx="1416272" cy="447675"/>
          </a:xfrm>
          <a:prstGeom prst="bentConnector3">
            <a:avLst>
              <a:gd name="adj1" fmla="val 11531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コネクタ: カギ線 187">
            <a:extLst>
              <a:ext uri="{FF2B5EF4-FFF2-40B4-BE49-F238E27FC236}">
                <a16:creationId xmlns:a16="http://schemas.microsoft.com/office/drawing/2014/main" id="{9B6AF15A-594A-DEF0-5BCB-C1D0FFCFD76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000482" y="6770437"/>
            <a:ext cx="707750" cy="254223"/>
          </a:xfrm>
          <a:prstGeom prst="bentConnector3">
            <a:avLst>
              <a:gd name="adj1" fmla="val 2627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正方形/長方形 190">
            <a:extLst>
              <a:ext uri="{FF2B5EF4-FFF2-40B4-BE49-F238E27FC236}">
                <a16:creationId xmlns:a16="http://schemas.microsoft.com/office/drawing/2014/main" id="{84943EC5-0966-79FB-73B8-30F818C4D81F}"/>
              </a:ext>
            </a:extLst>
          </p:cNvPr>
          <p:cNvSpPr/>
          <p:nvPr/>
        </p:nvSpPr>
        <p:spPr>
          <a:xfrm>
            <a:off x="10410980" y="5279908"/>
            <a:ext cx="516891" cy="26896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>
                <a:solidFill>
                  <a:schemeClr val="tx1">
                    <a:lumMod val="50000"/>
                    <a:lumOff val="50000"/>
                  </a:schemeClr>
                </a:solidFill>
              </a:rPr>
              <a:t>VPC</a:t>
            </a:r>
          </a:p>
          <a:p>
            <a:pPr algn="ctr"/>
            <a:r>
              <a:rPr kumimoji="1" lang="ja-JP" altLang="en-US" sz="700">
                <a:solidFill>
                  <a:schemeClr val="tx1">
                    <a:lumMod val="50000"/>
                    <a:lumOff val="50000"/>
                  </a:schemeClr>
                </a:solidFill>
              </a:rPr>
              <a:t>アクセス</a:t>
            </a:r>
          </a:p>
        </p:txBody>
      </p:sp>
      <p:sp>
        <p:nvSpPr>
          <p:cNvPr id="1024" name="正方形/長方形 1023">
            <a:extLst>
              <a:ext uri="{FF2B5EF4-FFF2-40B4-BE49-F238E27FC236}">
                <a16:creationId xmlns:a16="http://schemas.microsoft.com/office/drawing/2014/main" id="{E3DC9173-A343-DFBE-169A-0E3B11E4229C}"/>
              </a:ext>
            </a:extLst>
          </p:cNvPr>
          <p:cNvSpPr/>
          <p:nvPr/>
        </p:nvSpPr>
        <p:spPr>
          <a:xfrm>
            <a:off x="10410979" y="5954753"/>
            <a:ext cx="516891" cy="26896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>
                <a:solidFill>
                  <a:schemeClr val="tx1">
                    <a:lumMod val="50000"/>
                    <a:lumOff val="50000"/>
                  </a:schemeClr>
                </a:solidFill>
              </a:rPr>
              <a:t>VPC</a:t>
            </a:r>
          </a:p>
          <a:p>
            <a:pPr algn="ctr"/>
            <a:r>
              <a:rPr kumimoji="1" lang="ja-JP" altLang="en-US" sz="700">
                <a:solidFill>
                  <a:schemeClr val="tx1">
                    <a:lumMod val="50000"/>
                    <a:lumOff val="50000"/>
                  </a:schemeClr>
                </a:solidFill>
              </a:rPr>
              <a:t>アクセス</a:t>
            </a:r>
          </a:p>
        </p:txBody>
      </p:sp>
      <p:sp>
        <p:nvSpPr>
          <p:cNvPr id="1025" name="正方形/長方形 1024">
            <a:extLst>
              <a:ext uri="{FF2B5EF4-FFF2-40B4-BE49-F238E27FC236}">
                <a16:creationId xmlns:a16="http://schemas.microsoft.com/office/drawing/2014/main" id="{F31739DB-38D9-C9A5-D0E6-650B7BB6C83D}"/>
              </a:ext>
            </a:extLst>
          </p:cNvPr>
          <p:cNvSpPr/>
          <p:nvPr/>
        </p:nvSpPr>
        <p:spPr>
          <a:xfrm>
            <a:off x="10403743" y="6436634"/>
            <a:ext cx="516891" cy="26896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>
                <a:solidFill>
                  <a:schemeClr val="tx1">
                    <a:lumMod val="50000"/>
                    <a:lumOff val="50000"/>
                  </a:schemeClr>
                </a:solidFill>
              </a:rPr>
              <a:t>API</a:t>
            </a:r>
          </a:p>
          <a:p>
            <a:pPr algn="ctr"/>
            <a:r>
              <a:rPr kumimoji="1" lang="ja-JP" altLang="en-US" sz="700">
                <a:solidFill>
                  <a:schemeClr val="tx1">
                    <a:lumMod val="50000"/>
                    <a:lumOff val="50000"/>
                  </a:schemeClr>
                </a:solidFill>
              </a:rPr>
              <a:t>アクセス</a:t>
            </a:r>
          </a:p>
        </p:txBody>
      </p:sp>
    </p:spTree>
    <p:extLst>
      <p:ext uri="{BB962C8B-B14F-4D97-AF65-F5344CB8AC3E}">
        <p14:creationId xmlns:p14="http://schemas.microsoft.com/office/powerpoint/2010/main" val="2719798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4628C0A-862D-E6D4-53D0-CBB1DD57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6-1-2-4.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申請・届出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_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公文書ダウンロード機能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(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パターン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1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　署名付き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URL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を利用した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Cloud Storage</a:t>
            </a:r>
            <a:r>
              <a:rPr lang="ja-JP" altLang="en-US" sz="3200" b="0" i="0" dirty="0">
                <a:solidFill>
                  <a:srgbClr val="1A1A1C"/>
                </a:solidFill>
                <a:effectLst/>
                <a:latin typeface="Noto Sans JP"/>
              </a:rPr>
              <a:t>からダウンロード</a:t>
            </a:r>
            <a:r>
              <a:rPr lang="en-US" altLang="ja-JP" sz="3200" b="0" i="0" dirty="0">
                <a:solidFill>
                  <a:srgbClr val="1A1A1C"/>
                </a:solidFill>
                <a:effectLst/>
                <a:latin typeface="Noto Sans JP"/>
              </a:rPr>
              <a:t>)</a:t>
            </a:r>
            <a:endParaRPr lang="ja-JP" altLang="en-US" sz="3200" b="0" i="0" dirty="0">
              <a:solidFill>
                <a:srgbClr val="1A1A1C"/>
              </a:solidFill>
              <a:effectLst/>
              <a:latin typeface="Noto Sans JP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F068F4B7-8E0B-2B6A-647D-05F19D7B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1844" y="3300412"/>
            <a:ext cx="6276975" cy="3524250"/>
          </a:xfrm>
          <a:prstGeom prst="rect">
            <a:avLst/>
          </a:prstGeom>
        </p:spPr>
      </p:pic>
      <p:pic>
        <p:nvPicPr>
          <p:cNvPr id="5" name="Google Shape;390;p28">
            <a:extLst>
              <a:ext uri="{FF2B5EF4-FFF2-40B4-BE49-F238E27FC236}">
                <a16:creationId xmlns:a16="http://schemas.microsoft.com/office/drawing/2014/main" id="{91E77563-5388-2DAE-2BDC-F5D35CD84D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3220" y="4188030"/>
            <a:ext cx="424738" cy="342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3317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SLIDEVIEWED" val="256,1,Slide1"/>
</p:tagLst>
</file>

<file path=ppt/theme/theme1.xml><?xml version="1.0" encoding="utf-8"?>
<a:theme xmlns:a="http://schemas.openxmlformats.org/drawingml/2006/main" name="デジタル庁_20210907">
  <a:themeElements>
    <a:clrScheme name="デジタル庁_2021090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デジタル庁_20210907">
  <a:themeElements>
    <a:clrScheme name="デジタル庁_2021090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F08E09F-8B92-490F-8AF5-6D50AEA5363B}">
  <we:reference id="wa200000113" version="1.0.0.0" store="en-US" storeType="OMEX"/>
  <we:alternateReferences>
    <we:reference id="WA200000113" version="1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59d28c-3c55-481d-8880-20df7a3fa045" xsi:nil="true"/>
    <_x30b9__x30c6__x30fc__x30bf__x30b9_ xmlns="867a13a2-b7d6-4b06-bbad-68d095cc83b1" xsi:nil="true"/>
    <lcf76f155ced4ddcb4097134ff3c332f xmlns="867a13a2-b7d6-4b06-bbad-68d095cc83b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B076C98E87AD4447844C5FCC03FF68E5" ma:contentTypeVersion="15" ma:contentTypeDescription="新しいドキュメントを作成します。" ma:contentTypeScope="" ma:versionID="c3aaaf8e330e0a1eb6d51f82eea6e6c7">
  <xsd:schema xmlns:xsd="http://www.w3.org/2001/XMLSchema" xmlns:xs="http://www.w3.org/2001/XMLSchema" xmlns:p="http://schemas.microsoft.com/office/2006/metadata/properties" xmlns:ns2="867a13a2-b7d6-4b06-bbad-68d095cc83b1" xmlns:ns3="8b59d28c-3c55-481d-8880-20df7a3fa045" targetNamespace="http://schemas.microsoft.com/office/2006/metadata/properties" ma:root="true" ma:fieldsID="67eea18013d54402a6a5c86971194851" ns2:_="" ns3:_="">
    <xsd:import namespace="867a13a2-b7d6-4b06-bbad-68d095cc83b1"/>
    <xsd:import namespace="8b59d28c-3c55-481d-8880-20df7a3fa0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_x30b9__x30c6__x30fc__x30bf__x30b9_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7a13a2-b7d6-4b06-bbad-68d095cc83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画像タグ" ma:readOnly="false" ma:fieldId="{5cf76f15-5ced-4ddc-b409-7134ff3c332f}" ma:taxonomyMulti="true" ma:sspId="4f27f6d2-b90d-46ae-b7ea-1d0a9165af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x30b9__x30c6__x30fc__x30bf__x30b9_" ma:index="18" nillable="true" ma:displayName="ステータス" ma:format="Dropdown" ma:internalName="_x30b9__x30c6__x30fc__x30bf__x30b9_">
      <xsd:simpleType>
        <xsd:restriction base="dms:Text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59d28c-3c55-481d-8880-20df7a3fa04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a94134c-4362-4761-9d0b-cf1a6516789e}" ma:internalName="TaxCatchAll" ma:showField="CatchAllData" ma:web="8b59d28c-3c55-481d-8880-20df7a3fa0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F1B843-6E96-4DAF-B7C8-AE9106453EBA}">
  <ds:schemaRefs>
    <ds:schemaRef ds:uri="http://schemas.microsoft.com/office/infopath/2007/PartnerControls"/>
    <ds:schemaRef ds:uri="http://purl.org/dc/elements/1.1/"/>
    <ds:schemaRef ds:uri="8b59d28c-3c55-481d-8880-20df7a3fa045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867a13a2-b7d6-4b06-bbad-68d095cc83b1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B7B82CF-52C3-497D-8815-3B3931483C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1C6065-C9DA-4C70-BCBF-B9846AED09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7a13a2-b7d6-4b06-bbad-68d095cc83b1"/>
    <ds:schemaRef ds:uri="8b59d28c-3c55-481d-8880-20df7a3fa0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3055</Words>
  <Application>Microsoft Office PowerPoint</Application>
  <PresentationFormat>ユーザー設定</PresentationFormat>
  <Paragraphs>816</Paragraphs>
  <Slides>40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8" baseType="lpstr">
      <vt:lpstr>Helvetica</vt:lpstr>
      <vt:lpstr>Tahoma</vt:lpstr>
      <vt:lpstr>Arial</vt:lpstr>
      <vt:lpstr>ＭＳ ゴシック</vt:lpstr>
      <vt:lpstr>Noto Sans JP</vt:lpstr>
      <vt:lpstr>Meiryo UI</vt:lpstr>
      <vt:lpstr>Roboto</vt:lpstr>
      <vt:lpstr>デジタル庁_20210907</vt:lpstr>
      <vt:lpstr>リファレンスアーキテクチャ ブロック実現例（Google Cloud） 業務ブロック</vt:lpstr>
      <vt:lpstr>改訂履歴</vt:lpstr>
      <vt:lpstr>6-1-2-1. 申請・届出_申請・届出機能（パターン１　Cloud SQL保管）</vt:lpstr>
      <vt:lpstr>6-1-2-1. 申請・届出_申請・届出機能（パターン２　Cloud Storage保管）</vt:lpstr>
      <vt:lpstr>6-1-2-1. 申請・届出_申請・届出機能（パターン３　Firebaseによるホスティング・処理を統括しCloud SQLに保管）</vt:lpstr>
      <vt:lpstr>6-1-2-1. 申請・届出_申請・届出機能（パターン４　Firebaseによる機能包含）</vt:lpstr>
      <vt:lpstr>6-1-2-2. 申請・届出_添付資料管理機能</vt:lpstr>
      <vt:lpstr>6-1-2-3. ステータス管理機能</vt:lpstr>
      <vt:lpstr>6-1-2-4.申請・届出_公文書ダウンロード機能(パターン1　署名付きURLを利用したCloud Storageからダウンロード)</vt:lpstr>
      <vt:lpstr>6-1-2-4.申請・届出_公文書ダウンロード機能(パターン2　Cloud Storage for Firebaseからダウンロード)</vt:lpstr>
      <vt:lpstr>6-1-2-5. 申請・届出_公文書公開機能</vt:lpstr>
      <vt:lpstr>6-1-2-6. 申請・届出_手数料等電子納付機能</vt:lpstr>
      <vt:lpstr>6-1-2-7. 申請・届出_補助金等電子交付機能</vt:lpstr>
      <vt:lpstr>6-1-2-8. 申請・届出_電子決裁機能</vt:lpstr>
      <vt:lpstr>6-1-3-1. 審査・承認_審査・承認機能</vt:lpstr>
      <vt:lpstr>6-1-3-1. 審査・承認_審査・承認機能</vt:lpstr>
      <vt:lpstr>6-1-4-1. データ管理_データ連携機能(パターン1 CDC Streaming)</vt:lpstr>
      <vt:lpstr>6-1-4-1. データ管理_データ連携機能(パターン2 連携クエリ利用)</vt:lpstr>
      <vt:lpstr>6-1-4-2. データ管理_データ収集機能</vt:lpstr>
      <vt:lpstr>6-1-4-3. データ管理_分析用ダッシュボード機能</vt:lpstr>
      <vt:lpstr>6-1-4-4/5. データ管理_統計処理機能/統計情報公開機能(ファイルによる公開)</vt:lpstr>
      <vt:lpstr>6-1-4-4/5. データ管理_統計処理機能/統計情報公開機能(ダッシュボードによる公開)</vt:lpstr>
      <vt:lpstr>6-1-4-7. データ管理_IoT連携機能</vt:lpstr>
      <vt:lpstr>6-1-4-7. データ管理_IoT連携機能</vt:lpstr>
      <vt:lpstr>6-1-5-1. 利用者通知_メッセージ通知機能</vt:lpstr>
      <vt:lpstr>6-1-6-1. コンテンツ管理_Webページ(静的コンテンツ)公開機能(Cloud Storageで静的ホスティングを行う)</vt:lpstr>
      <vt:lpstr>6-1-6-1. コンテンツ管理_Webページ(静的コンテンツ)公開機能(FireBase Hostingで静的ホスティングを行う)</vt:lpstr>
      <vt:lpstr>6-1-6-3. コンテンツ管理_Webコンテンツ管理(CMS)機能（パターン1 SaaS利用・SSG・Firebase Hosting）</vt:lpstr>
      <vt:lpstr>6-1-6-3. コンテンツ管理_Webコンテンツ管理(CMS)機能（パターン2 SaaS利用・CSR・Firebase Hosting）</vt:lpstr>
      <vt:lpstr>6-1-6-3. コンテンツ管理_Webコンテンツ管理(CMS)機能（パターン3 SaaS利用・SSR・Firebase Hosting）</vt:lpstr>
      <vt:lpstr>6-1-6-3. コンテンツ管理_Webコンテンツ管理(CMS)機能（パターン4 SaaS利用・SSG・Cloud Storage）</vt:lpstr>
      <vt:lpstr>6-1-6-3. コンテンツ管理_Webコンテンツ管理(CMS)機能（パターン5 SaaS利用・CSR・Cloud Storage）</vt:lpstr>
      <vt:lpstr>6-1-6-3. コンテンツ管理_Webコンテンツ管理(CMS)機能（パターン6 SaaS利用・SSR・Cloud Storage）</vt:lpstr>
      <vt:lpstr>6-1-8-1. 外部連携_申請処理連携機能（パターン1 通常）</vt:lpstr>
      <vt:lpstr>6-1-8-1. 外部連携_申請処理連携機能（パターン2 GSS経由の場合）</vt:lpstr>
      <vt:lpstr>6-1-8-1. 外部連携_申請処理連携機能（パターン3 SaaS連携）</vt:lpstr>
      <vt:lpstr>6-1-8-2. 外部連携_外部連携機能(API公開)</vt:lpstr>
      <vt:lpstr>6-1-9-1. 書類出力_書類出力機能（パターン１　署名付きURLからのダウンロード） </vt:lpstr>
      <vt:lpstr>6-1-9-1. 書類出力_書類出力機能（パターン２　ファイル送付）</vt:lpstr>
      <vt:lpstr>6-1-9-2/3. 書類出力_法定帳票作成機能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2025-05-23T06:02:23Z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0x010100B076C98E87AD4447844C5FCC03FF68E5</vt:lpwstr>
  </property>
</Properties>
</file>